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2" r:id="rId4"/>
    <p:sldMasterId id="2147483716" r:id="rId5"/>
  </p:sldMasterIdLst>
  <p:notesMasterIdLst>
    <p:notesMasterId r:id="rId19"/>
  </p:notesMasterIdLst>
  <p:handoutMasterIdLst>
    <p:handoutMasterId r:id="rId20"/>
  </p:handoutMasterIdLst>
  <p:sldIdLst>
    <p:sldId id="261" r:id="rId6"/>
    <p:sldId id="265" r:id="rId7"/>
    <p:sldId id="264" r:id="rId8"/>
    <p:sldId id="266" r:id="rId9"/>
    <p:sldId id="267" r:id="rId10"/>
    <p:sldId id="268" r:id="rId11"/>
    <p:sldId id="269" r:id="rId12"/>
    <p:sldId id="270" r:id="rId13"/>
    <p:sldId id="271" r:id="rId14"/>
    <p:sldId id="272" r:id="rId15"/>
    <p:sldId id="273" r:id="rId16"/>
    <p:sldId id="274" r:id="rId17"/>
    <p:sldId id="275" r:id="rId18"/>
  </p:sldIdLst>
  <p:sldSz cx="12192000" cy="6858000"/>
  <p:notesSz cx="6858000" cy="9144000"/>
  <p:embeddedFontLst>
    <p:embeddedFont>
      <p:font typeface="Clario" panose="020B0503030300000000" pitchFamily="34" charset="0"/>
      <p:regular r:id="rId21"/>
      <p:bold r:id="rId22"/>
      <p:italic r:id="rId23"/>
      <p:boldItalic r:id="rId24"/>
    </p:embeddedFont>
    <p:embeddedFont>
      <p:font typeface="Clario Air" panose="020B0203030300000000" pitchFamily="34" charset="0"/>
      <p:regular r:id="rId25"/>
      <p:italic r:id="rId26"/>
    </p:embeddedFont>
    <p:embeddedFont>
      <p:font typeface="Clario Black" panose="020B0A03030300000000" pitchFamily="34" charset="0"/>
      <p:bold r:id="rId27"/>
      <p:italic r:id="rId28"/>
      <p:boldItalic r:id="rId29"/>
    </p:embeddedFont>
    <p:embeddedFont>
      <p:font typeface="Clario Light" panose="020B0403030300000000" pitchFamily="34" charset="0"/>
      <p:regular r:id="rId30"/>
      <p:italic r:id="rId31"/>
    </p:embeddedFont>
    <p:embeddedFont>
      <p:font typeface="Clario Medium" panose="020B0603030300000000" pitchFamily="34" charset="0"/>
      <p:regular r:id="rId32"/>
      <p:italic r:id="rId33"/>
    </p:embeddedFont>
    <p:embeddedFont>
      <p:font typeface="Clario Thin" panose="020B0303030300000000" pitchFamily="34" charset="0"/>
      <p:regular r:id="rId34"/>
      <p:italic r:id="rId35"/>
    </p:embeddedFont>
    <p:embeddedFont>
      <p:font typeface="Knowledge Regular" panose="020B0506000000020004" pitchFamily="34"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s" id="{F5BAD4A5-B43C-4B12-B349-5B299E6D895B}">
          <p14:sldIdLst>
            <p14:sldId id="261"/>
            <p14:sldId id="265"/>
            <p14:sldId id="264"/>
            <p14:sldId id="266"/>
            <p14:sldId id="267"/>
            <p14:sldId id="268"/>
            <p14:sldId id="269"/>
            <p14:sldId id="270"/>
            <p14:sldId id="271"/>
            <p14:sldId id="272"/>
            <p14:sldId id="273"/>
            <p14:sldId id="274"/>
            <p14:sldId id="27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27"/>
  </p:normalViewPr>
  <p:slideViewPr>
    <p:cSldViewPr snapToGrid="0">
      <p:cViewPr varScale="1">
        <p:scale>
          <a:sx n="69" d="100"/>
          <a:sy n="69" d="100"/>
        </p:scale>
        <p:origin x="564" y="2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6.fntdata"/><Relationship Id="rId39" Type="http://schemas.openxmlformats.org/officeDocument/2006/relationships/theme" Target="theme/theme1.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5.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272520-44ED-AF00-91F4-BCD5FCD9B04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828F3FD-942D-DE2A-4EC2-A7C99B5784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418FDC-08D8-451E-948C-290C579D42F6}" type="datetimeFigureOut">
              <a:rPr lang="en-US" smtClean="0"/>
              <a:t>11/14/2024</a:t>
            </a:fld>
            <a:endParaRPr lang="en-US"/>
          </a:p>
        </p:txBody>
      </p:sp>
      <p:sp>
        <p:nvSpPr>
          <p:cNvPr id="4" name="Footer Placeholder 3">
            <a:extLst>
              <a:ext uri="{FF2B5EF4-FFF2-40B4-BE49-F238E27FC236}">
                <a16:creationId xmlns:a16="http://schemas.microsoft.com/office/drawing/2014/main" id="{035D40CF-83B1-975C-874B-7AEC1D8344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EB23C44-2DD4-0D7D-ACAA-FD8B74206E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DCBCF6-95D0-4825-AA21-E48A59462649}" type="slidenum">
              <a:rPr lang="en-US" smtClean="0"/>
              <a:t>‹#›</a:t>
            </a:fld>
            <a:endParaRPr lang="en-US"/>
          </a:p>
        </p:txBody>
      </p:sp>
    </p:spTree>
    <p:extLst>
      <p:ext uri="{BB962C8B-B14F-4D97-AF65-F5344CB8AC3E}">
        <p14:creationId xmlns:p14="http://schemas.microsoft.com/office/powerpoint/2010/main" val="1447094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DB9401-B6F7-0D40-8CCD-5465CCE2B952}" type="datetimeFigureOut">
              <a:rPr lang="en-US" smtClean="0"/>
              <a:t>11/14/2024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1A0B42-299A-9341-97CF-DCDF12CC14DD}" type="slidenum">
              <a:rPr lang="en-US" smtClean="0"/>
              <a:t>‹#›</a:t>
            </a:fld>
            <a:endParaRPr lang="en-US"/>
          </a:p>
        </p:txBody>
      </p:sp>
    </p:spTree>
    <p:extLst>
      <p:ext uri="{BB962C8B-B14F-4D97-AF65-F5344CB8AC3E}">
        <p14:creationId xmlns:p14="http://schemas.microsoft.com/office/powerpoint/2010/main" val="1245397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_blank">
    <p:spTree>
      <p:nvGrpSpPr>
        <p:cNvPr id="1" name=""/>
        <p:cNvGrpSpPr/>
        <p:nvPr/>
      </p:nvGrpSpPr>
      <p:grpSpPr>
        <a:xfrm>
          <a:off x="0" y="0"/>
          <a:ext cx="0" cy="0"/>
          <a:chOff x="0" y="0"/>
          <a:chExt cx="0" cy="0"/>
        </a:xfrm>
      </p:grpSpPr>
      <p:sp>
        <p:nvSpPr>
          <p:cNvPr id="15" name="Picture Placeholder 16">
            <a:extLst>
              <a:ext uri="{FF2B5EF4-FFF2-40B4-BE49-F238E27FC236}">
                <a16:creationId xmlns:a16="http://schemas.microsoft.com/office/drawing/2014/main" id="{50568FEB-6B72-0B1C-92F4-5E7DABA342DE}"/>
              </a:ext>
              <a:ext uri="{C183D7F6-B498-43B3-948B-1728B52AA6E4}">
                <adec:decorative xmlns:adec="http://schemas.microsoft.com/office/drawing/2017/decorative" val="1"/>
              </a:ext>
            </a:extLst>
          </p:cNvPr>
          <p:cNvSpPr>
            <a:spLocks noGrp="1"/>
          </p:cNvSpPr>
          <p:nvPr>
            <p:ph type="pic" sz="quarter" idx="16" hasCustomPrompt="1"/>
          </p:nvPr>
        </p:nvSpPr>
        <p:spPr>
          <a:xfrm>
            <a:off x="457200" y="457199"/>
            <a:ext cx="11277600" cy="5597411"/>
          </a:xfrm>
          <a:custGeom>
            <a:avLst/>
            <a:gdLst>
              <a:gd name="connsiteX0" fmla="*/ 0 w 11734800"/>
              <a:gd name="connsiteY0" fmla="*/ 0 h 5504012"/>
              <a:gd name="connsiteX1" fmla="*/ 11734800 w 11734800"/>
              <a:gd name="connsiteY1" fmla="*/ 0 h 5504012"/>
              <a:gd name="connsiteX2" fmla="*/ 11734800 w 11734800"/>
              <a:gd name="connsiteY2" fmla="*/ 5504012 h 5504012"/>
              <a:gd name="connsiteX3" fmla="*/ 0 w 11734800"/>
              <a:gd name="connsiteY3" fmla="*/ 5504012 h 5504012"/>
              <a:gd name="connsiteX4" fmla="*/ 0 w 11734800"/>
              <a:gd name="connsiteY4" fmla="*/ 0 h 5504012"/>
              <a:gd name="connsiteX0" fmla="*/ 0 w 11734800"/>
              <a:gd name="connsiteY0" fmla="*/ 0 h 5504017"/>
              <a:gd name="connsiteX1" fmla="*/ 11734800 w 11734800"/>
              <a:gd name="connsiteY1" fmla="*/ 0 h 5504017"/>
              <a:gd name="connsiteX2" fmla="*/ 11734800 w 11734800"/>
              <a:gd name="connsiteY2" fmla="*/ 5504012 h 5504017"/>
              <a:gd name="connsiteX3" fmla="*/ 5138057 w 11734800"/>
              <a:gd name="connsiteY3" fmla="*/ 5063141 h 5504017"/>
              <a:gd name="connsiteX4" fmla="*/ 0 w 11734800"/>
              <a:gd name="connsiteY4" fmla="*/ 5504012 h 5504017"/>
              <a:gd name="connsiteX5" fmla="*/ 0 w 11734800"/>
              <a:gd name="connsiteY5" fmla="*/ 0 h 5504017"/>
              <a:gd name="connsiteX0" fmla="*/ 0 w 11734800"/>
              <a:gd name="connsiteY0" fmla="*/ 0 h 5520341"/>
              <a:gd name="connsiteX1" fmla="*/ 11734800 w 11734800"/>
              <a:gd name="connsiteY1" fmla="*/ 0 h 5520341"/>
              <a:gd name="connsiteX2" fmla="*/ 11734800 w 11734800"/>
              <a:gd name="connsiteY2" fmla="*/ 5504012 h 5520341"/>
              <a:gd name="connsiteX3" fmla="*/ 5094515 w 11734800"/>
              <a:gd name="connsiteY3" fmla="*/ 5520341 h 5520341"/>
              <a:gd name="connsiteX4" fmla="*/ 0 w 11734800"/>
              <a:gd name="connsiteY4" fmla="*/ 5504012 h 5520341"/>
              <a:gd name="connsiteX5" fmla="*/ 0 w 11734800"/>
              <a:gd name="connsiteY5" fmla="*/ 0 h 5520341"/>
              <a:gd name="connsiteX0" fmla="*/ 0 w 11734800"/>
              <a:gd name="connsiteY0" fmla="*/ 0 h 5520341"/>
              <a:gd name="connsiteX1" fmla="*/ 11734800 w 11734800"/>
              <a:gd name="connsiteY1" fmla="*/ 0 h 5520341"/>
              <a:gd name="connsiteX2" fmla="*/ 11734800 w 11734800"/>
              <a:gd name="connsiteY2" fmla="*/ 5504012 h 5520341"/>
              <a:gd name="connsiteX3" fmla="*/ 5094515 w 11734800"/>
              <a:gd name="connsiteY3" fmla="*/ 5520341 h 5520341"/>
              <a:gd name="connsiteX4" fmla="*/ 5083629 w 11734800"/>
              <a:gd name="connsiteY4" fmla="*/ 1998812 h 5520341"/>
              <a:gd name="connsiteX5" fmla="*/ 0 w 11734800"/>
              <a:gd name="connsiteY5" fmla="*/ 0 h 5520341"/>
              <a:gd name="connsiteX0" fmla="*/ 0 w 11734800"/>
              <a:gd name="connsiteY0" fmla="*/ 0 h 5520341"/>
              <a:gd name="connsiteX1" fmla="*/ 11734800 w 11734800"/>
              <a:gd name="connsiteY1" fmla="*/ 0 h 5520341"/>
              <a:gd name="connsiteX2" fmla="*/ 11734800 w 11734800"/>
              <a:gd name="connsiteY2" fmla="*/ 5504012 h 5520341"/>
              <a:gd name="connsiteX3" fmla="*/ 5094515 w 11734800"/>
              <a:gd name="connsiteY3" fmla="*/ 5520341 h 5520341"/>
              <a:gd name="connsiteX4" fmla="*/ 5083629 w 11734800"/>
              <a:gd name="connsiteY4" fmla="*/ 1998812 h 5520341"/>
              <a:gd name="connsiteX5" fmla="*/ 0 w 11734800"/>
              <a:gd name="connsiteY5" fmla="*/ 1960712 h 5520341"/>
              <a:gd name="connsiteX6" fmla="*/ 0 w 11734800"/>
              <a:gd name="connsiteY6" fmla="*/ 0 h 5520341"/>
              <a:gd name="connsiteX0" fmla="*/ 0 w 11734800"/>
              <a:gd name="connsiteY0" fmla="*/ 0 h 5520341"/>
              <a:gd name="connsiteX1" fmla="*/ 11734800 w 11734800"/>
              <a:gd name="connsiteY1" fmla="*/ 0 h 5520341"/>
              <a:gd name="connsiteX2" fmla="*/ 11734800 w 11734800"/>
              <a:gd name="connsiteY2" fmla="*/ 5504012 h 5520341"/>
              <a:gd name="connsiteX3" fmla="*/ 5094515 w 11734800"/>
              <a:gd name="connsiteY3" fmla="*/ 5520341 h 5520341"/>
              <a:gd name="connsiteX4" fmla="*/ 5083629 w 11734800"/>
              <a:gd name="connsiteY4" fmla="*/ 1998812 h 5520341"/>
              <a:gd name="connsiteX5" fmla="*/ 0 w 11734800"/>
              <a:gd name="connsiteY5" fmla="*/ 1960712 h 5520341"/>
              <a:gd name="connsiteX6" fmla="*/ 0 w 11734800"/>
              <a:gd name="connsiteY6" fmla="*/ 0 h 5520341"/>
              <a:gd name="connsiteX0" fmla="*/ 0 w 11734800"/>
              <a:gd name="connsiteY0" fmla="*/ 0 h 5520341"/>
              <a:gd name="connsiteX1" fmla="*/ 11734800 w 11734800"/>
              <a:gd name="connsiteY1" fmla="*/ 0 h 5520341"/>
              <a:gd name="connsiteX2" fmla="*/ 11734800 w 11734800"/>
              <a:gd name="connsiteY2" fmla="*/ 5504012 h 5520341"/>
              <a:gd name="connsiteX3" fmla="*/ 5094515 w 11734800"/>
              <a:gd name="connsiteY3" fmla="*/ 5520341 h 5520341"/>
              <a:gd name="connsiteX4" fmla="*/ 5083629 w 11734800"/>
              <a:gd name="connsiteY4" fmla="*/ 1998812 h 5520341"/>
              <a:gd name="connsiteX5" fmla="*/ 0 w 11734800"/>
              <a:gd name="connsiteY5" fmla="*/ 1960712 h 5520341"/>
              <a:gd name="connsiteX6" fmla="*/ 0 w 11734800"/>
              <a:gd name="connsiteY6" fmla="*/ 0 h 5520341"/>
              <a:gd name="connsiteX0" fmla="*/ 0 w 11734800"/>
              <a:gd name="connsiteY0" fmla="*/ 0 h 5520341"/>
              <a:gd name="connsiteX1" fmla="*/ 11734800 w 11734800"/>
              <a:gd name="connsiteY1" fmla="*/ 0 h 5520341"/>
              <a:gd name="connsiteX2" fmla="*/ 11734800 w 11734800"/>
              <a:gd name="connsiteY2" fmla="*/ 5504012 h 5520341"/>
              <a:gd name="connsiteX3" fmla="*/ 5094515 w 11734800"/>
              <a:gd name="connsiteY3" fmla="*/ 5520341 h 5520341"/>
              <a:gd name="connsiteX4" fmla="*/ 5083629 w 11734800"/>
              <a:gd name="connsiteY4" fmla="*/ 1955269 h 5520341"/>
              <a:gd name="connsiteX5" fmla="*/ 0 w 11734800"/>
              <a:gd name="connsiteY5" fmla="*/ 1960712 h 5520341"/>
              <a:gd name="connsiteX6" fmla="*/ 0 w 11734800"/>
              <a:gd name="connsiteY6" fmla="*/ 0 h 5520341"/>
              <a:gd name="connsiteX0" fmla="*/ 0 w 11734800"/>
              <a:gd name="connsiteY0" fmla="*/ 0 h 5520341"/>
              <a:gd name="connsiteX1" fmla="*/ 11734800 w 11734800"/>
              <a:gd name="connsiteY1" fmla="*/ 0 h 5520341"/>
              <a:gd name="connsiteX2" fmla="*/ 11734800 w 11734800"/>
              <a:gd name="connsiteY2" fmla="*/ 5504012 h 5520341"/>
              <a:gd name="connsiteX3" fmla="*/ 5094515 w 11734800"/>
              <a:gd name="connsiteY3" fmla="*/ 5520341 h 5520341"/>
              <a:gd name="connsiteX4" fmla="*/ 5083629 w 11734800"/>
              <a:gd name="connsiteY4" fmla="*/ 1955269 h 5520341"/>
              <a:gd name="connsiteX5" fmla="*/ 0 w 11734800"/>
              <a:gd name="connsiteY5" fmla="*/ 1960712 h 5520341"/>
              <a:gd name="connsiteX6" fmla="*/ 0 w 11734800"/>
              <a:gd name="connsiteY6" fmla="*/ 0 h 5520341"/>
              <a:gd name="connsiteX0" fmla="*/ 0 w 11734800"/>
              <a:gd name="connsiteY0" fmla="*/ 0 h 6176388"/>
              <a:gd name="connsiteX1" fmla="*/ 11734800 w 11734800"/>
              <a:gd name="connsiteY1" fmla="*/ 0 h 6176388"/>
              <a:gd name="connsiteX2" fmla="*/ 11734800 w 11734800"/>
              <a:gd name="connsiteY2" fmla="*/ 6176355 h 6176388"/>
              <a:gd name="connsiteX3" fmla="*/ 5094515 w 11734800"/>
              <a:gd name="connsiteY3" fmla="*/ 5520341 h 6176388"/>
              <a:gd name="connsiteX4" fmla="*/ 5083629 w 11734800"/>
              <a:gd name="connsiteY4" fmla="*/ 1955269 h 6176388"/>
              <a:gd name="connsiteX5" fmla="*/ 0 w 11734800"/>
              <a:gd name="connsiteY5" fmla="*/ 1960712 h 6176388"/>
              <a:gd name="connsiteX6" fmla="*/ 0 w 11734800"/>
              <a:gd name="connsiteY6" fmla="*/ 0 h 6176388"/>
              <a:gd name="connsiteX0" fmla="*/ 0 w 11734800"/>
              <a:gd name="connsiteY0" fmla="*/ 0 h 5807299"/>
              <a:gd name="connsiteX1" fmla="*/ 11734800 w 11734800"/>
              <a:gd name="connsiteY1" fmla="*/ 0 h 5807299"/>
              <a:gd name="connsiteX2" fmla="*/ 11721585 w 11734800"/>
              <a:gd name="connsiteY2" fmla="*/ 5807226 h 5807299"/>
              <a:gd name="connsiteX3" fmla="*/ 5094515 w 11734800"/>
              <a:gd name="connsiteY3" fmla="*/ 5520341 h 5807299"/>
              <a:gd name="connsiteX4" fmla="*/ 5083629 w 11734800"/>
              <a:gd name="connsiteY4" fmla="*/ 1955269 h 5807299"/>
              <a:gd name="connsiteX5" fmla="*/ 0 w 11734800"/>
              <a:gd name="connsiteY5" fmla="*/ 1960712 h 5807299"/>
              <a:gd name="connsiteX6" fmla="*/ 0 w 11734800"/>
              <a:gd name="connsiteY6" fmla="*/ 0 h 5807299"/>
              <a:gd name="connsiteX0" fmla="*/ 0 w 11734800"/>
              <a:gd name="connsiteY0" fmla="*/ 0 h 5810372"/>
              <a:gd name="connsiteX1" fmla="*/ 11734800 w 11734800"/>
              <a:gd name="connsiteY1" fmla="*/ 0 h 5810372"/>
              <a:gd name="connsiteX2" fmla="*/ 11721585 w 11734800"/>
              <a:gd name="connsiteY2" fmla="*/ 5807226 h 5810372"/>
              <a:gd name="connsiteX3" fmla="*/ 5081301 w 11734800"/>
              <a:gd name="connsiteY3" fmla="*/ 5810372 h 5810372"/>
              <a:gd name="connsiteX4" fmla="*/ 5083629 w 11734800"/>
              <a:gd name="connsiteY4" fmla="*/ 1955269 h 5810372"/>
              <a:gd name="connsiteX5" fmla="*/ 0 w 11734800"/>
              <a:gd name="connsiteY5" fmla="*/ 1960712 h 5810372"/>
              <a:gd name="connsiteX6" fmla="*/ 0 w 11734800"/>
              <a:gd name="connsiteY6" fmla="*/ 0 h 581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4800" h="5810372">
                <a:moveTo>
                  <a:pt x="0" y="0"/>
                </a:moveTo>
                <a:lnTo>
                  <a:pt x="11734800" y="0"/>
                </a:lnTo>
                <a:lnTo>
                  <a:pt x="11721585" y="5807226"/>
                </a:lnTo>
                <a:lnTo>
                  <a:pt x="5081301" y="5810372"/>
                </a:lnTo>
                <a:cubicBezTo>
                  <a:pt x="5077672" y="4636529"/>
                  <a:pt x="5087258" y="3129112"/>
                  <a:pt x="5083629" y="1955269"/>
                </a:cubicBezTo>
                <a:cubicBezTo>
                  <a:pt x="5145315" y="1967969"/>
                  <a:pt x="3629" y="1969784"/>
                  <a:pt x="0" y="1960712"/>
                </a:cubicBezTo>
                <a:lnTo>
                  <a:pt x="0" y="0"/>
                </a:lnTo>
                <a:close/>
              </a:path>
            </a:pathLst>
          </a:custGeom>
          <a:solidFill>
            <a:srgbClr val="F8EADD"/>
          </a:solidFill>
        </p:spPr>
        <p:txBody>
          <a:bodyPr/>
          <a:lstStyle>
            <a:lvl1pPr marL="0" indent="0">
              <a:buNone/>
              <a:defRPr sz="1600" b="0" i="0">
                <a:latin typeface="+mn-lt"/>
              </a:defRPr>
            </a:lvl1pPr>
          </a:lstStyle>
          <a:p>
            <a:r>
              <a:rPr lang="en-US"/>
              <a:t>Double click or select the thumbnail to insert your own photo.</a:t>
            </a:r>
          </a:p>
        </p:txBody>
      </p:sp>
      <p:sp>
        <p:nvSpPr>
          <p:cNvPr id="12" name="Text Placeholder 5">
            <a:extLst>
              <a:ext uri="{FF2B5EF4-FFF2-40B4-BE49-F238E27FC236}">
                <a16:creationId xmlns:a16="http://schemas.microsoft.com/office/drawing/2014/main" id="{98D925D5-CE17-6841-F185-3B2B0B30D8BE}"/>
              </a:ext>
              <a:ext uri="{C183D7F6-B498-43B3-948B-1728B52AA6E4}">
                <adec:decorative xmlns:adec="http://schemas.microsoft.com/office/drawing/2017/decorative" val="1"/>
              </a:ext>
            </a:extLst>
          </p:cNvPr>
          <p:cNvSpPr>
            <a:spLocks noGrp="1"/>
          </p:cNvSpPr>
          <p:nvPr>
            <p:ph type="body" sz="quarter" idx="13" hasCustomPrompt="1"/>
          </p:nvPr>
        </p:nvSpPr>
        <p:spPr>
          <a:xfrm>
            <a:off x="9105900" y="149966"/>
            <a:ext cx="2628900" cy="228600"/>
          </a:xfrm>
          <a:prstGeom prst="rect">
            <a:avLst/>
          </a:prstGeom>
        </p:spPr>
        <p:txBody>
          <a:bodyPr lIns="0" tIns="0" rIns="0" bIns="72000" anchor="b" anchorCtr="0"/>
          <a:lstStyle>
            <a:lvl1pPr marL="0" indent="0" algn="r">
              <a:lnSpc>
                <a:spcPct val="100000"/>
              </a:lnSpc>
              <a:buNone/>
              <a:defRPr sz="600" b="0" i="0">
                <a:solidFill>
                  <a:schemeClr val="tx1"/>
                </a:solidFill>
                <a:latin typeface="+mn-lt"/>
              </a:defRPr>
            </a:lvl1pPr>
            <a:lvl2pPr marL="457200" indent="0" algn="r">
              <a:buNone/>
              <a:defRPr sz="1200">
                <a:solidFill>
                  <a:schemeClr val="bg1"/>
                </a:solidFill>
              </a:defRPr>
            </a:lvl2pPr>
            <a:lvl3pPr marL="914400" indent="0" algn="r">
              <a:buNone/>
              <a:defRPr sz="1200">
                <a:solidFill>
                  <a:schemeClr val="bg1"/>
                </a:solidFill>
              </a:defRPr>
            </a:lvl3pPr>
            <a:lvl4pPr marL="1371600" indent="0" algn="r">
              <a:buNone/>
              <a:defRPr sz="1200">
                <a:solidFill>
                  <a:schemeClr val="bg1"/>
                </a:solidFill>
              </a:defRPr>
            </a:lvl4pPr>
            <a:lvl5pPr marL="1828800" indent="0" algn="r">
              <a:buNone/>
              <a:defRPr sz="1200">
                <a:solidFill>
                  <a:schemeClr val="bg1"/>
                </a:solidFill>
              </a:defRPr>
            </a:lvl5pPr>
          </a:lstStyle>
          <a:p>
            <a:pPr lvl="0"/>
            <a:r>
              <a:rPr lang="en-US" noProof="0"/>
              <a:t>PHOTO CREDIT HERE</a:t>
            </a:r>
          </a:p>
        </p:txBody>
      </p:sp>
      <p:sp>
        <p:nvSpPr>
          <p:cNvPr id="9" name="Title 7">
            <a:extLst>
              <a:ext uri="{FF2B5EF4-FFF2-40B4-BE49-F238E27FC236}">
                <a16:creationId xmlns:a16="http://schemas.microsoft.com/office/drawing/2014/main" id="{11618875-1668-11B3-F3B3-162878A9A0CD}"/>
              </a:ext>
            </a:extLst>
          </p:cNvPr>
          <p:cNvSpPr>
            <a:spLocks noGrp="1"/>
          </p:cNvSpPr>
          <p:nvPr>
            <p:ph type="title"/>
          </p:nvPr>
        </p:nvSpPr>
        <p:spPr>
          <a:xfrm>
            <a:off x="520700" y="2455542"/>
            <a:ext cx="4622800" cy="2336024"/>
          </a:xfrm>
          <a:prstGeom prst="rect">
            <a:avLst/>
          </a:prstGeom>
        </p:spPr>
        <p:txBody>
          <a:bodyPr wrap="square">
            <a:spAutoFit/>
          </a:bodyPr>
          <a:lstStyle>
            <a:lvl1pPr>
              <a:defRPr sz="5400">
                <a:solidFill>
                  <a:schemeClr val="accent2"/>
                </a:solidFill>
              </a:defRPr>
            </a:lvl1pPr>
          </a:lstStyle>
          <a:p>
            <a:r>
              <a:rPr lang="en-US" noProof="0"/>
              <a:t>Click to edit Master title style</a:t>
            </a:r>
          </a:p>
        </p:txBody>
      </p:sp>
      <p:sp>
        <p:nvSpPr>
          <p:cNvPr id="10" name="Text Placeholder 11">
            <a:extLst>
              <a:ext uri="{FF2B5EF4-FFF2-40B4-BE49-F238E27FC236}">
                <a16:creationId xmlns:a16="http://schemas.microsoft.com/office/drawing/2014/main" id="{50B6FCC5-BE63-289E-6D73-9806A4225E32}"/>
              </a:ext>
            </a:extLst>
          </p:cNvPr>
          <p:cNvSpPr>
            <a:spLocks noGrp="1"/>
          </p:cNvSpPr>
          <p:nvPr>
            <p:ph type="body" sz="quarter" idx="10" hasCustomPrompt="1"/>
          </p:nvPr>
        </p:nvSpPr>
        <p:spPr>
          <a:xfrm>
            <a:off x="520700" y="4935858"/>
            <a:ext cx="4521199" cy="508012"/>
          </a:xfrm>
          <a:prstGeom prst="rect">
            <a:avLst/>
          </a:prstGeom>
        </p:spPr>
        <p:txBody>
          <a:bodyPr lIns="0" tIns="0" rIns="0" bIns="0"/>
          <a:lstStyle>
            <a:lvl1pPr marL="0" indent="0">
              <a:lnSpc>
                <a:spcPct val="120000"/>
              </a:lnSpc>
              <a:buNone/>
              <a:defRPr sz="1400" b="0" i="0">
                <a:latin typeface="+mn-lt"/>
              </a:defRPr>
            </a:lvl1pPr>
            <a:lvl2pPr marL="457200" indent="0">
              <a:lnSpc>
                <a:spcPct val="120000"/>
              </a:lnSpc>
              <a:buNone/>
              <a:defRPr sz="1200"/>
            </a:lvl2pPr>
            <a:lvl3pPr marL="914400" indent="0">
              <a:lnSpc>
                <a:spcPct val="120000"/>
              </a:lnSpc>
              <a:buNone/>
              <a:defRPr sz="1200"/>
            </a:lvl3pPr>
            <a:lvl4pPr marL="1371600" indent="0">
              <a:lnSpc>
                <a:spcPct val="120000"/>
              </a:lnSpc>
              <a:buNone/>
              <a:defRPr sz="1200"/>
            </a:lvl4pPr>
            <a:lvl5pPr marL="1828800" indent="0">
              <a:lnSpc>
                <a:spcPct val="120000"/>
              </a:lnSpc>
              <a:buNone/>
              <a:defRPr sz="1200"/>
            </a:lvl5pPr>
          </a:lstStyle>
          <a:p>
            <a:pPr lvl="0"/>
            <a:r>
              <a:rPr lang="en-US" noProof="0"/>
              <a:t>Insert short description here.</a:t>
            </a:r>
          </a:p>
        </p:txBody>
      </p:sp>
      <p:cxnSp>
        <p:nvCxnSpPr>
          <p:cNvPr id="11" name="Straight Connector 10">
            <a:extLst>
              <a:ext uri="{FF2B5EF4-FFF2-40B4-BE49-F238E27FC236}">
                <a16:creationId xmlns:a16="http://schemas.microsoft.com/office/drawing/2014/main" id="{E95F950B-A4A4-FEF4-41B6-3E5771814FF6}"/>
              </a:ext>
              <a:ext uri="{C183D7F6-B498-43B3-948B-1728B52AA6E4}">
                <adec:decorative xmlns:adec="http://schemas.microsoft.com/office/drawing/2017/decorative" val="1"/>
              </a:ext>
            </a:extLst>
          </p:cNvPr>
          <p:cNvCxnSpPr>
            <a:cxnSpLocks/>
          </p:cNvCxnSpPr>
          <p:nvPr userDrawn="1"/>
        </p:nvCxnSpPr>
        <p:spPr>
          <a:xfrm>
            <a:off x="520700" y="5627939"/>
            <a:ext cx="1090715" cy="0"/>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91B79519-36BC-721E-29C3-6B896B5E20B3}"/>
              </a:ext>
            </a:extLst>
          </p:cNvPr>
          <p:cNvSpPr>
            <a:spLocks noGrp="1"/>
          </p:cNvSpPr>
          <p:nvPr>
            <p:ph type="body" sz="quarter" idx="14" hasCustomPrompt="1"/>
          </p:nvPr>
        </p:nvSpPr>
        <p:spPr>
          <a:xfrm>
            <a:off x="535358" y="5794375"/>
            <a:ext cx="3030537" cy="340611"/>
          </a:xfrm>
          <a:prstGeom prst="rect">
            <a:avLst/>
          </a:prstGeom>
        </p:spPr>
        <p:txBody>
          <a:bodyPr/>
          <a:lstStyle>
            <a:lvl1pPr marL="0" indent="0">
              <a:buNone/>
              <a:defRPr sz="1400" b="0" i="0">
                <a:latin typeface="+mn-lt"/>
              </a:defRPr>
            </a:lvl1pPr>
          </a:lstStyle>
          <a:p>
            <a:pPr lvl="0"/>
            <a:r>
              <a:rPr lang="en-US"/>
              <a:t>Date here</a:t>
            </a:r>
          </a:p>
        </p:txBody>
      </p:sp>
      <p:sp>
        <p:nvSpPr>
          <p:cNvPr id="14" name="Text Placeholder 2">
            <a:extLst>
              <a:ext uri="{FF2B5EF4-FFF2-40B4-BE49-F238E27FC236}">
                <a16:creationId xmlns:a16="http://schemas.microsoft.com/office/drawing/2014/main" id="{63628202-1AB6-EFE4-8AED-BBCA894A8EB7}"/>
              </a:ext>
            </a:extLst>
          </p:cNvPr>
          <p:cNvSpPr>
            <a:spLocks noGrp="1"/>
          </p:cNvSpPr>
          <p:nvPr>
            <p:ph type="body" sz="quarter" idx="15" hasCustomPrompt="1"/>
          </p:nvPr>
        </p:nvSpPr>
        <p:spPr>
          <a:xfrm>
            <a:off x="535358" y="6191323"/>
            <a:ext cx="3030537" cy="340611"/>
          </a:xfrm>
          <a:prstGeom prst="rect">
            <a:avLst/>
          </a:prstGeom>
        </p:spPr>
        <p:txBody>
          <a:bodyPr anchor="ctr"/>
          <a:lstStyle>
            <a:lvl1pPr marL="0" indent="0">
              <a:buNone/>
              <a:defRPr sz="800" b="0" i="0">
                <a:latin typeface="+mn-lt"/>
              </a:defRPr>
            </a:lvl1pPr>
          </a:lstStyle>
          <a:p>
            <a:pPr lvl="0"/>
            <a:r>
              <a:rPr lang="en-US"/>
              <a:t>Confidentiality Status (if needed)</a:t>
            </a:r>
          </a:p>
        </p:txBody>
      </p:sp>
      <p:pic>
        <p:nvPicPr>
          <p:cNvPr id="16" name="Thomson Reuters Logo">
            <a:extLst>
              <a:ext uri="{FF2B5EF4-FFF2-40B4-BE49-F238E27FC236}">
                <a16:creationId xmlns:a16="http://schemas.microsoft.com/office/drawing/2014/main" id="{F7308CD9-B98A-C44D-E18C-99A34DCEFFD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55275" y="6211517"/>
            <a:ext cx="1279525" cy="424171"/>
          </a:xfrm>
          <a:prstGeom prst="rect">
            <a:avLst/>
          </a:prstGeom>
        </p:spPr>
      </p:pic>
    </p:spTree>
    <p:extLst>
      <p:ext uri="{BB962C8B-B14F-4D97-AF65-F5344CB8AC3E}">
        <p14:creationId xmlns:p14="http://schemas.microsoft.com/office/powerpoint/2010/main" val="1197741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6_Small headline_1c_eyebrow">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78E62384-77E5-FEB8-4B00-DA357C59A533}"/>
              </a:ext>
            </a:extLst>
          </p:cNvPr>
          <p:cNvSpPr>
            <a:spLocks noGrp="1"/>
          </p:cNvSpPr>
          <p:nvPr>
            <p:ph type="body" sz="quarter" idx="12" hasCustomPrompt="1"/>
          </p:nvPr>
        </p:nvSpPr>
        <p:spPr>
          <a:xfrm>
            <a:off x="457200" y="310616"/>
            <a:ext cx="5683250" cy="230832"/>
          </a:xfrm>
          <a:prstGeom prst="rect">
            <a:avLst/>
          </a:prstGeom>
        </p:spPr>
        <p:txBody>
          <a:bodyPr>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9" name="Title 5">
            <a:extLst>
              <a:ext uri="{FF2B5EF4-FFF2-40B4-BE49-F238E27FC236}">
                <a16:creationId xmlns:a16="http://schemas.microsoft.com/office/drawing/2014/main" id="{852E71D7-7312-F122-1E61-F6DF6645E7C2}"/>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14" name="Text Placeholder 15">
            <a:extLst>
              <a:ext uri="{FF2B5EF4-FFF2-40B4-BE49-F238E27FC236}">
                <a16:creationId xmlns:a16="http://schemas.microsoft.com/office/drawing/2014/main" id="{2222CD00-11CD-CE54-8EC4-E2304D65740B}"/>
              </a:ext>
            </a:extLst>
          </p:cNvPr>
          <p:cNvSpPr>
            <a:spLocks noGrp="1"/>
          </p:cNvSpPr>
          <p:nvPr>
            <p:ph type="body" sz="quarter" idx="29"/>
          </p:nvPr>
        </p:nvSpPr>
        <p:spPr>
          <a:xfrm>
            <a:off x="457200" y="1485900"/>
            <a:ext cx="11277600" cy="4512068"/>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744942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0_large headline_1c_eyebrow">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78E62384-77E5-FEB8-4B00-DA357C59A533}"/>
              </a:ext>
            </a:extLst>
          </p:cNvPr>
          <p:cNvSpPr>
            <a:spLocks noGrp="1"/>
          </p:cNvSpPr>
          <p:nvPr>
            <p:ph type="body" sz="quarter" idx="12" hasCustomPrompt="1"/>
          </p:nvPr>
        </p:nvSpPr>
        <p:spPr>
          <a:xfrm>
            <a:off x="457200" y="310616"/>
            <a:ext cx="5683250" cy="230832"/>
          </a:xfrm>
          <a:prstGeom prst="rect">
            <a:avLst/>
          </a:prstGeom>
        </p:spPr>
        <p:txBody>
          <a:bodyPr>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6" name="Title 5">
            <a:extLst>
              <a:ext uri="{FF2B5EF4-FFF2-40B4-BE49-F238E27FC236}">
                <a16:creationId xmlns:a16="http://schemas.microsoft.com/office/drawing/2014/main" id="{B9DA1A8D-89FB-CB99-BE8C-738A378F8249}"/>
              </a:ext>
            </a:extLst>
          </p:cNvPr>
          <p:cNvSpPr>
            <a:spLocks noGrp="1"/>
          </p:cNvSpPr>
          <p:nvPr>
            <p:ph type="title" hasCustomPrompt="1"/>
          </p:nvPr>
        </p:nvSpPr>
        <p:spPr>
          <a:xfrm>
            <a:off x="473869" y="685518"/>
            <a:ext cx="11150600" cy="553998"/>
          </a:xfrm>
          <a:prstGeom prst="rect">
            <a:avLst/>
          </a:prstGeom>
        </p:spPr>
        <p:txBody>
          <a:bodyPr wrap="square">
            <a:spAutoFit/>
          </a:bodyPr>
          <a:lstStyle>
            <a:lvl1pPr>
              <a:defRPr sz="4000" spc="0" baseline="0">
                <a:solidFill>
                  <a:schemeClr val="accent2"/>
                </a:solidFill>
              </a:defRPr>
            </a:lvl1pPr>
          </a:lstStyle>
          <a:p>
            <a:r>
              <a:rPr lang="en-US" noProof="0"/>
              <a:t>Large headline example</a:t>
            </a:r>
          </a:p>
        </p:txBody>
      </p:sp>
      <p:sp>
        <p:nvSpPr>
          <p:cNvPr id="7" name="Text Placeholder 6">
            <a:extLst>
              <a:ext uri="{FF2B5EF4-FFF2-40B4-BE49-F238E27FC236}">
                <a16:creationId xmlns:a16="http://schemas.microsoft.com/office/drawing/2014/main" id="{6DCE7358-C1FF-DDD9-7B96-9AE0BEEA3541}"/>
              </a:ext>
            </a:extLst>
          </p:cNvPr>
          <p:cNvSpPr>
            <a:spLocks noGrp="1"/>
          </p:cNvSpPr>
          <p:nvPr>
            <p:ph type="body" sz="quarter" idx="32" hasCustomPrompt="1"/>
          </p:nvPr>
        </p:nvSpPr>
        <p:spPr>
          <a:xfrm>
            <a:off x="473869" y="1474627"/>
            <a:ext cx="11196637" cy="436562"/>
          </a:xfrm>
          <a:prstGeom prst="rect">
            <a:avLst/>
          </a:prstGeom>
        </p:spPr>
        <p:txBody>
          <a:bodyPr anchor="ctr"/>
          <a:lstStyle>
            <a:lvl1pPr>
              <a:defRPr sz="2000" b="0" i="0">
                <a:solidFill>
                  <a:schemeClr val="tx2"/>
                </a:solidFill>
                <a:latin typeface="+mj-lt"/>
              </a:defRPr>
            </a:lvl1pPr>
          </a:lstStyle>
          <a:p>
            <a:pPr lvl="0"/>
            <a:r>
              <a:rPr lang="en-US"/>
              <a:t>Subhead here</a:t>
            </a:r>
          </a:p>
        </p:txBody>
      </p:sp>
      <p:sp>
        <p:nvSpPr>
          <p:cNvPr id="14" name="Text Placeholder 15">
            <a:extLst>
              <a:ext uri="{FF2B5EF4-FFF2-40B4-BE49-F238E27FC236}">
                <a16:creationId xmlns:a16="http://schemas.microsoft.com/office/drawing/2014/main" id="{2222CD00-11CD-CE54-8EC4-E2304D65740B}"/>
              </a:ext>
            </a:extLst>
          </p:cNvPr>
          <p:cNvSpPr>
            <a:spLocks noGrp="1"/>
          </p:cNvSpPr>
          <p:nvPr>
            <p:ph type="body" sz="quarter" idx="29"/>
          </p:nvPr>
        </p:nvSpPr>
        <p:spPr>
          <a:xfrm>
            <a:off x="457200" y="2146300"/>
            <a:ext cx="11285106" cy="3851668"/>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375946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7_small headline_eyebrow">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FDBCCBC2-1A04-AA1D-D78F-0651C797C18C}"/>
              </a:ext>
            </a:extLst>
          </p:cNvPr>
          <p:cNvSpPr>
            <a:spLocks noGrp="1"/>
          </p:cNvSpPr>
          <p:nvPr>
            <p:ph type="body" sz="quarter" idx="12" hasCustomPrompt="1"/>
          </p:nvPr>
        </p:nvSpPr>
        <p:spPr>
          <a:xfrm>
            <a:off x="457200" y="310615"/>
            <a:ext cx="3848100" cy="230832"/>
          </a:xfrm>
          <a:prstGeom prst="rect">
            <a:avLst/>
          </a:prstGeom>
        </p:spPr>
        <p:txBody>
          <a:bodyPr wrap="square">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2" name="Title 5">
            <a:extLst>
              <a:ext uri="{FF2B5EF4-FFF2-40B4-BE49-F238E27FC236}">
                <a16:creationId xmlns:a16="http://schemas.microsoft.com/office/drawing/2014/main" id="{77DCFE1C-C61B-CF92-BC2E-26D0106B1AFB}"/>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a:xfrm>
            <a:off x="955675" y="6400803"/>
            <a:ext cx="3108325" cy="248709"/>
          </a:xfrm>
        </p:spPr>
        <p:txBody>
          <a:bodyPr/>
          <a:lstStyle/>
          <a:p>
            <a:endParaRPr lang="en-US"/>
          </a:p>
        </p:txBody>
      </p:sp>
    </p:spTree>
    <p:extLst>
      <p:ext uri="{BB962C8B-B14F-4D97-AF65-F5344CB8AC3E}">
        <p14:creationId xmlns:p14="http://schemas.microsoft.com/office/powerpoint/2010/main" val="606949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8_small headline_eyebrow_gold">
    <p:bg>
      <p:bgPr>
        <a:solidFill>
          <a:srgbClr val="FCF2DA"/>
        </a:solid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3B6977B8-2B69-5E63-F6D7-A3FDE5D31C8F}"/>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8" name="Text Placeholder 4">
            <a:extLst>
              <a:ext uri="{FF2B5EF4-FFF2-40B4-BE49-F238E27FC236}">
                <a16:creationId xmlns:a16="http://schemas.microsoft.com/office/drawing/2014/main" id="{FDBCCBC2-1A04-AA1D-D78F-0651C797C18C}"/>
              </a:ext>
            </a:extLst>
          </p:cNvPr>
          <p:cNvSpPr>
            <a:spLocks noGrp="1"/>
          </p:cNvSpPr>
          <p:nvPr>
            <p:ph type="body" sz="quarter" idx="12" hasCustomPrompt="1"/>
          </p:nvPr>
        </p:nvSpPr>
        <p:spPr>
          <a:xfrm>
            <a:off x="457200" y="310615"/>
            <a:ext cx="3848100" cy="230832"/>
          </a:xfrm>
          <a:prstGeom prst="rect">
            <a:avLst/>
          </a:prstGeom>
        </p:spPr>
        <p:txBody>
          <a:bodyPr wrap="square">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a:xfrm>
            <a:off x="955675" y="6400803"/>
            <a:ext cx="3108325" cy="248709"/>
          </a:xfrm>
        </p:spPr>
        <p:txBody>
          <a:bodyPr/>
          <a:lstStyle/>
          <a:p>
            <a:endParaRPr lang="en-US"/>
          </a:p>
        </p:txBody>
      </p:sp>
    </p:spTree>
    <p:extLst>
      <p:ext uri="{BB962C8B-B14F-4D97-AF65-F5344CB8AC3E}">
        <p14:creationId xmlns:p14="http://schemas.microsoft.com/office/powerpoint/2010/main" val="2766914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9_small headline_eyebrow_amber">
    <p:bg>
      <p:bgPr>
        <a:solidFill>
          <a:srgbClr val="F8EADD"/>
        </a:solidFill>
        <a:effectLst/>
      </p:bgPr>
    </p:bg>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FDBCCBC2-1A04-AA1D-D78F-0651C797C18C}"/>
              </a:ext>
            </a:extLst>
          </p:cNvPr>
          <p:cNvSpPr>
            <a:spLocks noGrp="1"/>
          </p:cNvSpPr>
          <p:nvPr>
            <p:ph type="body" sz="quarter" idx="12" hasCustomPrompt="1"/>
          </p:nvPr>
        </p:nvSpPr>
        <p:spPr>
          <a:xfrm>
            <a:off x="457200" y="310615"/>
            <a:ext cx="3848100" cy="230832"/>
          </a:xfrm>
          <a:prstGeom prst="rect">
            <a:avLst/>
          </a:prstGeom>
        </p:spPr>
        <p:txBody>
          <a:bodyPr wrap="square">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2" name="Title 5">
            <a:extLst>
              <a:ext uri="{FF2B5EF4-FFF2-40B4-BE49-F238E27FC236}">
                <a16:creationId xmlns:a16="http://schemas.microsoft.com/office/drawing/2014/main" id="{53DE0DCA-7BD9-688F-9C6D-782884498A14}"/>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a:xfrm>
            <a:off x="955675" y="6400803"/>
            <a:ext cx="3108325" cy="248709"/>
          </a:xfrm>
        </p:spPr>
        <p:txBody>
          <a:bodyPr/>
          <a:lstStyle/>
          <a:p>
            <a:endParaRPr lang="en-US"/>
          </a:p>
        </p:txBody>
      </p:sp>
    </p:spTree>
    <p:extLst>
      <p:ext uri="{BB962C8B-B14F-4D97-AF65-F5344CB8AC3E}">
        <p14:creationId xmlns:p14="http://schemas.microsoft.com/office/powerpoint/2010/main" val="838986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0_small headline_eyebrow_sky">
    <p:bg>
      <p:bgPr>
        <a:solidFill>
          <a:srgbClr val="E3F1FD"/>
        </a:solidFill>
        <a:effectLst/>
      </p:bgPr>
    </p:bg>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FDBCCBC2-1A04-AA1D-D78F-0651C797C18C}"/>
              </a:ext>
            </a:extLst>
          </p:cNvPr>
          <p:cNvSpPr>
            <a:spLocks noGrp="1"/>
          </p:cNvSpPr>
          <p:nvPr>
            <p:ph type="body" sz="quarter" idx="12" hasCustomPrompt="1"/>
          </p:nvPr>
        </p:nvSpPr>
        <p:spPr>
          <a:xfrm>
            <a:off x="457200" y="310615"/>
            <a:ext cx="3848100" cy="230832"/>
          </a:xfrm>
          <a:prstGeom prst="rect">
            <a:avLst/>
          </a:prstGeom>
        </p:spPr>
        <p:txBody>
          <a:bodyPr wrap="square">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2" name="Title 5">
            <a:extLst>
              <a:ext uri="{FF2B5EF4-FFF2-40B4-BE49-F238E27FC236}">
                <a16:creationId xmlns:a16="http://schemas.microsoft.com/office/drawing/2014/main" id="{26A92643-129E-BACE-43AA-3583195CB00A}"/>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a:xfrm>
            <a:off x="955675" y="6400803"/>
            <a:ext cx="3108325" cy="248709"/>
          </a:xfrm>
        </p:spPr>
        <p:txBody>
          <a:bodyPr/>
          <a:lstStyle/>
          <a:p>
            <a:endParaRPr lang="en-US"/>
          </a:p>
        </p:txBody>
      </p:sp>
    </p:spTree>
    <p:extLst>
      <p:ext uri="{BB962C8B-B14F-4D97-AF65-F5344CB8AC3E}">
        <p14:creationId xmlns:p14="http://schemas.microsoft.com/office/powerpoint/2010/main" val="3113655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1_small headline_eyebrow_teal">
    <p:bg>
      <p:bgPr>
        <a:solidFill>
          <a:srgbClr val="E3F3EE"/>
        </a:solidFill>
        <a:effectLst/>
      </p:bgPr>
    </p:bg>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FDBCCBC2-1A04-AA1D-D78F-0651C797C18C}"/>
              </a:ext>
            </a:extLst>
          </p:cNvPr>
          <p:cNvSpPr>
            <a:spLocks noGrp="1"/>
          </p:cNvSpPr>
          <p:nvPr>
            <p:ph type="body" sz="quarter" idx="12" hasCustomPrompt="1"/>
          </p:nvPr>
        </p:nvSpPr>
        <p:spPr>
          <a:xfrm>
            <a:off x="457200" y="310615"/>
            <a:ext cx="3848100" cy="230832"/>
          </a:xfrm>
          <a:prstGeom prst="rect">
            <a:avLst/>
          </a:prstGeom>
        </p:spPr>
        <p:txBody>
          <a:bodyPr wrap="square">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2" name="Title 5">
            <a:extLst>
              <a:ext uri="{FF2B5EF4-FFF2-40B4-BE49-F238E27FC236}">
                <a16:creationId xmlns:a16="http://schemas.microsoft.com/office/drawing/2014/main" id="{E5641B2E-6C12-F9DA-1E28-837017088B63}"/>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a:xfrm>
            <a:off x="955675" y="6400803"/>
            <a:ext cx="3108325" cy="248709"/>
          </a:xfrm>
        </p:spPr>
        <p:txBody>
          <a:bodyPr/>
          <a:lstStyle/>
          <a:p>
            <a:endParaRPr lang="en-US"/>
          </a:p>
        </p:txBody>
      </p:sp>
    </p:spTree>
    <p:extLst>
      <p:ext uri="{BB962C8B-B14F-4D97-AF65-F5344CB8AC3E}">
        <p14:creationId xmlns:p14="http://schemas.microsoft.com/office/powerpoint/2010/main" val="3961576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2_small headline_eyebrow_lime">
    <p:bg>
      <p:bgPr>
        <a:solidFill>
          <a:srgbClr val="E1F4CD"/>
        </a:solidFill>
        <a:effectLst/>
      </p:bgPr>
    </p:bg>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FDBCCBC2-1A04-AA1D-D78F-0651C797C18C}"/>
              </a:ext>
            </a:extLst>
          </p:cNvPr>
          <p:cNvSpPr>
            <a:spLocks noGrp="1"/>
          </p:cNvSpPr>
          <p:nvPr>
            <p:ph type="body" sz="quarter" idx="12" hasCustomPrompt="1"/>
          </p:nvPr>
        </p:nvSpPr>
        <p:spPr>
          <a:xfrm>
            <a:off x="457200" y="310615"/>
            <a:ext cx="3848100" cy="230832"/>
          </a:xfrm>
          <a:prstGeom prst="rect">
            <a:avLst/>
          </a:prstGeom>
        </p:spPr>
        <p:txBody>
          <a:bodyPr wrap="square">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2" name="Title 5">
            <a:extLst>
              <a:ext uri="{FF2B5EF4-FFF2-40B4-BE49-F238E27FC236}">
                <a16:creationId xmlns:a16="http://schemas.microsoft.com/office/drawing/2014/main" id="{732A82A7-7ADC-EB29-7D38-DF702FA615C9}"/>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a:xfrm>
            <a:off x="955675" y="6400803"/>
            <a:ext cx="3108325" cy="248709"/>
          </a:xfrm>
        </p:spPr>
        <p:txBody>
          <a:bodyPr/>
          <a:lstStyle/>
          <a:p>
            <a:endParaRPr lang="en-US"/>
          </a:p>
        </p:txBody>
      </p:sp>
    </p:spTree>
    <p:extLst>
      <p:ext uri="{BB962C8B-B14F-4D97-AF65-F5344CB8AC3E}">
        <p14:creationId xmlns:p14="http://schemas.microsoft.com/office/powerpoint/2010/main" val="64284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divider_blank_left">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0931F771-A560-5A40-B026-B1166D2907DF}"/>
              </a:ext>
              <a:ext uri="{C183D7F6-B498-43B3-948B-1728B52AA6E4}">
                <adec:decorative xmlns:adec="http://schemas.microsoft.com/office/drawing/2017/decorative" val="1"/>
              </a:ext>
            </a:extLst>
          </p:cNvPr>
          <p:cNvSpPr>
            <a:spLocks noGrp="1"/>
          </p:cNvSpPr>
          <p:nvPr>
            <p:ph type="pic" sz="quarter" idx="11" hasCustomPrompt="1"/>
          </p:nvPr>
        </p:nvSpPr>
        <p:spPr>
          <a:xfrm>
            <a:off x="457200" y="457204"/>
            <a:ext cx="5740400" cy="5923467"/>
          </a:xfrm>
          <a:custGeom>
            <a:avLst/>
            <a:gdLst>
              <a:gd name="connsiteX0" fmla="*/ 0 w 5949950"/>
              <a:gd name="connsiteY0" fmla="*/ 0 h 6356349"/>
              <a:gd name="connsiteX1" fmla="*/ 5949950 w 5949950"/>
              <a:gd name="connsiteY1" fmla="*/ 0 h 6356349"/>
              <a:gd name="connsiteX2" fmla="*/ 5949950 w 5949950"/>
              <a:gd name="connsiteY2" fmla="*/ 6356349 h 6356349"/>
              <a:gd name="connsiteX3" fmla="*/ 0 w 5949950"/>
              <a:gd name="connsiteY3" fmla="*/ 6356349 h 6356349"/>
            </a:gdLst>
            <a:ahLst/>
            <a:cxnLst>
              <a:cxn ang="0">
                <a:pos x="connsiteX0" y="connsiteY0"/>
              </a:cxn>
              <a:cxn ang="0">
                <a:pos x="connsiteX1" y="connsiteY1"/>
              </a:cxn>
              <a:cxn ang="0">
                <a:pos x="connsiteX2" y="connsiteY2"/>
              </a:cxn>
              <a:cxn ang="0">
                <a:pos x="connsiteX3" y="connsiteY3"/>
              </a:cxn>
            </a:cxnLst>
            <a:rect l="l" t="t" r="r" b="b"/>
            <a:pathLst>
              <a:path w="5949950" h="6356349">
                <a:moveTo>
                  <a:pt x="0" y="0"/>
                </a:moveTo>
                <a:lnTo>
                  <a:pt x="5949950" y="0"/>
                </a:lnTo>
                <a:lnTo>
                  <a:pt x="5949950" y="6356349"/>
                </a:lnTo>
                <a:lnTo>
                  <a:pt x="0" y="6356349"/>
                </a:lnTo>
                <a:close/>
              </a:path>
            </a:pathLst>
          </a:custGeom>
          <a:solidFill>
            <a:schemeClr val="bg1">
              <a:lumMod val="95000"/>
            </a:schemeClr>
          </a:solidFill>
        </p:spPr>
        <p:txBody>
          <a:bodyPr wrap="square" lIns="180000" tIns="180000" rIns="180000" bIns="180000" anchor="b" anchorCtr="0">
            <a:noAutofit/>
          </a:bodyPr>
          <a:lstStyle>
            <a:lvl1pPr marL="0" indent="0" algn="r">
              <a:buNone/>
              <a:defRPr sz="1400" b="0" i="0">
                <a:latin typeface="+mn-lt"/>
              </a:defRPr>
            </a:lvl1pPr>
          </a:lstStyle>
          <a:p>
            <a:r>
              <a:rPr lang="en-US" noProof="0"/>
              <a:t>Double click or select the thumbnail to insert your own photo.</a:t>
            </a:r>
          </a:p>
        </p:txBody>
      </p:sp>
      <p:sp>
        <p:nvSpPr>
          <p:cNvPr id="8" name="Text Placeholder 5">
            <a:extLst>
              <a:ext uri="{FF2B5EF4-FFF2-40B4-BE49-F238E27FC236}">
                <a16:creationId xmlns:a16="http://schemas.microsoft.com/office/drawing/2014/main" id="{7B4AB2BE-4AF7-1449-6428-2108541154A7}"/>
              </a:ext>
              <a:ext uri="{C183D7F6-B498-43B3-948B-1728B52AA6E4}">
                <adec:decorative xmlns:adec="http://schemas.microsoft.com/office/drawing/2017/decorative" val="1"/>
              </a:ext>
            </a:extLst>
          </p:cNvPr>
          <p:cNvSpPr>
            <a:spLocks noGrp="1"/>
          </p:cNvSpPr>
          <p:nvPr>
            <p:ph type="body" sz="quarter" idx="14" hasCustomPrompt="1"/>
          </p:nvPr>
        </p:nvSpPr>
        <p:spPr>
          <a:xfrm>
            <a:off x="457200" y="291022"/>
            <a:ext cx="2628900" cy="163003"/>
          </a:xfrm>
          <a:prstGeom prst="rect">
            <a:avLst/>
          </a:prstGeom>
        </p:spPr>
        <p:txBody>
          <a:bodyPr lIns="0" tIns="0" rIns="0" bIns="72000" anchor="b" anchorCtr="0"/>
          <a:lstStyle>
            <a:lvl1pPr marL="0" indent="0" algn="l">
              <a:lnSpc>
                <a:spcPct val="100000"/>
              </a:lnSpc>
              <a:buNone/>
              <a:defRPr sz="600" b="0" i="0">
                <a:solidFill>
                  <a:schemeClr val="tx1"/>
                </a:solidFill>
                <a:latin typeface="+mn-lt"/>
              </a:defRPr>
            </a:lvl1pPr>
            <a:lvl2pPr marL="457200" indent="0" algn="r">
              <a:buNone/>
              <a:defRPr sz="1200">
                <a:solidFill>
                  <a:schemeClr val="bg1"/>
                </a:solidFill>
              </a:defRPr>
            </a:lvl2pPr>
            <a:lvl3pPr marL="914400" indent="0" algn="r">
              <a:buNone/>
              <a:defRPr sz="1200">
                <a:solidFill>
                  <a:schemeClr val="bg1"/>
                </a:solidFill>
              </a:defRPr>
            </a:lvl3pPr>
            <a:lvl4pPr marL="1371600" indent="0" algn="r">
              <a:buNone/>
              <a:defRPr sz="1200">
                <a:solidFill>
                  <a:schemeClr val="bg1"/>
                </a:solidFill>
              </a:defRPr>
            </a:lvl4pPr>
            <a:lvl5pPr marL="1828800" indent="0" algn="r">
              <a:buNone/>
              <a:defRPr sz="1200">
                <a:solidFill>
                  <a:schemeClr val="bg1"/>
                </a:solidFill>
              </a:defRPr>
            </a:lvl5pPr>
          </a:lstStyle>
          <a:p>
            <a:pPr lvl="0"/>
            <a:r>
              <a:rPr lang="en-US" noProof="0"/>
              <a:t>PHOTO CREDIT HERE</a:t>
            </a:r>
          </a:p>
        </p:txBody>
      </p:sp>
      <p:sp>
        <p:nvSpPr>
          <p:cNvPr id="9" name="Title 7">
            <a:extLst>
              <a:ext uri="{FF2B5EF4-FFF2-40B4-BE49-F238E27FC236}">
                <a16:creationId xmlns:a16="http://schemas.microsoft.com/office/drawing/2014/main" id="{A564D725-4DF9-B26E-2C58-1BF4732695AA}"/>
              </a:ext>
            </a:extLst>
          </p:cNvPr>
          <p:cNvSpPr>
            <a:spLocks noGrp="1"/>
          </p:cNvSpPr>
          <p:nvPr>
            <p:ph type="title" hasCustomPrompt="1"/>
          </p:nvPr>
        </p:nvSpPr>
        <p:spPr>
          <a:xfrm>
            <a:off x="6619875" y="2821268"/>
            <a:ext cx="4884737" cy="2529923"/>
          </a:xfrm>
          <a:prstGeom prst="rect">
            <a:avLst/>
          </a:prstGeom>
        </p:spPr>
        <p:txBody>
          <a:bodyPr wrap="square" anchor="b">
            <a:spAutoFit/>
          </a:bodyPr>
          <a:lstStyle>
            <a:lvl1pPr algn="l">
              <a:defRPr sz="8800">
                <a:solidFill>
                  <a:schemeClr val="accent2"/>
                </a:solidFill>
              </a:defRPr>
            </a:lvl1pPr>
          </a:lstStyle>
          <a:p>
            <a:r>
              <a:rPr lang="en-US" noProof="0"/>
              <a:t>Section divider</a:t>
            </a:r>
          </a:p>
        </p:txBody>
      </p:sp>
      <p:cxnSp>
        <p:nvCxnSpPr>
          <p:cNvPr id="7" name="Straight Connector 6">
            <a:extLst>
              <a:ext uri="{FF2B5EF4-FFF2-40B4-BE49-F238E27FC236}">
                <a16:creationId xmlns:a16="http://schemas.microsoft.com/office/drawing/2014/main" id="{8E852BB1-76FE-E59D-4D6F-317F211EC93D}"/>
              </a:ext>
              <a:ext uri="{C183D7F6-B498-43B3-948B-1728B52AA6E4}">
                <adec:decorative xmlns:adec="http://schemas.microsoft.com/office/drawing/2017/decorative" val="1"/>
              </a:ext>
            </a:extLst>
          </p:cNvPr>
          <p:cNvCxnSpPr>
            <a:cxnSpLocks/>
          </p:cNvCxnSpPr>
          <p:nvPr userDrawn="1"/>
        </p:nvCxnSpPr>
        <p:spPr>
          <a:xfrm>
            <a:off x="6619875" y="5600700"/>
            <a:ext cx="1090715"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423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2_divider_blank_lef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B0340C-0AF0-971C-2F1C-26046A8FE07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901" y="245114"/>
            <a:ext cx="1279525" cy="424171"/>
          </a:xfrm>
          <a:prstGeom prst="rect">
            <a:avLst/>
          </a:prstGeom>
        </p:spPr>
      </p:pic>
      <p:sp>
        <p:nvSpPr>
          <p:cNvPr id="9" name="Title 7">
            <a:extLst>
              <a:ext uri="{FF2B5EF4-FFF2-40B4-BE49-F238E27FC236}">
                <a16:creationId xmlns:a16="http://schemas.microsoft.com/office/drawing/2014/main" id="{A564D725-4DF9-B26E-2C58-1BF4732695AA}"/>
              </a:ext>
            </a:extLst>
          </p:cNvPr>
          <p:cNvSpPr>
            <a:spLocks noGrp="1"/>
          </p:cNvSpPr>
          <p:nvPr>
            <p:ph type="title" hasCustomPrompt="1"/>
          </p:nvPr>
        </p:nvSpPr>
        <p:spPr>
          <a:xfrm>
            <a:off x="671411" y="2842177"/>
            <a:ext cx="4884737" cy="2529923"/>
          </a:xfrm>
          <a:prstGeom prst="rect">
            <a:avLst/>
          </a:prstGeom>
        </p:spPr>
        <p:txBody>
          <a:bodyPr wrap="square" anchor="b">
            <a:spAutoFit/>
          </a:bodyPr>
          <a:lstStyle>
            <a:lvl1pPr algn="l">
              <a:defRPr sz="8800">
                <a:solidFill>
                  <a:schemeClr val="accent2"/>
                </a:solidFill>
              </a:defRPr>
            </a:lvl1pPr>
          </a:lstStyle>
          <a:p>
            <a:r>
              <a:rPr lang="en-US" noProof="0"/>
              <a:t>Section divider</a:t>
            </a:r>
          </a:p>
        </p:txBody>
      </p:sp>
      <p:cxnSp>
        <p:nvCxnSpPr>
          <p:cNvPr id="7" name="Straight Connector 6">
            <a:extLst>
              <a:ext uri="{FF2B5EF4-FFF2-40B4-BE49-F238E27FC236}">
                <a16:creationId xmlns:a16="http://schemas.microsoft.com/office/drawing/2014/main" id="{8E852BB1-76FE-E59D-4D6F-317F211EC93D}"/>
              </a:ext>
              <a:ext uri="{C183D7F6-B498-43B3-948B-1728B52AA6E4}">
                <adec:decorative xmlns:adec="http://schemas.microsoft.com/office/drawing/2017/decorative" val="1"/>
              </a:ext>
            </a:extLst>
          </p:cNvPr>
          <p:cNvCxnSpPr>
            <a:cxnSpLocks/>
          </p:cNvCxnSpPr>
          <p:nvPr userDrawn="1"/>
        </p:nvCxnSpPr>
        <p:spPr>
          <a:xfrm>
            <a:off x="671411" y="5592491"/>
            <a:ext cx="1090715"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Picture Placeholder 8">
            <a:extLst>
              <a:ext uri="{FF2B5EF4-FFF2-40B4-BE49-F238E27FC236}">
                <a16:creationId xmlns:a16="http://schemas.microsoft.com/office/drawing/2014/main" id="{0931F771-A560-5A40-B026-B1166D2907DF}"/>
              </a:ext>
              <a:ext uri="{C183D7F6-B498-43B3-948B-1728B52AA6E4}">
                <adec:decorative xmlns:adec="http://schemas.microsoft.com/office/drawing/2017/decorative" val="1"/>
              </a:ext>
            </a:extLst>
          </p:cNvPr>
          <p:cNvSpPr>
            <a:spLocks noGrp="1"/>
          </p:cNvSpPr>
          <p:nvPr>
            <p:ph type="pic" sz="quarter" idx="11" hasCustomPrompt="1"/>
          </p:nvPr>
        </p:nvSpPr>
        <p:spPr>
          <a:xfrm>
            <a:off x="5994400" y="457204"/>
            <a:ext cx="5740400" cy="5923467"/>
          </a:xfrm>
          <a:custGeom>
            <a:avLst/>
            <a:gdLst>
              <a:gd name="connsiteX0" fmla="*/ 0 w 5949950"/>
              <a:gd name="connsiteY0" fmla="*/ 0 h 6356349"/>
              <a:gd name="connsiteX1" fmla="*/ 5949950 w 5949950"/>
              <a:gd name="connsiteY1" fmla="*/ 0 h 6356349"/>
              <a:gd name="connsiteX2" fmla="*/ 5949950 w 5949950"/>
              <a:gd name="connsiteY2" fmla="*/ 6356349 h 6356349"/>
              <a:gd name="connsiteX3" fmla="*/ 0 w 5949950"/>
              <a:gd name="connsiteY3" fmla="*/ 6356349 h 6356349"/>
            </a:gdLst>
            <a:ahLst/>
            <a:cxnLst>
              <a:cxn ang="0">
                <a:pos x="connsiteX0" y="connsiteY0"/>
              </a:cxn>
              <a:cxn ang="0">
                <a:pos x="connsiteX1" y="connsiteY1"/>
              </a:cxn>
              <a:cxn ang="0">
                <a:pos x="connsiteX2" y="connsiteY2"/>
              </a:cxn>
              <a:cxn ang="0">
                <a:pos x="connsiteX3" y="connsiteY3"/>
              </a:cxn>
            </a:cxnLst>
            <a:rect l="l" t="t" r="r" b="b"/>
            <a:pathLst>
              <a:path w="5949950" h="6356349">
                <a:moveTo>
                  <a:pt x="0" y="0"/>
                </a:moveTo>
                <a:lnTo>
                  <a:pt x="5949950" y="0"/>
                </a:lnTo>
                <a:lnTo>
                  <a:pt x="5949950" y="6356349"/>
                </a:lnTo>
                <a:lnTo>
                  <a:pt x="0" y="6356349"/>
                </a:lnTo>
                <a:close/>
              </a:path>
            </a:pathLst>
          </a:custGeom>
          <a:solidFill>
            <a:schemeClr val="bg1">
              <a:lumMod val="95000"/>
            </a:schemeClr>
          </a:solidFill>
        </p:spPr>
        <p:txBody>
          <a:bodyPr wrap="square" lIns="180000" tIns="180000" rIns="180000" bIns="180000" anchor="b" anchorCtr="0">
            <a:noAutofit/>
          </a:bodyPr>
          <a:lstStyle>
            <a:lvl1pPr marL="0" indent="0" algn="r">
              <a:buNone/>
              <a:defRPr sz="1400" b="0" i="0">
                <a:latin typeface="+mn-lt"/>
              </a:defRPr>
            </a:lvl1pPr>
          </a:lstStyle>
          <a:p>
            <a:r>
              <a:rPr lang="en-US" noProof="0"/>
              <a:t>Double click or select the thumbnail to insert your own photo.</a:t>
            </a:r>
          </a:p>
        </p:txBody>
      </p:sp>
      <p:sp>
        <p:nvSpPr>
          <p:cNvPr id="8" name="Text Placeholder 5">
            <a:extLst>
              <a:ext uri="{FF2B5EF4-FFF2-40B4-BE49-F238E27FC236}">
                <a16:creationId xmlns:a16="http://schemas.microsoft.com/office/drawing/2014/main" id="{7B4AB2BE-4AF7-1449-6428-2108541154A7}"/>
              </a:ext>
              <a:ext uri="{C183D7F6-B498-43B3-948B-1728B52AA6E4}">
                <adec:decorative xmlns:adec="http://schemas.microsoft.com/office/drawing/2017/decorative" val="1"/>
              </a:ext>
            </a:extLst>
          </p:cNvPr>
          <p:cNvSpPr>
            <a:spLocks noGrp="1"/>
          </p:cNvSpPr>
          <p:nvPr>
            <p:ph type="body" sz="quarter" idx="14" hasCustomPrompt="1"/>
          </p:nvPr>
        </p:nvSpPr>
        <p:spPr>
          <a:xfrm>
            <a:off x="9105900" y="291022"/>
            <a:ext cx="2628900" cy="163003"/>
          </a:xfrm>
          <a:prstGeom prst="rect">
            <a:avLst/>
          </a:prstGeom>
        </p:spPr>
        <p:txBody>
          <a:bodyPr lIns="0" tIns="0" rIns="0" bIns="72000" anchor="b" anchorCtr="0"/>
          <a:lstStyle>
            <a:lvl1pPr marL="0" indent="0" algn="r">
              <a:lnSpc>
                <a:spcPct val="100000"/>
              </a:lnSpc>
              <a:buNone/>
              <a:defRPr sz="600" b="0" i="0">
                <a:solidFill>
                  <a:schemeClr val="tx1"/>
                </a:solidFill>
                <a:latin typeface="+mn-lt"/>
              </a:defRPr>
            </a:lvl1pPr>
            <a:lvl2pPr marL="457200" indent="0" algn="r">
              <a:buNone/>
              <a:defRPr sz="1200">
                <a:solidFill>
                  <a:schemeClr val="bg1"/>
                </a:solidFill>
              </a:defRPr>
            </a:lvl2pPr>
            <a:lvl3pPr marL="914400" indent="0" algn="r">
              <a:buNone/>
              <a:defRPr sz="1200">
                <a:solidFill>
                  <a:schemeClr val="bg1"/>
                </a:solidFill>
              </a:defRPr>
            </a:lvl3pPr>
            <a:lvl4pPr marL="1371600" indent="0" algn="r">
              <a:buNone/>
              <a:defRPr sz="1200">
                <a:solidFill>
                  <a:schemeClr val="bg1"/>
                </a:solidFill>
              </a:defRPr>
            </a:lvl4pPr>
            <a:lvl5pPr marL="1828800" indent="0" algn="r">
              <a:buNone/>
              <a:defRPr sz="1200">
                <a:solidFill>
                  <a:schemeClr val="bg1"/>
                </a:solidFill>
              </a:defRPr>
            </a:lvl5pPr>
          </a:lstStyle>
          <a:p>
            <a:pPr lvl="0"/>
            <a:r>
              <a:rPr lang="en-US" noProof="0"/>
              <a:t>PHOTO CREDIT HERE</a:t>
            </a:r>
          </a:p>
        </p:txBody>
      </p:sp>
      <p:grpSp>
        <p:nvGrpSpPr>
          <p:cNvPr id="4" name="Group 3">
            <a:extLst>
              <a:ext uri="{FF2B5EF4-FFF2-40B4-BE49-F238E27FC236}">
                <a16:creationId xmlns:a16="http://schemas.microsoft.com/office/drawing/2014/main" id="{9D6FD67E-E91F-607C-5155-95813D21BD02}"/>
              </a:ext>
            </a:extLst>
          </p:cNvPr>
          <p:cNvGrpSpPr/>
          <p:nvPr userDrawn="1"/>
        </p:nvGrpSpPr>
        <p:grpSpPr>
          <a:xfrm>
            <a:off x="0" y="6820206"/>
            <a:ext cx="12192000" cy="0"/>
            <a:chOff x="0" y="6820206"/>
            <a:chExt cx="12192000" cy="0"/>
          </a:xfrm>
        </p:grpSpPr>
        <p:cxnSp>
          <p:nvCxnSpPr>
            <p:cNvPr id="6" name="Straight Connector 5">
              <a:extLst>
                <a:ext uri="{FF2B5EF4-FFF2-40B4-BE49-F238E27FC236}">
                  <a16:creationId xmlns:a16="http://schemas.microsoft.com/office/drawing/2014/main" id="{DEE7FE4A-9B27-53AA-7B31-C90D350FD824}"/>
                </a:ext>
                <a:ext uri="{C183D7F6-B498-43B3-948B-1728B52AA6E4}">
                  <adec:decorative xmlns:adec="http://schemas.microsoft.com/office/drawing/2017/decorative" val="1"/>
                </a:ext>
              </a:extLst>
            </p:cNvPr>
            <p:cNvCxnSpPr>
              <a:cxnSpLocks/>
            </p:cNvCxnSpPr>
            <p:nvPr userDrawn="1"/>
          </p:nvCxnSpPr>
          <p:spPr>
            <a:xfrm>
              <a:off x="0" y="6820206"/>
              <a:ext cx="9969500"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3E852C1-9E9C-989B-49B9-AA3821F87857}"/>
                </a:ext>
                <a:ext uri="{C183D7F6-B498-43B3-948B-1728B52AA6E4}">
                  <adec:decorative xmlns:adec="http://schemas.microsoft.com/office/drawing/2017/decorative" val="1"/>
                </a:ext>
              </a:extLst>
            </p:cNvPr>
            <p:cNvCxnSpPr>
              <a:cxnSpLocks/>
            </p:cNvCxnSpPr>
            <p:nvPr userDrawn="1"/>
          </p:nvCxnSpPr>
          <p:spPr>
            <a:xfrm>
              <a:off x="9969500" y="6820206"/>
              <a:ext cx="222250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3814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cover_l.waypoint">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35105779-27CA-DDD0-7CCC-04E129676E96}"/>
              </a:ext>
            </a:extLst>
          </p:cNvPr>
          <p:cNvSpPr>
            <a:spLocks noGrp="1"/>
          </p:cNvSpPr>
          <p:nvPr>
            <p:ph type="body" sz="quarter" idx="15" hasCustomPrompt="1"/>
          </p:nvPr>
        </p:nvSpPr>
        <p:spPr>
          <a:xfrm>
            <a:off x="8702676" y="457200"/>
            <a:ext cx="3030537" cy="340611"/>
          </a:xfrm>
          <a:prstGeom prst="rect">
            <a:avLst/>
          </a:prstGeom>
        </p:spPr>
        <p:txBody>
          <a:bodyPr anchor="ctr"/>
          <a:lstStyle>
            <a:lvl1pPr marL="0" indent="0" algn="r">
              <a:buNone/>
              <a:defRPr sz="800" b="0" i="0">
                <a:latin typeface="+mn-lt"/>
              </a:defRPr>
            </a:lvl1pPr>
          </a:lstStyle>
          <a:p>
            <a:pPr lvl="0"/>
            <a:r>
              <a:rPr lang="en-US"/>
              <a:t>Confidentiality Status (if needed)</a:t>
            </a:r>
          </a:p>
        </p:txBody>
      </p:sp>
      <p:cxnSp>
        <p:nvCxnSpPr>
          <p:cNvPr id="3" name="Linear Waypoint">
            <a:extLst>
              <a:ext uri="{FF2B5EF4-FFF2-40B4-BE49-F238E27FC236}">
                <a16:creationId xmlns:a16="http://schemas.microsoft.com/office/drawing/2014/main" id="{B4D6A1E1-1968-A0A7-3CB2-F69E71F7D1BA}"/>
              </a:ext>
              <a:ext uri="{C183D7F6-B498-43B3-948B-1728B52AA6E4}">
                <adec:decorative xmlns:adec="http://schemas.microsoft.com/office/drawing/2017/decorative" val="1"/>
              </a:ext>
            </a:extLst>
          </p:cNvPr>
          <p:cNvCxnSpPr>
            <a:cxnSpLocks/>
          </p:cNvCxnSpPr>
          <p:nvPr userDrawn="1"/>
        </p:nvCxnSpPr>
        <p:spPr>
          <a:xfrm>
            <a:off x="3048000" y="973424"/>
            <a:ext cx="9144000" cy="0"/>
          </a:xfrm>
          <a:prstGeom prst="straightConnector1">
            <a:avLst/>
          </a:prstGeom>
          <a:ln w="63500">
            <a:solidFill>
              <a:schemeClr val="accent1"/>
            </a:solidFill>
            <a:headEnd type="oval" w="lg" len="lg"/>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 name="Linear Waypoint 2">
            <a:extLst>
              <a:ext uri="{FF2B5EF4-FFF2-40B4-BE49-F238E27FC236}">
                <a16:creationId xmlns:a16="http://schemas.microsoft.com/office/drawing/2014/main" id="{06E60783-3AAC-25F3-D887-D0EF16DBB9E9}"/>
              </a:ext>
              <a:ext uri="{C183D7F6-B498-43B3-948B-1728B52AA6E4}">
                <adec:decorative xmlns:adec="http://schemas.microsoft.com/office/drawing/2017/decorative" val="1"/>
              </a:ext>
            </a:extLst>
          </p:cNvPr>
          <p:cNvCxnSpPr>
            <a:cxnSpLocks/>
          </p:cNvCxnSpPr>
          <p:nvPr userDrawn="1"/>
        </p:nvCxnSpPr>
        <p:spPr>
          <a:xfrm>
            <a:off x="0" y="2431004"/>
            <a:ext cx="9840686" cy="0"/>
          </a:xfrm>
          <a:prstGeom prst="straightConnector1">
            <a:avLst/>
          </a:prstGeom>
          <a:ln w="63500">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sp>
        <p:nvSpPr>
          <p:cNvPr id="17" name="Title 7">
            <a:extLst>
              <a:ext uri="{FF2B5EF4-FFF2-40B4-BE49-F238E27FC236}">
                <a16:creationId xmlns:a16="http://schemas.microsoft.com/office/drawing/2014/main" id="{BBFBA7DF-2DE5-B069-088A-5E368A844F0D}"/>
              </a:ext>
            </a:extLst>
          </p:cNvPr>
          <p:cNvSpPr>
            <a:spLocks noGrp="1"/>
          </p:cNvSpPr>
          <p:nvPr>
            <p:ph type="title"/>
          </p:nvPr>
        </p:nvSpPr>
        <p:spPr>
          <a:xfrm>
            <a:off x="2784475" y="2986915"/>
            <a:ext cx="9305925" cy="720197"/>
          </a:xfrm>
          <a:prstGeom prst="rect">
            <a:avLst/>
          </a:prstGeom>
        </p:spPr>
        <p:txBody>
          <a:bodyPr wrap="square">
            <a:spAutoFit/>
          </a:bodyPr>
          <a:lstStyle>
            <a:lvl1pPr>
              <a:defRPr sz="5200">
                <a:solidFill>
                  <a:schemeClr val="accent2"/>
                </a:solidFill>
              </a:defRPr>
            </a:lvl1pPr>
          </a:lstStyle>
          <a:p>
            <a:r>
              <a:rPr lang="en-US" noProof="0"/>
              <a:t>Click to edit Master title style</a:t>
            </a:r>
          </a:p>
        </p:txBody>
      </p:sp>
      <p:sp>
        <p:nvSpPr>
          <p:cNvPr id="18" name="Text Placeholder 11">
            <a:extLst>
              <a:ext uri="{FF2B5EF4-FFF2-40B4-BE49-F238E27FC236}">
                <a16:creationId xmlns:a16="http://schemas.microsoft.com/office/drawing/2014/main" id="{BF446EF7-3351-5D45-7281-D424A0F1CF74}"/>
              </a:ext>
            </a:extLst>
          </p:cNvPr>
          <p:cNvSpPr>
            <a:spLocks noGrp="1"/>
          </p:cNvSpPr>
          <p:nvPr>
            <p:ph type="body" sz="quarter" idx="10" hasCustomPrompt="1"/>
          </p:nvPr>
        </p:nvSpPr>
        <p:spPr>
          <a:xfrm>
            <a:off x="2784475" y="3835593"/>
            <a:ext cx="5680723" cy="508012"/>
          </a:xfrm>
          <a:prstGeom prst="rect">
            <a:avLst/>
          </a:prstGeom>
        </p:spPr>
        <p:txBody>
          <a:bodyPr lIns="0" tIns="0" rIns="0" bIns="0"/>
          <a:lstStyle>
            <a:lvl1pPr marL="0" indent="0">
              <a:lnSpc>
                <a:spcPct val="120000"/>
              </a:lnSpc>
              <a:buNone/>
              <a:defRPr sz="1800" b="0" i="0">
                <a:latin typeface="+mn-lt"/>
              </a:defRPr>
            </a:lvl1pPr>
            <a:lvl2pPr marL="457200" indent="0">
              <a:lnSpc>
                <a:spcPct val="120000"/>
              </a:lnSpc>
              <a:buNone/>
              <a:defRPr sz="1200"/>
            </a:lvl2pPr>
            <a:lvl3pPr marL="914400" indent="0">
              <a:lnSpc>
                <a:spcPct val="120000"/>
              </a:lnSpc>
              <a:buNone/>
              <a:defRPr sz="1200"/>
            </a:lvl3pPr>
            <a:lvl4pPr marL="1371600" indent="0">
              <a:lnSpc>
                <a:spcPct val="120000"/>
              </a:lnSpc>
              <a:buNone/>
              <a:defRPr sz="1200"/>
            </a:lvl4pPr>
            <a:lvl5pPr marL="1828800" indent="0">
              <a:lnSpc>
                <a:spcPct val="120000"/>
              </a:lnSpc>
              <a:buNone/>
              <a:defRPr sz="1200"/>
            </a:lvl5pPr>
          </a:lstStyle>
          <a:p>
            <a:pPr lvl="0"/>
            <a:r>
              <a:rPr lang="en-US" noProof="0"/>
              <a:t>Insert short description here.</a:t>
            </a:r>
          </a:p>
        </p:txBody>
      </p:sp>
      <p:cxnSp>
        <p:nvCxnSpPr>
          <p:cNvPr id="16" name="Linear Waypoint 3">
            <a:extLst>
              <a:ext uri="{FF2B5EF4-FFF2-40B4-BE49-F238E27FC236}">
                <a16:creationId xmlns:a16="http://schemas.microsoft.com/office/drawing/2014/main" id="{84A77AD4-B3FE-A5A8-EDD9-CFB7B73029BE}"/>
              </a:ext>
              <a:ext uri="{C183D7F6-B498-43B3-948B-1728B52AA6E4}">
                <adec:decorative xmlns:adec="http://schemas.microsoft.com/office/drawing/2017/decorative" val="1"/>
              </a:ext>
            </a:extLst>
          </p:cNvPr>
          <p:cNvCxnSpPr>
            <a:cxnSpLocks/>
          </p:cNvCxnSpPr>
          <p:nvPr userDrawn="1"/>
        </p:nvCxnSpPr>
        <p:spPr>
          <a:xfrm>
            <a:off x="0" y="3888584"/>
            <a:ext cx="2177143" cy="0"/>
          </a:xfrm>
          <a:prstGeom prst="straightConnector1">
            <a:avLst/>
          </a:prstGeom>
          <a:ln w="63500">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cxnSp>
        <p:nvCxnSpPr>
          <p:cNvPr id="4" name="Linear Waypoint 4">
            <a:extLst>
              <a:ext uri="{FF2B5EF4-FFF2-40B4-BE49-F238E27FC236}">
                <a16:creationId xmlns:a16="http://schemas.microsoft.com/office/drawing/2014/main" id="{B6B23F72-1F7A-E2F1-D94D-CDDB6EFA2C0D}"/>
              </a:ext>
              <a:ext uri="{C183D7F6-B498-43B3-948B-1728B52AA6E4}">
                <adec:decorative xmlns:adec="http://schemas.microsoft.com/office/drawing/2017/decorative" val="1"/>
              </a:ext>
            </a:extLst>
          </p:cNvPr>
          <p:cNvCxnSpPr>
            <a:cxnSpLocks/>
          </p:cNvCxnSpPr>
          <p:nvPr userDrawn="1"/>
        </p:nvCxnSpPr>
        <p:spPr>
          <a:xfrm>
            <a:off x="0" y="5346165"/>
            <a:ext cx="7837714" cy="0"/>
          </a:xfrm>
          <a:prstGeom prst="straightConnector1">
            <a:avLst/>
          </a:prstGeom>
          <a:ln w="63500">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BAD70722-07B5-8F11-D065-962F3AF2DB80}"/>
              </a:ext>
            </a:extLst>
          </p:cNvPr>
          <p:cNvSpPr>
            <a:spLocks noGrp="1"/>
          </p:cNvSpPr>
          <p:nvPr>
            <p:ph type="body" sz="quarter" idx="16" hasCustomPrompt="1"/>
          </p:nvPr>
        </p:nvSpPr>
        <p:spPr>
          <a:xfrm>
            <a:off x="2790031" y="5618179"/>
            <a:ext cx="3030537" cy="340611"/>
          </a:xfrm>
          <a:prstGeom prst="rect">
            <a:avLst/>
          </a:prstGeom>
        </p:spPr>
        <p:txBody>
          <a:bodyPr/>
          <a:lstStyle>
            <a:lvl1pPr marL="0" indent="0">
              <a:buNone/>
              <a:defRPr sz="1400" b="0" i="0">
                <a:latin typeface="+mn-lt"/>
              </a:defRPr>
            </a:lvl1pPr>
          </a:lstStyle>
          <a:p>
            <a:pPr lvl="0"/>
            <a:r>
              <a:rPr lang="en-US"/>
              <a:t>Date here</a:t>
            </a:r>
          </a:p>
        </p:txBody>
      </p:sp>
      <p:pic>
        <p:nvPicPr>
          <p:cNvPr id="13" name="Thomson Reuters Logo">
            <a:extLst>
              <a:ext uri="{FF2B5EF4-FFF2-40B4-BE49-F238E27FC236}">
                <a16:creationId xmlns:a16="http://schemas.microsoft.com/office/drawing/2014/main" id="{758A87BD-822D-6E45-904B-8A3CEE276B3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55275" y="6188978"/>
            <a:ext cx="1277938" cy="423644"/>
          </a:xfrm>
          <a:prstGeom prst="rect">
            <a:avLst/>
          </a:prstGeom>
        </p:spPr>
      </p:pic>
    </p:spTree>
    <p:extLst>
      <p:ext uri="{BB962C8B-B14F-4D97-AF65-F5344CB8AC3E}">
        <p14:creationId xmlns:p14="http://schemas.microsoft.com/office/powerpoint/2010/main" val="1361953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Small headline_1c_eyebrow">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78E62384-77E5-FEB8-4B00-DA357C59A533}"/>
              </a:ext>
            </a:extLst>
          </p:cNvPr>
          <p:cNvSpPr>
            <a:spLocks noGrp="1"/>
          </p:cNvSpPr>
          <p:nvPr>
            <p:ph type="body" sz="quarter" idx="12" hasCustomPrompt="1"/>
          </p:nvPr>
        </p:nvSpPr>
        <p:spPr>
          <a:xfrm>
            <a:off x="457200" y="310616"/>
            <a:ext cx="5683250" cy="230832"/>
          </a:xfrm>
          <a:prstGeom prst="rect">
            <a:avLst/>
          </a:prstGeom>
        </p:spPr>
        <p:txBody>
          <a:bodyPr>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9" name="Title 5">
            <a:extLst>
              <a:ext uri="{FF2B5EF4-FFF2-40B4-BE49-F238E27FC236}">
                <a16:creationId xmlns:a16="http://schemas.microsoft.com/office/drawing/2014/main" id="{852E71D7-7312-F122-1E61-F6DF6645E7C2}"/>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14" name="Text Placeholder 15">
            <a:extLst>
              <a:ext uri="{FF2B5EF4-FFF2-40B4-BE49-F238E27FC236}">
                <a16:creationId xmlns:a16="http://schemas.microsoft.com/office/drawing/2014/main" id="{2222CD00-11CD-CE54-8EC4-E2304D65740B}"/>
              </a:ext>
            </a:extLst>
          </p:cNvPr>
          <p:cNvSpPr>
            <a:spLocks noGrp="1"/>
          </p:cNvSpPr>
          <p:nvPr>
            <p:ph type="body" sz="quarter" idx="29"/>
          </p:nvPr>
        </p:nvSpPr>
        <p:spPr>
          <a:xfrm>
            <a:off x="457200" y="1485900"/>
            <a:ext cx="11277600" cy="4512068"/>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6984760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large headline_1c_eyebrow">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78E62384-77E5-FEB8-4B00-DA357C59A533}"/>
              </a:ext>
            </a:extLst>
          </p:cNvPr>
          <p:cNvSpPr>
            <a:spLocks noGrp="1"/>
          </p:cNvSpPr>
          <p:nvPr>
            <p:ph type="body" sz="quarter" idx="12" hasCustomPrompt="1"/>
          </p:nvPr>
        </p:nvSpPr>
        <p:spPr>
          <a:xfrm>
            <a:off x="457200" y="310616"/>
            <a:ext cx="5683250" cy="230832"/>
          </a:xfrm>
          <a:prstGeom prst="rect">
            <a:avLst/>
          </a:prstGeom>
        </p:spPr>
        <p:txBody>
          <a:bodyPr>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6" name="Title 5">
            <a:extLst>
              <a:ext uri="{FF2B5EF4-FFF2-40B4-BE49-F238E27FC236}">
                <a16:creationId xmlns:a16="http://schemas.microsoft.com/office/drawing/2014/main" id="{B9DA1A8D-89FB-CB99-BE8C-738A378F8249}"/>
              </a:ext>
            </a:extLst>
          </p:cNvPr>
          <p:cNvSpPr>
            <a:spLocks noGrp="1"/>
          </p:cNvSpPr>
          <p:nvPr>
            <p:ph type="title" hasCustomPrompt="1"/>
          </p:nvPr>
        </p:nvSpPr>
        <p:spPr>
          <a:xfrm>
            <a:off x="473869" y="685518"/>
            <a:ext cx="11150600" cy="553998"/>
          </a:xfrm>
          <a:prstGeom prst="rect">
            <a:avLst/>
          </a:prstGeom>
        </p:spPr>
        <p:txBody>
          <a:bodyPr wrap="square">
            <a:spAutoFit/>
          </a:bodyPr>
          <a:lstStyle>
            <a:lvl1pPr>
              <a:defRPr sz="4000" spc="0" baseline="0">
                <a:solidFill>
                  <a:schemeClr val="accent2"/>
                </a:solidFill>
              </a:defRPr>
            </a:lvl1pPr>
          </a:lstStyle>
          <a:p>
            <a:r>
              <a:rPr lang="en-US" noProof="0"/>
              <a:t>Large headline example</a:t>
            </a:r>
          </a:p>
        </p:txBody>
      </p:sp>
      <p:sp>
        <p:nvSpPr>
          <p:cNvPr id="7" name="Text Placeholder 6">
            <a:extLst>
              <a:ext uri="{FF2B5EF4-FFF2-40B4-BE49-F238E27FC236}">
                <a16:creationId xmlns:a16="http://schemas.microsoft.com/office/drawing/2014/main" id="{6DCE7358-C1FF-DDD9-7B96-9AE0BEEA3541}"/>
              </a:ext>
            </a:extLst>
          </p:cNvPr>
          <p:cNvSpPr>
            <a:spLocks noGrp="1"/>
          </p:cNvSpPr>
          <p:nvPr>
            <p:ph type="body" sz="quarter" idx="32" hasCustomPrompt="1"/>
          </p:nvPr>
        </p:nvSpPr>
        <p:spPr>
          <a:xfrm>
            <a:off x="473869" y="1474627"/>
            <a:ext cx="11196637" cy="436562"/>
          </a:xfrm>
          <a:prstGeom prst="rect">
            <a:avLst/>
          </a:prstGeom>
        </p:spPr>
        <p:txBody>
          <a:bodyPr anchor="ctr"/>
          <a:lstStyle>
            <a:lvl1pPr>
              <a:defRPr sz="2000" b="0" i="0">
                <a:solidFill>
                  <a:schemeClr val="tx2"/>
                </a:solidFill>
                <a:latin typeface="+mj-lt"/>
              </a:defRPr>
            </a:lvl1pPr>
          </a:lstStyle>
          <a:p>
            <a:pPr lvl="0"/>
            <a:r>
              <a:rPr lang="en-US"/>
              <a:t>Subhead here</a:t>
            </a:r>
          </a:p>
        </p:txBody>
      </p:sp>
      <p:sp>
        <p:nvSpPr>
          <p:cNvPr id="14" name="Text Placeholder 15">
            <a:extLst>
              <a:ext uri="{FF2B5EF4-FFF2-40B4-BE49-F238E27FC236}">
                <a16:creationId xmlns:a16="http://schemas.microsoft.com/office/drawing/2014/main" id="{2222CD00-11CD-CE54-8EC4-E2304D65740B}"/>
              </a:ext>
            </a:extLst>
          </p:cNvPr>
          <p:cNvSpPr>
            <a:spLocks noGrp="1"/>
          </p:cNvSpPr>
          <p:nvPr>
            <p:ph type="body" sz="quarter" idx="29"/>
          </p:nvPr>
        </p:nvSpPr>
        <p:spPr>
          <a:xfrm>
            <a:off x="457200" y="2146300"/>
            <a:ext cx="11285106" cy="3851668"/>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5050222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8_bold_statement_gold">
    <p:bg>
      <p:bgPr>
        <a:solidFill>
          <a:srgbClr val="FCF2DA"/>
        </a:solidFill>
        <a:effectLst/>
      </p:bgPr>
    </p:bg>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EDF3E6D7-2CD9-EBEA-C4ED-3263E2E05FEB}"/>
              </a:ext>
            </a:extLst>
          </p:cNvPr>
          <p:cNvSpPr>
            <a:spLocks noGrp="1"/>
          </p:cNvSpPr>
          <p:nvPr>
            <p:ph type="title" hasCustomPrompt="1"/>
          </p:nvPr>
        </p:nvSpPr>
        <p:spPr>
          <a:xfrm>
            <a:off x="1254124" y="1800000"/>
            <a:ext cx="9683751" cy="2492990"/>
          </a:xfrm>
          <a:prstGeom prst="rect">
            <a:avLst/>
          </a:prstGeom>
        </p:spPr>
        <p:txBody>
          <a:bodyPr wrap="square" anchor="b" anchorCtr="0">
            <a:spAutoFit/>
          </a:bodyPr>
          <a:lstStyle>
            <a:lvl1pPr algn="ctr">
              <a:defRPr sz="6000" spc="0" baseline="0">
                <a:solidFill>
                  <a:schemeClr val="accent2"/>
                </a:solidFill>
              </a:defRPr>
            </a:lvl1pPr>
          </a:lstStyle>
          <a:p>
            <a:r>
              <a:rPr lang="en-US" noProof="0"/>
              <a:t>Centered statement </a:t>
            </a:r>
            <a:br>
              <a:rPr lang="en-US" noProof="0"/>
            </a:br>
            <a:r>
              <a:rPr lang="en-US" noProof="0"/>
              <a:t>or quote in large font </a:t>
            </a:r>
            <a:br>
              <a:rPr lang="en-US" noProof="0"/>
            </a:br>
            <a:r>
              <a:rPr lang="en-US" noProof="0"/>
              <a:t>would go here</a:t>
            </a:r>
          </a:p>
        </p:txBody>
      </p:sp>
      <p:cxnSp>
        <p:nvCxnSpPr>
          <p:cNvPr id="6" name="Straight Connector 5">
            <a:extLst>
              <a:ext uri="{FF2B5EF4-FFF2-40B4-BE49-F238E27FC236}">
                <a16:creationId xmlns:a16="http://schemas.microsoft.com/office/drawing/2014/main" id="{0C023931-F3A4-05D3-C3AB-A94393130AE5}"/>
              </a:ext>
              <a:ext uri="{C183D7F6-B498-43B3-948B-1728B52AA6E4}">
                <adec:decorative xmlns:adec="http://schemas.microsoft.com/office/drawing/2017/decorative" val="1"/>
              </a:ext>
            </a:extLst>
          </p:cNvPr>
          <p:cNvCxnSpPr>
            <a:cxnSpLocks/>
          </p:cNvCxnSpPr>
          <p:nvPr userDrawn="1"/>
        </p:nvCxnSpPr>
        <p:spPr>
          <a:xfrm>
            <a:off x="5666095" y="4590000"/>
            <a:ext cx="85981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3">
            <a:extLst>
              <a:ext uri="{FF2B5EF4-FFF2-40B4-BE49-F238E27FC236}">
                <a16:creationId xmlns:a16="http://schemas.microsoft.com/office/drawing/2014/main" id="{C37FA34D-0648-3E84-2329-D10B7850D878}"/>
              </a:ext>
            </a:extLst>
          </p:cNvPr>
          <p:cNvSpPr>
            <a:spLocks noGrp="1"/>
          </p:cNvSpPr>
          <p:nvPr>
            <p:ph type="body" sz="quarter" idx="12" hasCustomPrompt="1"/>
          </p:nvPr>
        </p:nvSpPr>
        <p:spPr>
          <a:xfrm>
            <a:off x="4308475" y="4950000"/>
            <a:ext cx="3575050" cy="454025"/>
          </a:xfrm>
          <a:prstGeom prst="rect">
            <a:avLst/>
          </a:prstGeom>
        </p:spPr>
        <p:txBody>
          <a:bodyPr>
            <a:normAutofit/>
          </a:bodyPr>
          <a:lstStyle>
            <a:lvl1pPr marL="0" indent="0" algn="ctr">
              <a:buNone/>
              <a:defRPr sz="1000" b="0" i="0" cap="all" spc="300" baseline="0">
                <a:latin typeface="+mn-lt"/>
              </a:defRPr>
            </a:lvl1pPr>
          </a:lstStyle>
          <a:p>
            <a:pPr lvl="0"/>
            <a:r>
              <a:rPr lang="en-US" noProof="0"/>
              <a:t>Person attributed</a:t>
            </a:r>
          </a:p>
        </p:txBody>
      </p:sp>
      <p:sp>
        <p:nvSpPr>
          <p:cNvPr id="4" name="Slide Number Placeholder 3">
            <a:extLst>
              <a:ext uri="{FF2B5EF4-FFF2-40B4-BE49-F238E27FC236}">
                <a16:creationId xmlns:a16="http://schemas.microsoft.com/office/drawing/2014/main" id="{6BD24B9A-4C4F-C17C-96AB-D8C26E00BC38}"/>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93562FB2-5772-BB33-66A1-1B096AEB9F81}"/>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260370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9_bold_statement_amber">
    <p:bg>
      <p:bgPr>
        <a:solidFill>
          <a:srgbClr val="F8EADD"/>
        </a:solidFill>
        <a:effectLst/>
      </p:bgPr>
    </p:bg>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EDF3E6D7-2CD9-EBEA-C4ED-3263E2E05FEB}"/>
              </a:ext>
            </a:extLst>
          </p:cNvPr>
          <p:cNvSpPr>
            <a:spLocks noGrp="1"/>
          </p:cNvSpPr>
          <p:nvPr>
            <p:ph type="title" hasCustomPrompt="1"/>
          </p:nvPr>
        </p:nvSpPr>
        <p:spPr>
          <a:xfrm>
            <a:off x="1254124" y="1800000"/>
            <a:ext cx="9683751" cy="2492990"/>
          </a:xfrm>
          <a:prstGeom prst="rect">
            <a:avLst/>
          </a:prstGeom>
        </p:spPr>
        <p:txBody>
          <a:bodyPr wrap="square" anchor="b" anchorCtr="0">
            <a:spAutoFit/>
          </a:bodyPr>
          <a:lstStyle>
            <a:lvl1pPr algn="ctr">
              <a:defRPr sz="6000" spc="0" baseline="0">
                <a:solidFill>
                  <a:schemeClr val="accent2"/>
                </a:solidFill>
              </a:defRPr>
            </a:lvl1pPr>
          </a:lstStyle>
          <a:p>
            <a:r>
              <a:rPr lang="en-US" noProof="0"/>
              <a:t>Centered statement </a:t>
            </a:r>
            <a:br>
              <a:rPr lang="en-US" noProof="0"/>
            </a:br>
            <a:r>
              <a:rPr lang="en-US" noProof="0"/>
              <a:t>or quote in large font </a:t>
            </a:r>
            <a:br>
              <a:rPr lang="en-US" noProof="0"/>
            </a:br>
            <a:r>
              <a:rPr lang="en-US" noProof="0"/>
              <a:t>would go here</a:t>
            </a:r>
          </a:p>
        </p:txBody>
      </p:sp>
      <p:cxnSp>
        <p:nvCxnSpPr>
          <p:cNvPr id="6" name="Straight Connector 5">
            <a:extLst>
              <a:ext uri="{FF2B5EF4-FFF2-40B4-BE49-F238E27FC236}">
                <a16:creationId xmlns:a16="http://schemas.microsoft.com/office/drawing/2014/main" id="{0C023931-F3A4-05D3-C3AB-A94393130AE5}"/>
              </a:ext>
              <a:ext uri="{C183D7F6-B498-43B3-948B-1728B52AA6E4}">
                <adec:decorative xmlns:adec="http://schemas.microsoft.com/office/drawing/2017/decorative" val="1"/>
              </a:ext>
            </a:extLst>
          </p:cNvPr>
          <p:cNvCxnSpPr>
            <a:cxnSpLocks/>
          </p:cNvCxnSpPr>
          <p:nvPr userDrawn="1"/>
        </p:nvCxnSpPr>
        <p:spPr>
          <a:xfrm>
            <a:off x="5666095" y="4590000"/>
            <a:ext cx="85981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3">
            <a:extLst>
              <a:ext uri="{FF2B5EF4-FFF2-40B4-BE49-F238E27FC236}">
                <a16:creationId xmlns:a16="http://schemas.microsoft.com/office/drawing/2014/main" id="{C37FA34D-0648-3E84-2329-D10B7850D878}"/>
              </a:ext>
            </a:extLst>
          </p:cNvPr>
          <p:cNvSpPr>
            <a:spLocks noGrp="1"/>
          </p:cNvSpPr>
          <p:nvPr>
            <p:ph type="body" sz="quarter" idx="12" hasCustomPrompt="1"/>
          </p:nvPr>
        </p:nvSpPr>
        <p:spPr>
          <a:xfrm>
            <a:off x="4308475" y="4950000"/>
            <a:ext cx="3575050" cy="454025"/>
          </a:xfrm>
          <a:prstGeom prst="rect">
            <a:avLst/>
          </a:prstGeom>
        </p:spPr>
        <p:txBody>
          <a:bodyPr>
            <a:normAutofit/>
          </a:bodyPr>
          <a:lstStyle>
            <a:lvl1pPr marL="0" indent="0" algn="ctr">
              <a:buNone/>
              <a:defRPr sz="1000" b="0" i="0" cap="all" spc="300" baseline="0">
                <a:latin typeface="+mn-lt"/>
              </a:defRPr>
            </a:lvl1pPr>
          </a:lstStyle>
          <a:p>
            <a:pPr lvl="0"/>
            <a:r>
              <a:rPr lang="en-US" noProof="0"/>
              <a:t>Person attributed</a:t>
            </a:r>
          </a:p>
        </p:txBody>
      </p:sp>
      <p:sp>
        <p:nvSpPr>
          <p:cNvPr id="4" name="Slide Number Placeholder 3">
            <a:extLst>
              <a:ext uri="{FF2B5EF4-FFF2-40B4-BE49-F238E27FC236}">
                <a16:creationId xmlns:a16="http://schemas.microsoft.com/office/drawing/2014/main" id="{6BD24B9A-4C4F-C17C-96AB-D8C26E00BC38}"/>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93562FB2-5772-BB33-66A1-1B096AEB9F81}"/>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2215090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0_bold_statement_sky">
    <p:bg>
      <p:bgPr>
        <a:solidFill>
          <a:srgbClr val="E3F1FD"/>
        </a:solidFill>
        <a:effectLst/>
      </p:bgPr>
    </p:bg>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EDF3E6D7-2CD9-EBEA-C4ED-3263E2E05FEB}"/>
              </a:ext>
            </a:extLst>
          </p:cNvPr>
          <p:cNvSpPr>
            <a:spLocks noGrp="1"/>
          </p:cNvSpPr>
          <p:nvPr>
            <p:ph type="title" hasCustomPrompt="1"/>
          </p:nvPr>
        </p:nvSpPr>
        <p:spPr>
          <a:xfrm>
            <a:off x="1254124" y="1800000"/>
            <a:ext cx="9683751" cy="2492990"/>
          </a:xfrm>
          <a:prstGeom prst="rect">
            <a:avLst/>
          </a:prstGeom>
        </p:spPr>
        <p:txBody>
          <a:bodyPr wrap="square" anchor="b" anchorCtr="0">
            <a:spAutoFit/>
          </a:bodyPr>
          <a:lstStyle>
            <a:lvl1pPr algn="ctr">
              <a:defRPr sz="6000" spc="0" baseline="0">
                <a:solidFill>
                  <a:schemeClr val="accent2"/>
                </a:solidFill>
              </a:defRPr>
            </a:lvl1pPr>
          </a:lstStyle>
          <a:p>
            <a:r>
              <a:rPr lang="en-US" noProof="0"/>
              <a:t>Centered statement </a:t>
            </a:r>
            <a:br>
              <a:rPr lang="en-US" noProof="0"/>
            </a:br>
            <a:r>
              <a:rPr lang="en-US" noProof="0"/>
              <a:t>or quote in large font </a:t>
            </a:r>
            <a:br>
              <a:rPr lang="en-US" noProof="0"/>
            </a:br>
            <a:r>
              <a:rPr lang="en-US" noProof="0"/>
              <a:t>would go here</a:t>
            </a:r>
          </a:p>
        </p:txBody>
      </p:sp>
      <p:cxnSp>
        <p:nvCxnSpPr>
          <p:cNvPr id="6" name="Straight Connector 5">
            <a:extLst>
              <a:ext uri="{FF2B5EF4-FFF2-40B4-BE49-F238E27FC236}">
                <a16:creationId xmlns:a16="http://schemas.microsoft.com/office/drawing/2014/main" id="{0C023931-F3A4-05D3-C3AB-A94393130AE5}"/>
              </a:ext>
              <a:ext uri="{C183D7F6-B498-43B3-948B-1728B52AA6E4}">
                <adec:decorative xmlns:adec="http://schemas.microsoft.com/office/drawing/2017/decorative" val="1"/>
              </a:ext>
            </a:extLst>
          </p:cNvPr>
          <p:cNvCxnSpPr>
            <a:cxnSpLocks/>
          </p:cNvCxnSpPr>
          <p:nvPr userDrawn="1"/>
        </p:nvCxnSpPr>
        <p:spPr>
          <a:xfrm>
            <a:off x="5666095" y="4590000"/>
            <a:ext cx="85981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3">
            <a:extLst>
              <a:ext uri="{FF2B5EF4-FFF2-40B4-BE49-F238E27FC236}">
                <a16:creationId xmlns:a16="http://schemas.microsoft.com/office/drawing/2014/main" id="{C37FA34D-0648-3E84-2329-D10B7850D878}"/>
              </a:ext>
            </a:extLst>
          </p:cNvPr>
          <p:cNvSpPr>
            <a:spLocks noGrp="1"/>
          </p:cNvSpPr>
          <p:nvPr>
            <p:ph type="body" sz="quarter" idx="12" hasCustomPrompt="1"/>
          </p:nvPr>
        </p:nvSpPr>
        <p:spPr>
          <a:xfrm>
            <a:off x="4308475" y="4950000"/>
            <a:ext cx="3575050" cy="454025"/>
          </a:xfrm>
          <a:prstGeom prst="rect">
            <a:avLst/>
          </a:prstGeom>
        </p:spPr>
        <p:txBody>
          <a:bodyPr>
            <a:normAutofit/>
          </a:bodyPr>
          <a:lstStyle>
            <a:lvl1pPr marL="0" indent="0" algn="ctr">
              <a:buNone/>
              <a:defRPr sz="1000" b="0" i="0" cap="all" spc="300" baseline="0">
                <a:latin typeface="+mn-lt"/>
              </a:defRPr>
            </a:lvl1pPr>
          </a:lstStyle>
          <a:p>
            <a:pPr lvl="0"/>
            <a:r>
              <a:rPr lang="en-US" noProof="0"/>
              <a:t>Person attributed</a:t>
            </a:r>
          </a:p>
        </p:txBody>
      </p:sp>
      <p:sp>
        <p:nvSpPr>
          <p:cNvPr id="4" name="Slide Number Placeholder 3">
            <a:extLst>
              <a:ext uri="{FF2B5EF4-FFF2-40B4-BE49-F238E27FC236}">
                <a16:creationId xmlns:a16="http://schemas.microsoft.com/office/drawing/2014/main" id="{6BD24B9A-4C4F-C17C-96AB-D8C26E00BC38}"/>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93562FB2-5772-BB33-66A1-1B096AEB9F81}"/>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708368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1_bold_statement_teal">
    <p:bg>
      <p:bgPr>
        <a:solidFill>
          <a:srgbClr val="E3F3EE"/>
        </a:solidFill>
        <a:effectLst/>
      </p:bgPr>
    </p:bg>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EDF3E6D7-2CD9-EBEA-C4ED-3263E2E05FEB}"/>
              </a:ext>
            </a:extLst>
          </p:cNvPr>
          <p:cNvSpPr>
            <a:spLocks noGrp="1"/>
          </p:cNvSpPr>
          <p:nvPr>
            <p:ph type="title" hasCustomPrompt="1"/>
          </p:nvPr>
        </p:nvSpPr>
        <p:spPr>
          <a:xfrm>
            <a:off x="1254124" y="1800000"/>
            <a:ext cx="9683751" cy="2492990"/>
          </a:xfrm>
          <a:prstGeom prst="rect">
            <a:avLst/>
          </a:prstGeom>
        </p:spPr>
        <p:txBody>
          <a:bodyPr wrap="square" anchor="b" anchorCtr="0">
            <a:spAutoFit/>
          </a:bodyPr>
          <a:lstStyle>
            <a:lvl1pPr algn="ctr">
              <a:defRPr sz="6000" spc="0" baseline="0">
                <a:solidFill>
                  <a:schemeClr val="accent2"/>
                </a:solidFill>
              </a:defRPr>
            </a:lvl1pPr>
          </a:lstStyle>
          <a:p>
            <a:r>
              <a:rPr lang="en-US" noProof="0"/>
              <a:t>Centered statement </a:t>
            </a:r>
            <a:br>
              <a:rPr lang="en-US" noProof="0"/>
            </a:br>
            <a:r>
              <a:rPr lang="en-US" noProof="0"/>
              <a:t>or quote in large font </a:t>
            </a:r>
            <a:br>
              <a:rPr lang="en-US" noProof="0"/>
            </a:br>
            <a:r>
              <a:rPr lang="en-US" noProof="0"/>
              <a:t>would go here</a:t>
            </a:r>
          </a:p>
        </p:txBody>
      </p:sp>
      <p:cxnSp>
        <p:nvCxnSpPr>
          <p:cNvPr id="6" name="Straight Connector 5">
            <a:extLst>
              <a:ext uri="{FF2B5EF4-FFF2-40B4-BE49-F238E27FC236}">
                <a16:creationId xmlns:a16="http://schemas.microsoft.com/office/drawing/2014/main" id="{0C023931-F3A4-05D3-C3AB-A94393130AE5}"/>
              </a:ext>
              <a:ext uri="{C183D7F6-B498-43B3-948B-1728B52AA6E4}">
                <adec:decorative xmlns:adec="http://schemas.microsoft.com/office/drawing/2017/decorative" val="1"/>
              </a:ext>
            </a:extLst>
          </p:cNvPr>
          <p:cNvCxnSpPr>
            <a:cxnSpLocks/>
          </p:cNvCxnSpPr>
          <p:nvPr userDrawn="1"/>
        </p:nvCxnSpPr>
        <p:spPr>
          <a:xfrm>
            <a:off x="5666095" y="4590000"/>
            <a:ext cx="85981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3">
            <a:extLst>
              <a:ext uri="{FF2B5EF4-FFF2-40B4-BE49-F238E27FC236}">
                <a16:creationId xmlns:a16="http://schemas.microsoft.com/office/drawing/2014/main" id="{C37FA34D-0648-3E84-2329-D10B7850D878}"/>
              </a:ext>
            </a:extLst>
          </p:cNvPr>
          <p:cNvSpPr>
            <a:spLocks noGrp="1"/>
          </p:cNvSpPr>
          <p:nvPr>
            <p:ph type="body" sz="quarter" idx="12" hasCustomPrompt="1"/>
          </p:nvPr>
        </p:nvSpPr>
        <p:spPr>
          <a:xfrm>
            <a:off x="4308475" y="4950000"/>
            <a:ext cx="3575050" cy="454025"/>
          </a:xfrm>
          <a:prstGeom prst="rect">
            <a:avLst/>
          </a:prstGeom>
        </p:spPr>
        <p:txBody>
          <a:bodyPr>
            <a:normAutofit/>
          </a:bodyPr>
          <a:lstStyle>
            <a:lvl1pPr marL="0" indent="0" algn="ctr">
              <a:buNone/>
              <a:defRPr sz="1000" b="0" i="0" cap="all" spc="300" baseline="0">
                <a:latin typeface="+mn-lt"/>
              </a:defRPr>
            </a:lvl1pPr>
          </a:lstStyle>
          <a:p>
            <a:pPr lvl="0"/>
            <a:r>
              <a:rPr lang="en-US" noProof="0"/>
              <a:t>Person attributed</a:t>
            </a:r>
          </a:p>
        </p:txBody>
      </p:sp>
      <p:sp>
        <p:nvSpPr>
          <p:cNvPr id="4" name="Slide Number Placeholder 3">
            <a:extLst>
              <a:ext uri="{FF2B5EF4-FFF2-40B4-BE49-F238E27FC236}">
                <a16:creationId xmlns:a16="http://schemas.microsoft.com/office/drawing/2014/main" id="{6BD24B9A-4C4F-C17C-96AB-D8C26E00BC38}"/>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93562FB2-5772-BB33-66A1-1B096AEB9F81}"/>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007913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2_bold_statement_lime">
    <p:bg>
      <p:bgPr>
        <a:solidFill>
          <a:srgbClr val="E1F4CD"/>
        </a:solidFill>
        <a:effectLst/>
      </p:bgPr>
    </p:bg>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EDF3E6D7-2CD9-EBEA-C4ED-3263E2E05FEB}"/>
              </a:ext>
            </a:extLst>
          </p:cNvPr>
          <p:cNvSpPr>
            <a:spLocks noGrp="1"/>
          </p:cNvSpPr>
          <p:nvPr>
            <p:ph type="title" hasCustomPrompt="1"/>
          </p:nvPr>
        </p:nvSpPr>
        <p:spPr>
          <a:xfrm>
            <a:off x="1254124" y="1800000"/>
            <a:ext cx="9683751" cy="2492990"/>
          </a:xfrm>
          <a:prstGeom prst="rect">
            <a:avLst/>
          </a:prstGeom>
        </p:spPr>
        <p:txBody>
          <a:bodyPr wrap="square" anchor="b" anchorCtr="0">
            <a:spAutoFit/>
          </a:bodyPr>
          <a:lstStyle>
            <a:lvl1pPr algn="ctr">
              <a:defRPr sz="6000" spc="0" baseline="0">
                <a:solidFill>
                  <a:schemeClr val="accent2"/>
                </a:solidFill>
              </a:defRPr>
            </a:lvl1pPr>
          </a:lstStyle>
          <a:p>
            <a:r>
              <a:rPr lang="en-US" noProof="0"/>
              <a:t>Centered statement </a:t>
            </a:r>
            <a:br>
              <a:rPr lang="en-US" noProof="0"/>
            </a:br>
            <a:r>
              <a:rPr lang="en-US" noProof="0"/>
              <a:t>or quote in large font </a:t>
            </a:r>
            <a:br>
              <a:rPr lang="en-US" noProof="0"/>
            </a:br>
            <a:r>
              <a:rPr lang="en-US" noProof="0"/>
              <a:t>would go here</a:t>
            </a:r>
          </a:p>
        </p:txBody>
      </p:sp>
      <p:cxnSp>
        <p:nvCxnSpPr>
          <p:cNvPr id="6" name="Straight Connector 5">
            <a:extLst>
              <a:ext uri="{FF2B5EF4-FFF2-40B4-BE49-F238E27FC236}">
                <a16:creationId xmlns:a16="http://schemas.microsoft.com/office/drawing/2014/main" id="{0C023931-F3A4-05D3-C3AB-A94393130AE5}"/>
              </a:ext>
              <a:ext uri="{C183D7F6-B498-43B3-948B-1728B52AA6E4}">
                <adec:decorative xmlns:adec="http://schemas.microsoft.com/office/drawing/2017/decorative" val="1"/>
              </a:ext>
            </a:extLst>
          </p:cNvPr>
          <p:cNvCxnSpPr>
            <a:cxnSpLocks/>
          </p:cNvCxnSpPr>
          <p:nvPr userDrawn="1"/>
        </p:nvCxnSpPr>
        <p:spPr>
          <a:xfrm>
            <a:off x="5666095" y="4590000"/>
            <a:ext cx="85981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3">
            <a:extLst>
              <a:ext uri="{FF2B5EF4-FFF2-40B4-BE49-F238E27FC236}">
                <a16:creationId xmlns:a16="http://schemas.microsoft.com/office/drawing/2014/main" id="{C37FA34D-0648-3E84-2329-D10B7850D878}"/>
              </a:ext>
            </a:extLst>
          </p:cNvPr>
          <p:cNvSpPr>
            <a:spLocks noGrp="1"/>
          </p:cNvSpPr>
          <p:nvPr>
            <p:ph type="body" sz="quarter" idx="12" hasCustomPrompt="1"/>
          </p:nvPr>
        </p:nvSpPr>
        <p:spPr>
          <a:xfrm>
            <a:off x="4308475" y="4950000"/>
            <a:ext cx="3575050" cy="454025"/>
          </a:xfrm>
          <a:prstGeom prst="rect">
            <a:avLst/>
          </a:prstGeom>
        </p:spPr>
        <p:txBody>
          <a:bodyPr>
            <a:normAutofit/>
          </a:bodyPr>
          <a:lstStyle>
            <a:lvl1pPr marL="0" indent="0" algn="ctr">
              <a:buNone/>
              <a:defRPr sz="1000" b="0" i="0" cap="all" spc="300" baseline="0">
                <a:latin typeface="+mn-lt"/>
              </a:defRPr>
            </a:lvl1pPr>
          </a:lstStyle>
          <a:p>
            <a:pPr lvl="0"/>
            <a:r>
              <a:rPr lang="en-US" noProof="0"/>
              <a:t>Person attributed</a:t>
            </a:r>
          </a:p>
        </p:txBody>
      </p:sp>
      <p:sp>
        <p:nvSpPr>
          <p:cNvPr id="4" name="Slide Number Placeholder 3">
            <a:extLst>
              <a:ext uri="{FF2B5EF4-FFF2-40B4-BE49-F238E27FC236}">
                <a16:creationId xmlns:a16="http://schemas.microsoft.com/office/drawing/2014/main" id="{6BD24B9A-4C4F-C17C-96AB-D8C26E00BC38}"/>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93562FB2-5772-BB33-66A1-1B096AEB9F81}"/>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2860803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7_small headline_eyebrow">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FDBCCBC2-1A04-AA1D-D78F-0651C797C18C}"/>
              </a:ext>
            </a:extLst>
          </p:cNvPr>
          <p:cNvSpPr>
            <a:spLocks noGrp="1"/>
          </p:cNvSpPr>
          <p:nvPr>
            <p:ph type="body" sz="quarter" idx="12" hasCustomPrompt="1"/>
          </p:nvPr>
        </p:nvSpPr>
        <p:spPr>
          <a:xfrm>
            <a:off x="457200" y="310615"/>
            <a:ext cx="3848100" cy="230832"/>
          </a:xfrm>
          <a:prstGeom prst="rect">
            <a:avLst/>
          </a:prstGeom>
        </p:spPr>
        <p:txBody>
          <a:bodyPr wrap="square">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2" name="Title 5">
            <a:extLst>
              <a:ext uri="{FF2B5EF4-FFF2-40B4-BE49-F238E27FC236}">
                <a16:creationId xmlns:a16="http://schemas.microsoft.com/office/drawing/2014/main" id="{77DCFE1C-C61B-CF92-BC2E-26D0106B1AFB}"/>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a:xfrm>
            <a:off x="955675" y="6400803"/>
            <a:ext cx="3108325" cy="248709"/>
          </a:xfrm>
        </p:spPr>
        <p:txBody>
          <a:bodyPr/>
          <a:lstStyle/>
          <a:p>
            <a:endParaRPr lang="en-US"/>
          </a:p>
        </p:txBody>
      </p:sp>
    </p:spTree>
    <p:extLst>
      <p:ext uri="{BB962C8B-B14F-4D97-AF65-F5344CB8AC3E}">
        <p14:creationId xmlns:p14="http://schemas.microsoft.com/office/powerpoint/2010/main" val="21613957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8_small headline_eyebrow_gold">
    <p:bg>
      <p:bgPr>
        <a:solidFill>
          <a:srgbClr val="FCF2DA"/>
        </a:solidFill>
        <a:effectLst/>
      </p:bgPr>
    </p:bg>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FDBCCBC2-1A04-AA1D-D78F-0651C797C18C}"/>
              </a:ext>
            </a:extLst>
          </p:cNvPr>
          <p:cNvSpPr>
            <a:spLocks noGrp="1"/>
          </p:cNvSpPr>
          <p:nvPr>
            <p:ph type="body" sz="quarter" idx="12" hasCustomPrompt="1"/>
          </p:nvPr>
        </p:nvSpPr>
        <p:spPr>
          <a:xfrm>
            <a:off x="457200" y="310615"/>
            <a:ext cx="3848100" cy="230832"/>
          </a:xfrm>
          <a:prstGeom prst="rect">
            <a:avLst/>
          </a:prstGeom>
        </p:spPr>
        <p:txBody>
          <a:bodyPr wrap="square">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2" name="Title 5">
            <a:extLst>
              <a:ext uri="{FF2B5EF4-FFF2-40B4-BE49-F238E27FC236}">
                <a16:creationId xmlns:a16="http://schemas.microsoft.com/office/drawing/2014/main" id="{3B6977B8-2B69-5E63-F6D7-A3FDE5D31C8F}"/>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a:xfrm>
            <a:off x="955675" y="6400803"/>
            <a:ext cx="3108325" cy="248709"/>
          </a:xfrm>
        </p:spPr>
        <p:txBody>
          <a:bodyPr/>
          <a:lstStyle/>
          <a:p>
            <a:endParaRPr lang="en-US"/>
          </a:p>
        </p:txBody>
      </p:sp>
    </p:spTree>
    <p:extLst>
      <p:ext uri="{BB962C8B-B14F-4D97-AF65-F5344CB8AC3E}">
        <p14:creationId xmlns:p14="http://schemas.microsoft.com/office/powerpoint/2010/main" val="6612583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9_small headline_eyebrow_amber">
    <p:bg>
      <p:bgPr>
        <a:solidFill>
          <a:srgbClr val="F8EADD"/>
        </a:solidFill>
        <a:effectLst/>
      </p:bgPr>
    </p:bg>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FDBCCBC2-1A04-AA1D-D78F-0651C797C18C}"/>
              </a:ext>
            </a:extLst>
          </p:cNvPr>
          <p:cNvSpPr>
            <a:spLocks noGrp="1"/>
          </p:cNvSpPr>
          <p:nvPr>
            <p:ph type="body" sz="quarter" idx="12" hasCustomPrompt="1"/>
          </p:nvPr>
        </p:nvSpPr>
        <p:spPr>
          <a:xfrm>
            <a:off x="457200" y="310615"/>
            <a:ext cx="3848100" cy="230832"/>
          </a:xfrm>
          <a:prstGeom prst="rect">
            <a:avLst/>
          </a:prstGeom>
        </p:spPr>
        <p:txBody>
          <a:bodyPr wrap="square">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2" name="Title 5">
            <a:extLst>
              <a:ext uri="{FF2B5EF4-FFF2-40B4-BE49-F238E27FC236}">
                <a16:creationId xmlns:a16="http://schemas.microsoft.com/office/drawing/2014/main" id="{53DE0DCA-7BD9-688F-9C6D-782884498A14}"/>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a:xfrm>
            <a:off x="955675" y="6400803"/>
            <a:ext cx="3108325" cy="248709"/>
          </a:xfrm>
        </p:spPr>
        <p:txBody>
          <a:bodyPr/>
          <a:lstStyle/>
          <a:p>
            <a:endParaRPr lang="en-US"/>
          </a:p>
        </p:txBody>
      </p:sp>
    </p:spTree>
    <p:extLst>
      <p:ext uri="{BB962C8B-B14F-4D97-AF65-F5344CB8AC3E}">
        <p14:creationId xmlns:p14="http://schemas.microsoft.com/office/powerpoint/2010/main" val="1019546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divider_gold">
    <p:bg>
      <p:bgPr>
        <a:solidFill>
          <a:srgbClr val="FCF2DA"/>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9AA5E3-5FAF-513D-8379-0A29838E610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6" name="Title 7">
            <a:extLst>
              <a:ext uri="{FF2B5EF4-FFF2-40B4-BE49-F238E27FC236}">
                <a16:creationId xmlns:a16="http://schemas.microsoft.com/office/drawing/2014/main" id="{FBD9A105-7E89-EF99-7FD7-066974BABDA4}"/>
              </a:ext>
              <a:ext uri="{C183D7F6-B498-43B3-948B-1728B52AA6E4}">
                <adec:decorative xmlns:adec="http://schemas.microsoft.com/office/drawing/2017/decorative" val="0"/>
              </a:ext>
            </a:extLst>
          </p:cNvPr>
          <p:cNvSpPr>
            <a:spLocks noGrp="1"/>
          </p:cNvSpPr>
          <p:nvPr>
            <p:ph type="title" hasCustomPrompt="1"/>
          </p:nvPr>
        </p:nvSpPr>
        <p:spPr>
          <a:xfrm>
            <a:off x="3708400" y="2210205"/>
            <a:ext cx="4775200" cy="2437590"/>
          </a:xfrm>
          <a:prstGeom prst="rect">
            <a:avLst/>
          </a:prstGeom>
        </p:spPr>
        <p:txBody>
          <a:bodyPr wrap="square">
            <a:spAutoFit/>
          </a:bodyPr>
          <a:lstStyle>
            <a:lvl1pPr algn="ctr">
              <a:defRPr sz="8800">
                <a:solidFill>
                  <a:schemeClr val="accent2"/>
                </a:solidFill>
              </a:defRPr>
            </a:lvl1pPr>
          </a:lstStyle>
          <a:p>
            <a:r>
              <a:rPr lang="en-US" noProof="0" dirty="0"/>
              <a:t>Section divider</a:t>
            </a:r>
          </a:p>
        </p:txBody>
      </p:sp>
      <p:pic>
        <p:nvPicPr>
          <p:cNvPr id="4" name="Thomson Reuters Logo">
            <a:extLst>
              <a:ext uri="{FF2B5EF4-FFF2-40B4-BE49-F238E27FC236}">
                <a16:creationId xmlns:a16="http://schemas.microsoft.com/office/drawing/2014/main" id="{488CDC94-A620-4A7D-34EF-B277AE2E0871}"/>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796239" y="6181229"/>
            <a:ext cx="1277938" cy="423644"/>
          </a:xfrm>
          <a:prstGeom prst="rect">
            <a:avLst/>
          </a:prstGeom>
        </p:spPr>
      </p:pic>
    </p:spTree>
    <p:extLst>
      <p:ext uri="{BB962C8B-B14F-4D97-AF65-F5344CB8AC3E}">
        <p14:creationId xmlns:p14="http://schemas.microsoft.com/office/powerpoint/2010/main" val="18155036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0_small headline_eyebrow_sky">
    <p:bg>
      <p:bgPr>
        <a:solidFill>
          <a:srgbClr val="E3F1FD"/>
        </a:solidFill>
        <a:effectLst/>
      </p:bgPr>
    </p:bg>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FDBCCBC2-1A04-AA1D-D78F-0651C797C18C}"/>
              </a:ext>
            </a:extLst>
          </p:cNvPr>
          <p:cNvSpPr>
            <a:spLocks noGrp="1"/>
          </p:cNvSpPr>
          <p:nvPr>
            <p:ph type="body" sz="quarter" idx="12" hasCustomPrompt="1"/>
          </p:nvPr>
        </p:nvSpPr>
        <p:spPr>
          <a:xfrm>
            <a:off x="457200" y="310615"/>
            <a:ext cx="3848100" cy="230832"/>
          </a:xfrm>
          <a:prstGeom prst="rect">
            <a:avLst/>
          </a:prstGeom>
        </p:spPr>
        <p:txBody>
          <a:bodyPr wrap="square">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2" name="Title 5">
            <a:extLst>
              <a:ext uri="{FF2B5EF4-FFF2-40B4-BE49-F238E27FC236}">
                <a16:creationId xmlns:a16="http://schemas.microsoft.com/office/drawing/2014/main" id="{26A92643-129E-BACE-43AA-3583195CB00A}"/>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a:xfrm>
            <a:off x="955675" y="6400803"/>
            <a:ext cx="3108325" cy="248709"/>
          </a:xfrm>
        </p:spPr>
        <p:txBody>
          <a:bodyPr/>
          <a:lstStyle/>
          <a:p>
            <a:endParaRPr lang="en-US"/>
          </a:p>
        </p:txBody>
      </p:sp>
    </p:spTree>
    <p:extLst>
      <p:ext uri="{BB962C8B-B14F-4D97-AF65-F5344CB8AC3E}">
        <p14:creationId xmlns:p14="http://schemas.microsoft.com/office/powerpoint/2010/main" val="6363835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1_small headline_eyebrow_teal">
    <p:bg>
      <p:bgPr>
        <a:solidFill>
          <a:srgbClr val="E3F3EE"/>
        </a:solidFill>
        <a:effectLst/>
      </p:bgPr>
    </p:bg>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FDBCCBC2-1A04-AA1D-D78F-0651C797C18C}"/>
              </a:ext>
            </a:extLst>
          </p:cNvPr>
          <p:cNvSpPr>
            <a:spLocks noGrp="1"/>
          </p:cNvSpPr>
          <p:nvPr>
            <p:ph type="body" sz="quarter" idx="12" hasCustomPrompt="1"/>
          </p:nvPr>
        </p:nvSpPr>
        <p:spPr>
          <a:xfrm>
            <a:off x="457200" y="310615"/>
            <a:ext cx="3848100" cy="230832"/>
          </a:xfrm>
          <a:prstGeom prst="rect">
            <a:avLst/>
          </a:prstGeom>
        </p:spPr>
        <p:txBody>
          <a:bodyPr wrap="square">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2" name="Title 5">
            <a:extLst>
              <a:ext uri="{FF2B5EF4-FFF2-40B4-BE49-F238E27FC236}">
                <a16:creationId xmlns:a16="http://schemas.microsoft.com/office/drawing/2014/main" id="{E5641B2E-6C12-F9DA-1E28-837017088B63}"/>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a:xfrm>
            <a:off x="955675" y="6400803"/>
            <a:ext cx="3108325" cy="248709"/>
          </a:xfrm>
        </p:spPr>
        <p:txBody>
          <a:bodyPr/>
          <a:lstStyle/>
          <a:p>
            <a:endParaRPr lang="en-US"/>
          </a:p>
        </p:txBody>
      </p:sp>
    </p:spTree>
    <p:extLst>
      <p:ext uri="{BB962C8B-B14F-4D97-AF65-F5344CB8AC3E}">
        <p14:creationId xmlns:p14="http://schemas.microsoft.com/office/powerpoint/2010/main" val="24231647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2_small headline_eyebrow_lime">
    <p:bg>
      <p:bgPr>
        <a:solidFill>
          <a:srgbClr val="E1F4CD"/>
        </a:solidFill>
        <a:effectLst/>
      </p:bgPr>
    </p:bg>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FDBCCBC2-1A04-AA1D-D78F-0651C797C18C}"/>
              </a:ext>
            </a:extLst>
          </p:cNvPr>
          <p:cNvSpPr>
            <a:spLocks noGrp="1"/>
          </p:cNvSpPr>
          <p:nvPr>
            <p:ph type="body" sz="quarter" idx="12" hasCustomPrompt="1"/>
          </p:nvPr>
        </p:nvSpPr>
        <p:spPr>
          <a:xfrm>
            <a:off x="457200" y="310615"/>
            <a:ext cx="3848100" cy="230832"/>
          </a:xfrm>
          <a:prstGeom prst="rect">
            <a:avLst/>
          </a:prstGeom>
        </p:spPr>
        <p:txBody>
          <a:bodyPr wrap="square">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2" name="Title 5">
            <a:extLst>
              <a:ext uri="{FF2B5EF4-FFF2-40B4-BE49-F238E27FC236}">
                <a16:creationId xmlns:a16="http://schemas.microsoft.com/office/drawing/2014/main" id="{732A82A7-7ADC-EB29-7D38-DF702FA615C9}"/>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a:xfrm>
            <a:off x="955675" y="6400803"/>
            <a:ext cx="3108325" cy="248709"/>
          </a:xfrm>
        </p:spPr>
        <p:txBody>
          <a:bodyPr/>
          <a:lstStyle/>
          <a:p>
            <a:endParaRPr lang="en-US"/>
          </a:p>
        </p:txBody>
      </p:sp>
    </p:spTree>
    <p:extLst>
      <p:ext uri="{BB962C8B-B14F-4D97-AF65-F5344CB8AC3E}">
        <p14:creationId xmlns:p14="http://schemas.microsoft.com/office/powerpoint/2010/main" val="31608733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DB9D921-1141-7EBD-CF78-3EABA815C321}"/>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55A63397-1C6F-9A42-A515-9253095B9F03}"/>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5" name="TextBox 4">
            <a:extLst>
              <a:ext uri="{FF2B5EF4-FFF2-40B4-BE49-F238E27FC236}">
                <a16:creationId xmlns:a16="http://schemas.microsoft.com/office/drawing/2014/main" id="{E126C347-21F7-16EF-54B5-437B9D8466E3}"/>
              </a:ext>
            </a:extLst>
          </p:cNvPr>
          <p:cNvSpPr txBox="1"/>
          <p:nvPr userDrawn="1"/>
        </p:nvSpPr>
        <p:spPr>
          <a:xfrm>
            <a:off x="358342" y="197708"/>
            <a:ext cx="2842058" cy="707886"/>
          </a:xfrm>
          <a:prstGeom prst="rect">
            <a:avLst/>
          </a:prstGeom>
          <a:noFill/>
        </p:spPr>
        <p:txBody>
          <a:bodyPr wrap="square" rtlCol="0">
            <a:spAutoFit/>
          </a:bodyPr>
          <a:lstStyle/>
          <a:p>
            <a:r>
              <a:rPr lang="en-US" sz="1000" b="0" i="0" err="1">
                <a:latin typeface="Clario Air" panose="020B0203030300000000" pitchFamily="34" charset="0"/>
              </a:rPr>
              <a:t>Clario</a:t>
            </a:r>
            <a:r>
              <a:rPr lang="en-US" sz="1000" b="0" i="0">
                <a:latin typeface="Clario Air" panose="020B0203030300000000" pitchFamily="34" charset="0"/>
              </a:rPr>
              <a:t> Air</a:t>
            </a:r>
          </a:p>
          <a:p>
            <a:r>
              <a:rPr lang="en-US" sz="1000" b="0" i="0">
                <a:effectLst/>
                <a:latin typeface="Clario Air" panose="020B0203030300000000" pitchFamily="34" charset="0"/>
              </a:rPr>
              <a:t>ABCDEFGHIJKLMNOPQRSTUVWXYZ </a:t>
            </a:r>
          </a:p>
          <a:p>
            <a:r>
              <a:rPr lang="en-US" sz="1000" b="0" i="0" err="1">
                <a:effectLst/>
                <a:latin typeface="Clario Air" panose="020B0203030300000000" pitchFamily="34" charset="0"/>
              </a:rPr>
              <a:t>abcdefghijklmnopqrstuvwxyz</a:t>
            </a:r>
            <a:r>
              <a:rPr lang="en-US" sz="1000" b="0" i="0">
                <a:effectLst/>
                <a:latin typeface="Clario Air" panose="020B0203030300000000" pitchFamily="34" charset="0"/>
              </a:rPr>
              <a:t>  </a:t>
            </a:r>
          </a:p>
          <a:p>
            <a:r>
              <a:rPr lang="en-US" sz="1000" b="0" i="0">
                <a:effectLst/>
                <a:latin typeface="Clario Air" panose="020B0203030300000000" pitchFamily="34" charset="0"/>
              </a:rPr>
              <a:t>1234567890!@#$”%^&amp;*,;/{}[]()?!</a:t>
            </a:r>
            <a:endParaRPr lang="en-US" sz="1000" b="0" i="0">
              <a:latin typeface="Clario Air" panose="020B0203030300000000" pitchFamily="34" charset="0"/>
            </a:endParaRPr>
          </a:p>
        </p:txBody>
      </p:sp>
      <p:sp>
        <p:nvSpPr>
          <p:cNvPr id="6" name="TextBox 5">
            <a:extLst>
              <a:ext uri="{FF2B5EF4-FFF2-40B4-BE49-F238E27FC236}">
                <a16:creationId xmlns:a16="http://schemas.microsoft.com/office/drawing/2014/main" id="{DEA0A6F5-B221-F9BF-D48C-8D5D63E47DF0}"/>
              </a:ext>
            </a:extLst>
          </p:cNvPr>
          <p:cNvSpPr txBox="1"/>
          <p:nvPr userDrawn="1"/>
        </p:nvSpPr>
        <p:spPr>
          <a:xfrm>
            <a:off x="358342" y="1031499"/>
            <a:ext cx="2842058" cy="707886"/>
          </a:xfrm>
          <a:prstGeom prst="rect">
            <a:avLst/>
          </a:prstGeom>
          <a:noFill/>
        </p:spPr>
        <p:txBody>
          <a:bodyPr wrap="square" rtlCol="0">
            <a:spAutoFit/>
          </a:bodyPr>
          <a:lstStyle/>
          <a:p>
            <a:r>
              <a:rPr lang="en-US" sz="1000" b="0" i="0" err="1">
                <a:latin typeface="Clario Thin" panose="020B0303030300000000" pitchFamily="34" charset="0"/>
              </a:rPr>
              <a:t>Clario</a:t>
            </a:r>
            <a:r>
              <a:rPr lang="en-US" sz="1000" b="0" i="0">
                <a:latin typeface="Clario Thin" panose="020B0303030300000000" pitchFamily="34" charset="0"/>
              </a:rPr>
              <a:t> Thin</a:t>
            </a:r>
          </a:p>
          <a:p>
            <a:r>
              <a:rPr lang="en-US" sz="1000" b="0" i="0">
                <a:effectLst/>
                <a:latin typeface="Clario Thin" panose="020B0303030300000000" pitchFamily="34" charset="0"/>
              </a:rPr>
              <a:t>ABCDEFGHIJKLMNOPQRSTUVWXYZ </a:t>
            </a:r>
          </a:p>
          <a:p>
            <a:r>
              <a:rPr lang="en-US" sz="1000" b="0" i="0" err="1">
                <a:effectLst/>
                <a:latin typeface="Clario Thin" panose="020B0303030300000000" pitchFamily="34" charset="0"/>
              </a:rPr>
              <a:t>abcdefghijklmnopqrstuvwxyz</a:t>
            </a:r>
            <a:r>
              <a:rPr lang="en-US" sz="1000" b="0" i="0">
                <a:effectLst/>
                <a:latin typeface="Clario Thin" panose="020B0303030300000000" pitchFamily="34" charset="0"/>
              </a:rPr>
              <a:t>  </a:t>
            </a:r>
          </a:p>
          <a:p>
            <a:r>
              <a:rPr lang="en-US" sz="1000" b="0" i="0">
                <a:effectLst/>
                <a:latin typeface="Clario Thin" panose="020B0303030300000000" pitchFamily="34" charset="0"/>
              </a:rPr>
              <a:t>1234567890!@#$”%^&amp;*,;/{}[]()?!</a:t>
            </a:r>
            <a:endParaRPr lang="en-US" sz="1000" b="0" i="0">
              <a:latin typeface="Clario Thin" panose="020B0303030300000000" pitchFamily="34" charset="0"/>
            </a:endParaRPr>
          </a:p>
        </p:txBody>
      </p:sp>
      <p:sp>
        <p:nvSpPr>
          <p:cNvPr id="7" name="TextBox 6">
            <a:extLst>
              <a:ext uri="{FF2B5EF4-FFF2-40B4-BE49-F238E27FC236}">
                <a16:creationId xmlns:a16="http://schemas.microsoft.com/office/drawing/2014/main" id="{18ECC2C1-8A06-20A1-9667-5B9652212B24}"/>
              </a:ext>
            </a:extLst>
          </p:cNvPr>
          <p:cNvSpPr txBox="1"/>
          <p:nvPr userDrawn="1"/>
        </p:nvSpPr>
        <p:spPr>
          <a:xfrm>
            <a:off x="358342" y="1865290"/>
            <a:ext cx="2842058" cy="707886"/>
          </a:xfrm>
          <a:prstGeom prst="rect">
            <a:avLst/>
          </a:prstGeom>
          <a:noFill/>
        </p:spPr>
        <p:txBody>
          <a:bodyPr wrap="square" rtlCol="0">
            <a:spAutoFit/>
          </a:bodyPr>
          <a:lstStyle/>
          <a:p>
            <a:r>
              <a:rPr lang="en-US" sz="1000" b="0" i="0" err="1">
                <a:latin typeface="Clario Light" panose="020B0403030300000000" pitchFamily="34" charset="0"/>
              </a:rPr>
              <a:t>Clario</a:t>
            </a:r>
            <a:r>
              <a:rPr lang="en-US" sz="1000" b="0" i="0">
                <a:latin typeface="Clario Light" panose="020B0403030300000000" pitchFamily="34" charset="0"/>
              </a:rPr>
              <a:t> Light</a:t>
            </a:r>
          </a:p>
          <a:p>
            <a:r>
              <a:rPr lang="en-US" sz="1000" b="0" i="0">
                <a:effectLst/>
                <a:latin typeface="Clario Light" panose="020B0403030300000000" pitchFamily="34" charset="0"/>
              </a:rPr>
              <a:t>ABCDEFGHIJKLMNOPQRSTUVWXYZ </a:t>
            </a:r>
          </a:p>
          <a:p>
            <a:r>
              <a:rPr lang="en-US" sz="1000" b="0" i="0" err="1">
                <a:effectLst/>
                <a:latin typeface="Clario Light" panose="020B0403030300000000" pitchFamily="34" charset="0"/>
              </a:rPr>
              <a:t>abcdefghijklmnopqrstuvwxyz</a:t>
            </a:r>
            <a:r>
              <a:rPr lang="en-US" sz="1000" b="0" i="0">
                <a:effectLst/>
                <a:latin typeface="Clario Light" panose="020B0403030300000000" pitchFamily="34" charset="0"/>
              </a:rPr>
              <a:t>  </a:t>
            </a:r>
          </a:p>
          <a:p>
            <a:r>
              <a:rPr lang="en-US" sz="1000" b="0" i="0">
                <a:effectLst/>
                <a:latin typeface="Clario Light" panose="020B0403030300000000" pitchFamily="34" charset="0"/>
              </a:rPr>
              <a:t>1234567890!@#$”%^&amp;*,;/{}[]()?!</a:t>
            </a:r>
            <a:endParaRPr lang="en-US" sz="1000" b="0" i="0">
              <a:latin typeface="Clario Light" panose="020B0403030300000000" pitchFamily="34" charset="0"/>
            </a:endParaRPr>
          </a:p>
        </p:txBody>
      </p:sp>
      <p:sp>
        <p:nvSpPr>
          <p:cNvPr id="8" name="TextBox 7">
            <a:extLst>
              <a:ext uri="{FF2B5EF4-FFF2-40B4-BE49-F238E27FC236}">
                <a16:creationId xmlns:a16="http://schemas.microsoft.com/office/drawing/2014/main" id="{E6F7BBA5-ADC0-62D3-A017-CEA6E859BADF}"/>
              </a:ext>
            </a:extLst>
          </p:cNvPr>
          <p:cNvSpPr txBox="1"/>
          <p:nvPr userDrawn="1"/>
        </p:nvSpPr>
        <p:spPr>
          <a:xfrm>
            <a:off x="358342" y="2699081"/>
            <a:ext cx="2842058" cy="707886"/>
          </a:xfrm>
          <a:prstGeom prst="rect">
            <a:avLst/>
          </a:prstGeom>
          <a:noFill/>
        </p:spPr>
        <p:txBody>
          <a:bodyPr wrap="square" rtlCol="0">
            <a:spAutoFit/>
          </a:bodyPr>
          <a:lstStyle/>
          <a:p>
            <a:r>
              <a:rPr lang="en-US" sz="1000" err="1"/>
              <a:t>Clario</a:t>
            </a:r>
            <a:r>
              <a:rPr lang="en-US" sz="1000"/>
              <a:t> Regular</a:t>
            </a:r>
          </a:p>
          <a:p>
            <a:r>
              <a:rPr lang="en-US" sz="1000">
                <a:effectLst/>
              </a:rPr>
              <a:t>ABCDEFGHIJKLMNOPQRSTUVWXYZ </a:t>
            </a:r>
          </a:p>
          <a:p>
            <a:r>
              <a:rPr lang="en-US" sz="1000" err="1">
                <a:effectLst/>
              </a:rPr>
              <a:t>abcdefghijklmnopqrstuvwxyz</a:t>
            </a:r>
            <a:r>
              <a:rPr lang="en-US" sz="1000">
                <a:effectLst/>
              </a:rPr>
              <a:t>  </a:t>
            </a:r>
          </a:p>
          <a:p>
            <a:r>
              <a:rPr lang="en-US" sz="1000">
                <a:effectLst/>
              </a:rPr>
              <a:t>1234567890!@#$”%^&amp;*,;/{}[]()?!</a:t>
            </a:r>
            <a:endParaRPr lang="en-US" sz="1000"/>
          </a:p>
        </p:txBody>
      </p:sp>
      <p:sp>
        <p:nvSpPr>
          <p:cNvPr id="9" name="TextBox 8">
            <a:extLst>
              <a:ext uri="{FF2B5EF4-FFF2-40B4-BE49-F238E27FC236}">
                <a16:creationId xmlns:a16="http://schemas.microsoft.com/office/drawing/2014/main" id="{B4D4150F-918C-0671-B7F8-8164135D0202}"/>
              </a:ext>
            </a:extLst>
          </p:cNvPr>
          <p:cNvSpPr txBox="1"/>
          <p:nvPr userDrawn="1"/>
        </p:nvSpPr>
        <p:spPr>
          <a:xfrm>
            <a:off x="358342" y="3532872"/>
            <a:ext cx="2842058" cy="707886"/>
          </a:xfrm>
          <a:prstGeom prst="rect">
            <a:avLst/>
          </a:prstGeom>
          <a:noFill/>
        </p:spPr>
        <p:txBody>
          <a:bodyPr wrap="square" rtlCol="0">
            <a:spAutoFit/>
          </a:bodyPr>
          <a:lstStyle/>
          <a:p>
            <a:r>
              <a:rPr lang="en-US" sz="1000" err="1">
                <a:latin typeface="+mj-lt"/>
              </a:rPr>
              <a:t>Clario</a:t>
            </a:r>
            <a:r>
              <a:rPr lang="en-US" sz="1000">
                <a:latin typeface="+mj-lt"/>
              </a:rPr>
              <a:t> Medium</a:t>
            </a:r>
          </a:p>
          <a:p>
            <a:r>
              <a:rPr lang="en-US" sz="1000">
                <a:effectLst/>
                <a:latin typeface="+mj-lt"/>
              </a:rPr>
              <a:t>ABCDEFGHIJKLMNOPQRSTUVWXYZ </a:t>
            </a:r>
          </a:p>
          <a:p>
            <a:r>
              <a:rPr lang="en-US" sz="1000" err="1">
                <a:effectLst/>
                <a:latin typeface="+mj-lt"/>
              </a:rPr>
              <a:t>abcdefghijklmnopqrstuvwxyz</a:t>
            </a:r>
            <a:r>
              <a:rPr lang="en-US" sz="1000">
                <a:effectLst/>
                <a:latin typeface="+mj-lt"/>
              </a:rPr>
              <a:t>  </a:t>
            </a:r>
          </a:p>
          <a:p>
            <a:r>
              <a:rPr lang="en-US" sz="1000">
                <a:effectLst/>
                <a:latin typeface="+mj-lt"/>
              </a:rPr>
              <a:t>1234567890!@#$”%^&amp;*,;/{}[]()?!</a:t>
            </a:r>
            <a:endParaRPr lang="en-US" sz="1000">
              <a:latin typeface="+mj-lt"/>
            </a:endParaRPr>
          </a:p>
        </p:txBody>
      </p:sp>
      <p:sp>
        <p:nvSpPr>
          <p:cNvPr id="10" name="TextBox 9">
            <a:extLst>
              <a:ext uri="{FF2B5EF4-FFF2-40B4-BE49-F238E27FC236}">
                <a16:creationId xmlns:a16="http://schemas.microsoft.com/office/drawing/2014/main" id="{7D1A8D6C-3131-53A4-116D-25F3CF615E17}"/>
              </a:ext>
            </a:extLst>
          </p:cNvPr>
          <p:cNvSpPr txBox="1"/>
          <p:nvPr userDrawn="1"/>
        </p:nvSpPr>
        <p:spPr>
          <a:xfrm>
            <a:off x="358342" y="4366663"/>
            <a:ext cx="2842058" cy="707886"/>
          </a:xfrm>
          <a:prstGeom prst="rect">
            <a:avLst/>
          </a:prstGeom>
          <a:noFill/>
        </p:spPr>
        <p:txBody>
          <a:bodyPr wrap="square" rtlCol="0">
            <a:spAutoFit/>
          </a:bodyPr>
          <a:lstStyle/>
          <a:p>
            <a:r>
              <a:rPr lang="en-US" sz="1000" b="1" i="0" err="1">
                <a:latin typeface="Clario" panose="020B0503030300000000" pitchFamily="34" charset="0"/>
              </a:rPr>
              <a:t>Clario</a:t>
            </a:r>
            <a:r>
              <a:rPr lang="en-US" sz="1000" b="1" i="0">
                <a:latin typeface="Clario" panose="020B0503030300000000" pitchFamily="34" charset="0"/>
              </a:rPr>
              <a:t> Bold</a:t>
            </a:r>
          </a:p>
          <a:p>
            <a:r>
              <a:rPr lang="en-US" sz="1000" b="1" i="0">
                <a:effectLst/>
                <a:latin typeface="Clario" panose="020B0503030300000000" pitchFamily="34" charset="0"/>
              </a:rPr>
              <a:t>ABCDEFGHIJKLMNOPQRSTUVWXYZ </a:t>
            </a:r>
          </a:p>
          <a:p>
            <a:r>
              <a:rPr lang="en-US" sz="1000" b="1" i="0" err="1">
                <a:effectLst/>
                <a:latin typeface="Clario" panose="020B0503030300000000" pitchFamily="34" charset="0"/>
              </a:rPr>
              <a:t>abcdefghijklmnopqrstuvwxyz</a:t>
            </a:r>
            <a:r>
              <a:rPr lang="en-US" sz="1000" b="1" i="0">
                <a:effectLst/>
                <a:latin typeface="Clario" panose="020B0503030300000000" pitchFamily="34" charset="0"/>
              </a:rPr>
              <a:t>  </a:t>
            </a:r>
          </a:p>
          <a:p>
            <a:r>
              <a:rPr lang="en-US" sz="1000" b="1" i="0">
                <a:effectLst/>
                <a:latin typeface="Clario" panose="020B0503030300000000" pitchFamily="34" charset="0"/>
              </a:rPr>
              <a:t>1234567890!@#$”%^&amp;*,;/{}[]()?!</a:t>
            </a:r>
            <a:endParaRPr lang="en-US" sz="1000" b="1" i="0">
              <a:latin typeface="Clario" panose="020B0503030300000000" pitchFamily="34" charset="0"/>
            </a:endParaRPr>
          </a:p>
        </p:txBody>
      </p:sp>
      <p:sp>
        <p:nvSpPr>
          <p:cNvPr id="11" name="TextBox 10">
            <a:extLst>
              <a:ext uri="{FF2B5EF4-FFF2-40B4-BE49-F238E27FC236}">
                <a16:creationId xmlns:a16="http://schemas.microsoft.com/office/drawing/2014/main" id="{62E68B36-39E0-D545-6AE4-7A1EFA832A60}"/>
              </a:ext>
            </a:extLst>
          </p:cNvPr>
          <p:cNvSpPr txBox="1"/>
          <p:nvPr userDrawn="1"/>
        </p:nvSpPr>
        <p:spPr>
          <a:xfrm>
            <a:off x="358342" y="5200452"/>
            <a:ext cx="2842058" cy="707886"/>
          </a:xfrm>
          <a:prstGeom prst="rect">
            <a:avLst/>
          </a:prstGeom>
          <a:noFill/>
        </p:spPr>
        <p:txBody>
          <a:bodyPr wrap="square" rtlCol="0">
            <a:spAutoFit/>
          </a:bodyPr>
          <a:lstStyle/>
          <a:p>
            <a:r>
              <a:rPr lang="en-US" sz="1000" b="1" i="0" err="1">
                <a:latin typeface="Clario Black" panose="020B0503030300000000" pitchFamily="34" charset="0"/>
              </a:rPr>
              <a:t>Clario</a:t>
            </a:r>
            <a:r>
              <a:rPr lang="en-US" sz="1000" b="1" i="0">
                <a:latin typeface="Clario Black" panose="020B0503030300000000" pitchFamily="34" charset="0"/>
              </a:rPr>
              <a:t> Black</a:t>
            </a:r>
          </a:p>
          <a:p>
            <a:r>
              <a:rPr lang="en-US" sz="1000" b="1" i="0">
                <a:effectLst/>
                <a:latin typeface="Clario Black" panose="020B0503030300000000" pitchFamily="34" charset="0"/>
              </a:rPr>
              <a:t>ABCDEFGHIJKLMNOPQRSTUVWXYZ </a:t>
            </a:r>
          </a:p>
          <a:p>
            <a:r>
              <a:rPr lang="en-US" sz="1000" b="1" i="0" err="1">
                <a:effectLst/>
                <a:latin typeface="Clario Black" panose="020B0503030300000000" pitchFamily="34" charset="0"/>
              </a:rPr>
              <a:t>abcdefghijklmnopqrstuvwxyz</a:t>
            </a:r>
            <a:r>
              <a:rPr lang="en-US" sz="1000" b="1" i="0">
                <a:effectLst/>
                <a:latin typeface="Clario Black" panose="020B0503030300000000" pitchFamily="34" charset="0"/>
              </a:rPr>
              <a:t>  </a:t>
            </a:r>
          </a:p>
          <a:p>
            <a:r>
              <a:rPr lang="en-US" sz="1000" b="1" i="0">
                <a:effectLst/>
                <a:latin typeface="Clario Black" panose="020B0503030300000000" pitchFamily="34" charset="0"/>
              </a:rPr>
              <a:t>1234567890!@#$”%^&amp;*,;/{}[]()?!</a:t>
            </a:r>
            <a:endParaRPr lang="en-US" sz="1000" b="1" i="0">
              <a:latin typeface="Clario Black" panose="020B0503030300000000" pitchFamily="34" charset="0"/>
            </a:endParaRPr>
          </a:p>
        </p:txBody>
      </p:sp>
      <p:sp>
        <p:nvSpPr>
          <p:cNvPr id="12" name="TextBox 11">
            <a:extLst>
              <a:ext uri="{FF2B5EF4-FFF2-40B4-BE49-F238E27FC236}">
                <a16:creationId xmlns:a16="http://schemas.microsoft.com/office/drawing/2014/main" id="{25825361-4FFF-C6BD-E421-AB1A72D1ACAB}"/>
              </a:ext>
            </a:extLst>
          </p:cNvPr>
          <p:cNvSpPr txBox="1"/>
          <p:nvPr userDrawn="1"/>
        </p:nvSpPr>
        <p:spPr>
          <a:xfrm>
            <a:off x="2824200" y="197708"/>
            <a:ext cx="2479591" cy="707886"/>
          </a:xfrm>
          <a:prstGeom prst="rect">
            <a:avLst/>
          </a:prstGeom>
          <a:noFill/>
        </p:spPr>
        <p:txBody>
          <a:bodyPr wrap="square" rtlCol="0">
            <a:spAutoFit/>
          </a:bodyPr>
          <a:lstStyle/>
          <a:p>
            <a:r>
              <a:rPr lang="en-US" sz="1000" b="0" i="1" err="1">
                <a:latin typeface="Clario Air" panose="020B0203030300000000" pitchFamily="34" charset="0"/>
              </a:rPr>
              <a:t>Clario</a:t>
            </a:r>
            <a:r>
              <a:rPr lang="en-US" sz="1000" b="0" i="1">
                <a:latin typeface="Clario Air" panose="020B0203030300000000" pitchFamily="34" charset="0"/>
              </a:rPr>
              <a:t> Air Italic</a:t>
            </a:r>
          </a:p>
          <a:p>
            <a:r>
              <a:rPr lang="en-US" sz="1000" b="0" i="1">
                <a:effectLst/>
                <a:latin typeface="Clario Air" panose="020B0203030300000000" pitchFamily="34" charset="0"/>
              </a:rPr>
              <a:t>ABCDEFGHIJKLMNOPQRSTUVWXYZ </a:t>
            </a:r>
          </a:p>
          <a:p>
            <a:r>
              <a:rPr lang="en-US" sz="1000" b="0" i="1" err="1">
                <a:effectLst/>
                <a:latin typeface="Clario Air" panose="020B0203030300000000" pitchFamily="34" charset="0"/>
              </a:rPr>
              <a:t>abcdefghijklmnopqrstuvwxyz</a:t>
            </a:r>
            <a:r>
              <a:rPr lang="en-US" sz="1000" b="0" i="1">
                <a:effectLst/>
                <a:latin typeface="Clario Air" panose="020B0203030300000000" pitchFamily="34" charset="0"/>
              </a:rPr>
              <a:t>  </a:t>
            </a:r>
          </a:p>
          <a:p>
            <a:r>
              <a:rPr lang="en-US" sz="1000" b="0" i="1">
                <a:effectLst/>
                <a:latin typeface="Clario Air" panose="020B0203030300000000" pitchFamily="34" charset="0"/>
              </a:rPr>
              <a:t>1234567890!@#$”%^&amp;*,;/{}[]()?!</a:t>
            </a:r>
            <a:endParaRPr lang="en-US" sz="1000" b="0" i="1">
              <a:latin typeface="Clario Air" panose="020B0203030300000000" pitchFamily="34" charset="0"/>
            </a:endParaRPr>
          </a:p>
        </p:txBody>
      </p:sp>
      <p:sp>
        <p:nvSpPr>
          <p:cNvPr id="13" name="TextBox 12">
            <a:extLst>
              <a:ext uri="{FF2B5EF4-FFF2-40B4-BE49-F238E27FC236}">
                <a16:creationId xmlns:a16="http://schemas.microsoft.com/office/drawing/2014/main" id="{0908A665-07E0-26A7-AEF8-66E7B9570460}"/>
              </a:ext>
            </a:extLst>
          </p:cNvPr>
          <p:cNvSpPr txBox="1"/>
          <p:nvPr userDrawn="1"/>
        </p:nvSpPr>
        <p:spPr>
          <a:xfrm>
            <a:off x="2824204" y="1031497"/>
            <a:ext cx="2479591" cy="707886"/>
          </a:xfrm>
          <a:prstGeom prst="rect">
            <a:avLst/>
          </a:prstGeom>
          <a:noFill/>
        </p:spPr>
        <p:txBody>
          <a:bodyPr wrap="square" rtlCol="0">
            <a:spAutoFit/>
          </a:bodyPr>
          <a:lstStyle/>
          <a:p>
            <a:r>
              <a:rPr lang="en-US" sz="1000" b="0" i="1" err="1">
                <a:latin typeface="Clario Thin" panose="020B0303030300000000" pitchFamily="34" charset="0"/>
              </a:rPr>
              <a:t>Clario</a:t>
            </a:r>
            <a:r>
              <a:rPr lang="en-US" sz="1000" b="0" i="1">
                <a:latin typeface="Clario Thin" panose="020B0303030300000000" pitchFamily="34" charset="0"/>
              </a:rPr>
              <a:t> Thin Italic</a:t>
            </a:r>
          </a:p>
          <a:p>
            <a:r>
              <a:rPr lang="en-US" sz="1000" b="0" i="1">
                <a:effectLst/>
                <a:latin typeface="Clario Thin" panose="020B0303030300000000" pitchFamily="34" charset="0"/>
              </a:rPr>
              <a:t>ABCDEFGHIJKLMNOPQRSTUVWXYZ </a:t>
            </a:r>
          </a:p>
          <a:p>
            <a:r>
              <a:rPr lang="en-US" sz="1000" b="0" i="1" err="1">
                <a:effectLst/>
                <a:latin typeface="Clario Thin" panose="020B0303030300000000" pitchFamily="34" charset="0"/>
              </a:rPr>
              <a:t>abcdefghijklmnopqrstuvwxyz</a:t>
            </a:r>
            <a:r>
              <a:rPr lang="en-US" sz="1000" b="0" i="1">
                <a:effectLst/>
                <a:latin typeface="Clario Thin" panose="020B0303030300000000" pitchFamily="34" charset="0"/>
              </a:rPr>
              <a:t>  </a:t>
            </a:r>
          </a:p>
          <a:p>
            <a:r>
              <a:rPr lang="en-US" sz="1000" b="0" i="1">
                <a:effectLst/>
                <a:latin typeface="Clario Thin" panose="020B0303030300000000" pitchFamily="34" charset="0"/>
              </a:rPr>
              <a:t>1234567890!@#$”%^&amp;*,;/{}[]()?!</a:t>
            </a:r>
            <a:endParaRPr lang="en-US" sz="1000" b="0" i="1">
              <a:latin typeface="Clario Thin" panose="020B0303030300000000" pitchFamily="34" charset="0"/>
            </a:endParaRPr>
          </a:p>
        </p:txBody>
      </p:sp>
      <p:sp>
        <p:nvSpPr>
          <p:cNvPr id="14" name="TextBox 13">
            <a:extLst>
              <a:ext uri="{FF2B5EF4-FFF2-40B4-BE49-F238E27FC236}">
                <a16:creationId xmlns:a16="http://schemas.microsoft.com/office/drawing/2014/main" id="{1684E222-FD06-4A05-0D3D-1EC003732C72}"/>
              </a:ext>
            </a:extLst>
          </p:cNvPr>
          <p:cNvSpPr txBox="1"/>
          <p:nvPr userDrawn="1"/>
        </p:nvSpPr>
        <p:spPr>
          <a:xfrm>
            <a:off x="2824204" y="1865290"/>
            <a:ext cx="2479591" cy="707886"/>
          </a:xfrm>
          <a:prstGeom prst="rect">
            <a:avLst/>
          </a:prstGeom>
          <a:noFill/>
        </p:spPr>
        <p:txBody>
          <a:bodyPr wrap="square" rtlCol="0">
            <a:spAutoFit/>
          </a:bodyPr>
          <a:lstStyle/>
          <a:p>
            <a:r>
              <a:rPr lang="en-US" sz="1000" b="0" i="1" err="1">
                <a:latin typeface="Clario Light" panose="020B0403030300000000" pitchFamily="34" charset="0"/>
              </a:rPr>
              <a:t>Clario</a:t>
            </a:r>
            <a:r>
              <a:rPr lang="en-US" sz="1000" b="0" i="1">
                <a:latin typeface="Clario Light" panose="020B0403030300000000" pitchFamily="34" charset="0"/>
              </a:rPr>
              <a:t> Light Italic</a:t>
            </a:r>
          </a:p>
          <a:p>
            <a:r>
              <a:rPr lang="en-US" sz="1000" b="0" i="1">
                <a:effectLst/>
                <a:latin typeface="Clario Light" panose="020B0403030300000000" pitchFamily="34" charset="0"/>
              </a:rPr>
              <a:t>ABCDEFGHIJKLMNOPQRSTUVWXYZ </a:t>
            </a:r>
            <a:br>
              <a:rPr lang="en-US" sz="1000" b="0" i="1">
                <a:effectLst/>
                <a:latin typeface="Clario Light" panose="020B0403030300000000" pitchFamily="34" charset="0"/>
              </a:rPr>
            </a:br>
            <a:r>
              <a:rPr lang="en-US" sz="1000" b="0" i="1" err="1">
                <a:effectLst/>
                <a:latin typeface="Clario Light" panose="020B0403030300000000" pitchFamily="34" charset="0"/>
              </a:rPr>
              <a:t>abcdefghijklmnopqrstuvwxyz</a:t>
            </a:r>
            <a:r>
              <a:rPr lang="en-US" sz="1000" b="0" i="1">
                <a:effectLst/>
                <a:latin typeface="Clario Light" panose="020B0403030300000000" pitchFamily="34" charset="0"/>
              </a:rPr>
              <a:t>  </a:t>
            </a:r>
          </a:p>
          <a:p>
            <a:r>
              <a:rPr lang="en-US" sz="1000" b="0" i="1">
                <a:effectLst/>
                <a:latin typeface="Clario Light" panose="020B0403030300000000" pitchFamily="34" charset="0"/>
              </a:rPr>
              <a:t>1234567890!@#$”%^&amp;*,;/{}[]()?!</a:t>
            </a:r>
            <a:endParaRPr lang="en-US" sz="1000" b="0" i="1">
              <a:latin typeface="Clario Light" panose="020B0403030300000000" pitchFamily="34" charset="0"/>
            </a:endParaRPr>
          </a:p>
        </p:txBody>
      </p:sp>
      <p:sp>
        <p:nvSpPr>
          <p:cNvPr id="15" name="TextBox 14">
            <a:extLst>
              <a:ext uri="{FF2B5EF4-FFF2-40B4-BE49-F238E27FC236}">
                <a16:creationId xmlns:a16="http://schemas.microsoft.com/office/drawing/2014/main" id="{60CE1725-E8E7-4D56-1076-1C3EF760787D}"/>
              </a:ext>
            </a:extLst>
          </p:cNvPr>
          <p:cNvSpPr txBox="1"/>
          <p:nvPr userDrawn="1"/>
        </p:nvSpPr>
        <p:spPr>
          <a:xfrm>
            <a:off x="2824203" y="2699081"/>
            <a:ext cx="2479591" cy="707886"/>
          </a:xfrm>
          <a:prstGeom prst="rect">
            <a:avLst/>
          </a:prstGeom>
          <a:noFill/>
        </p:spPr>
        <p:txBody>
          <a:bodyPr wrap="square" rtlCol="0">
            <a:spAutoFit/>
          </a:bodyPr>
          <a:lstStyle/>
          <a:p>
            <a:r>
              <a:rPr lang="en-US" sz="1000" b="0" i="1" err="1">
                <a:latin typeface="Clario" panose="020B0503030300000000" pitchFamily="34" charset="0"/>
              </a:rPr>
              <a:t>Clario</a:t>
            </a:r>
            <a:r>
              <a:rPr lang="en-US" sz="1000" b="0" i="1">
                <a:latin typeface="Clario" panose="020B0503030300000000" pitchFamily="34" charset="0"/>
              </a:rPr>
              <a:t> Regular Italic</a:t>
            </a:r>
          </a:p>
          <a:p>
            <a:r>
              <a:rPr lang="en-US" sz="1000" b="0" i="1">
                <a:effectLst/>
                <a:latin typeface="Clario" panose="020B0503030300000000" pitchFamily="34" charset="0"/>
              </a:rPr>
              <a:t>ABCDEFGHIJKLMNOPQRSTUVWXYZ </a:t>
            </a:r>
          </a:p>
          <a:p>
            <a:r>
              <a:rPr lang="en-US" sz="1000" b="0" i="1" err="1">
                <a:effectLst/>
                <a:latin typeface="Clario" panose="020B0503030300000000" pitchFamily="34" charset="0"/>
              </a:rPr>
              <a:t>abcdefghijklmnopqrstuvwxyz</a:t>
            </a:r>
            <a:r>
              <a:rPr lang="en-US" sz="1000" b="0" i="1">
                <a:effectLst/>
                <a:latin typeface="Clario" panose="020B0503030300000000" pitchFamily="34" charset="0"/>
              </a:rPr>
              <a:t>  </a:t>
            </a:r>
          </a:p>
          <a:p>
            <a:r>
              <a:rPr lang="en-US" sz="1000" b="0" i="1">
                <a:effectLst/>
                <a:latin typeface="Clario" panose="020B0503030300000000" pitchFamily="34" charset="0"/>
              </a:rPr>
              <a:t>1234567890!@#$”%^&amp;*,;/{}[]()?!</a:t>
            </a:r>
            <a:endParaRPr lang="en-US" sz="1000" b="0" i="1">
              <a:latin typeface="Clario" panose="020B0503030300000000" pitchFamily="34" charset="0"/>
            </a:endParaRPr>
          </a:p>
        </p:txBody>
      </p:sp>
      <p:sp>
        <p:nvSpPr>
          <p:cNvPr id="16" name="TextBox 15">
            <a:extLst>
              <a:ext uri="{FF2B5EF4-FFF2-40B4-BE49-F238E27FC236}">
                <a16:creationId xmlns:a16="http://schemas.microsoft.com/office/drawing/2014/main" id="{7409A70D-A7C4-42DF-B6C2-58D75B081A01}"/>
              </a:ext>
            </a:extLst>
          </p:cNvPr>
          <p:cNvSpPr txBox="1"/>
          <p:nvPr userDrawn="1"/>
        </p:nvSpPr>
        <p:spPr>
          <a:xfrm>
            <a:off x="2824202" y="3532872"/>
            <a:ext cx="2479591" cy="707886"/>
          </a:xfrm>
          <a:prstGeom prst="rect">
            <a:avLst/>
          </a:prstGeom>
          <a:noFill/>
        </p:spPr>
        <p:txBody>
          <a:bodyPr wrap="square" rtlCol="0">
            <a:spAutoFit/>
          </a:bodyPr>
          <a:lstStyle/>
          <a:p>
            <a:r>
              <a:rPr lang="en-US" sz="1000" b="0" i="1" err="1">
                <a:latin typeface="Clario Medium" panose="020B0503030300000000" pitchFamily="34" charset="0"/>
              </a:rPr>
              <a:t>Clario</a:t>
            </a:r>
            <a:r>
              <a:rPr lang="en-US" sz="1000" b="0" i="1">
                <a:latin typeface="Clario Medium" panose="020B0503030300000000" pitchFamily="34" charset="0"/>
              </a:rPr>
              <a:t> Medium Italic</a:t>
            </a:r>
          </a:p>
          <a:p>
            <a:r>
              <a:rPr lang="en-US" sz="1000" b="0" i="1">
                <a:effectLst/>
                <a:latin typeface="Clario Medium" panose="020B0503030300000000" pitchFamily="34" charset="0"/>
              </a:rPr>
              <a:t>ABCDEFGHIJKLMNOPQRSTUVWXYZ </a:t>
            </a:r>
          </a:p>
          <a:p>
            <a:r>
              <a:rPr lang="en-US" sz="1000" b="0" i="1" err="1">
                <a:effectLst/>
                <a:latin typeface="Clario Medium" panose="020B0503030300000000" pitchFamily="34" charset="0"/>
              </a:rPr>
              <a:t>abcdefghijklmnopqrstuvwxyz</a:t>
            </a:r>
            <a:r>
              <a:rPr lang="en-US" sz="1000" b="0" i="1">
                <a:effectLst/>
                <a:latin typeface="Clario Medium" panose="020B0503030300000000" pitchFamily="34" charset="0"/>
              </a:rPr>
              <a:t>  </a:t>
            </a:r>
          </a:p>
          <a:p>
            <a:r>
              <a:rPr lang="en-US" sz="1000" b="0" i="1">
                <a:effectLst/>
                <a:latin typeface="Clario Medium" panose="020B0503030300000000" pitchFamily="34" charset="0"/>
              </a:rPr>
              <a:t>1234567890!@#$”%^&amp;*,;/{}[]()?!</a:t>
            </a:r>
            <a:endParaRPr lang="en-US" sz="1000" b="0" i="1">
              <a:latin typeface="Clario Medium" panose="020B0503030300000000" pitchFamily="34" charset="0"/>
            </a:endParaRPr>
          </a:p>
        </p:txBody>
      </p:sp>
      <p:sp>
        <p:nvSpPr>
          <p:cNvPr id="17" name="TextBox 16">
            <a:extLst>
              <a:ext uri="{FF2B5EF4-FFF2-40B4-BE49-F238E27FC236}">
                <a16:creationId xmlns:a16="http://schemas.microsoft.com/office/drawing/2014/main" id="{2BF913B3-CB24-1A15-7B78-8D2911777E32}"/>
              </a:ext>
            </a:extLst>
          </p:cNvPr>
          <p:cNvSpPr txBox="1"/>
          <p:nvPr userDrawn="1"/>
        </p:nvSpPr>
        <p:spPr>
          <a:xfrm>
            <a:off x="2824201" y="4366663"/>
            <a:ext cx="2479591" cy="707886"/>
          </a:xfrm>
          <a:prstGeom prst="rect">
            <a:avLst/>
          </a:prstGeom>
          <a:noFill/>
        </p:spPr>
        <p:txBody>
          <a:bodyPr wrap="square" rtlCol="0">
            <a:spAutoFit/>
          </a:bodyPr>
          <a:lstStyle/>
          <a:p>
            <a:r>
              <a:rPr lang="en-US" sz="1000" b="1" i="1" err="1">
                <a:latin typeface="Clario" panose="020B0503030300000000" pitchFamily="34" charset="0"/>
              </a:rPr>
              <a:t>Clario</a:t>
            </a:r>
            <a:r>
              <a:rPr lang="en-US" sz="1000" b="1" i="1">
                <a:latin typeface="Clario" panose="020B0503030300000000" pitchFamily="34" charset="0"/>
              </a:rPr>
              <a:t> Bold Italic</a:t>
            </a:r>
          </a:p>
          <a:p>
            <a:r>
              <a:rPr lang="en-US" sz="1000" b="1" i="1">
                <a:effectLst/>
                <a:latin typeface="Clario" panose="020B0503030300000000" pitchFamily="34" charset="0"/>
              </a:rPr>
              <a:t>ABCDEFGHIJKLMNOPQRSTUVWXYZ </a:t>
            </a:r>
          </a:p>
          <a:p>
            <a:r>
              <a:rPr lang="en-US" sz="1000" b="1" i="1" err="1">
                <a:effectLst/>
                <a:latin typeface="Clario" panose="020B0503030300000000" pitchFamily="34" charset="0"/>
              </a:rPr>
              <a:t>abcdefghijklmnopqrstuvwxyz</a:t>
            </a:r>
            <a:r>
              <a:rPr lang="en-US" sz="1000" b="1" i="1">
                <a:effectLst/>
                <a:latin typeface="Clario" panose="020B0503030300000000" pitchFamily="34" charset="0"/>
              </a:rPr>
              <a:t>  </a:t>
            </a:r>
          </a:p>
          <a:p>
            <a:r>
              <a:rPr lang="en-US" sz="1000" b="1" i="1">
                <a:effectLst/>
                <a:latin typeface="Clario" panose="020B0503030300000000" pitchFamily="34" charset="0"/>
              </a:rPr>
              <a:t>1234567890!@#$”%^&amp;*,;/{}[]()?!</a:t>
            </a:r>
            <a:endParaRPr lang="en-US" sz="1000" b="1" i="1">
              <a:latin typeface="Clario" panose="020B0503030300000000" pitchFamily="34" charset="0"/>
            </a:endParaRPr>
          </a:p>
        </p:txBody>
      </p:sp>
      <p:sp>
        <p:nvSpPr>
          <p:cNvPr id="18" name="TextBox 17">
            <a:extLst>
              <a:ext uri="{FF2B5EF4-FFF2-40B4-BE49-F238E27FC236}">
                <a16:creationId xmlns:a16="http://schemas.microsoft.com/office/drawing/2014/main" id="{437DED76-F667-0BC5-23BF-5FEF96B032B6}"/>
              </a:ext>
            </a:extLst>
          </p:cNvPr>
          <p:cNvSpPr txBox="1"/>
          <p:nvPr userDrawn="1"/>
        </p:nvSpPr>
        <p:spPr>
          <a:xfrm>
            <a:off x="2824200" y="5200452"/>
            <a:ext cx="2479591" cy="707886"/>
          </a:xfrm>
          <a:prstGeom prst="rect">
            <a:avLst/>
          </a:prstGeom>
          <a:noFill/>
        </p:spPr>
        <p:txBody>
          <a:bodyPr wrap="square" rtlCol="0">
            <a:spAutoFit/>
          </a:bodyPr>
          <a:lstStyle/>
          <a:p>
            <a:r>
              <a:rPr lang="en-US" sz="1000" b="1" i="1" err="1">
                <a:latin typeface="Clario Black" panose="020B0503030300000000" pitchFamily="34" charset="0"/>
              </a:rPr>
              <a:t>Clario</a:t>
            </a:r>
            <a:r>
              <a:rPr lang="en-US" sz="1000" b="1" i="1">
                <a:latin typeface="Clario Black" panose="020B0503030300000000" pitchFamily="34" charset="0"/>
              </a:rPr>
              <a:t> Black Italic</a:t>
            </a:r>
          </a:p>
          <a:p>
            <a:r>
              <a:rPr lang="en-US" sz="1000" b="1" i="1">
                <a:effectLst/>
                <a:latin typeface="Clario Black" panose="020B0503030300000000" pitchFamily="34" charset="0"/>
              </a:rPr>
              <a:t>ABCDEFGHIJKLMNOPQRSTUVWXYZ </a:t>
            </a:r>
          </a:p>
          <a:p>
            <a:r>
              <a:rPr lang="en-US" sz="1000" b="1" i="1" err="1">
                <a:effectLst/>
                <a:latin typeface="Clario Black" panose="020B0503030300000000" pitchFamily="34" charset="0"/>
              </a:rPr>
              <a:t>abcdefghijklmnopqrstuvwxyz</a:t>
            </a:r>
            <a:r>
              <a:rPr lang="en-US" sz="1000" b="1" i="1">
                <a:effectLst/>
                <a:latin typeface="Clario Black" panose="020B0503030300000000" pitchFamily="34" charset="0"/>
              </a:rPr>
              <a:t>  </a:t>
            </a:r>
          </a:p>
          <a:p>
            <a:r>
              <a:rPr lang="en-US" sz="1000" b="1" i="1">
                <a:effectLst/>
                <a:latin typeface="Clario Black" panose="020B0503030300000000" pitchFamily="34" charset="0"/>
              </a:rPr>
              <a:t>1234567890!@#$”%^&amp;*,;/{}[]()?!</a:t>
            </a:r>
            <a:endParaRPr lang="en-US" sz="1000" b="1" i="1">
              <a:latin typeface="Clario Black" panose="020B0503030300000000" pitchFamily="34" charset="0"/>
            </a:endParaRPr>
          </a:p>
        </p:txBody>
      </p:sp>
    </p:spTree>
    <p:extLst>
      <p:ext uri="{BB962C8B-B14F-4D97-AF65-F5344CB8AC3E}">
        <p14:creationId xmlns:p14="http://schemas.microsoft.com/office/powerpoint/2010/main" val="160344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7_divider_amber">
    <p:bg>
      <p:bgPr>
        <a:solidFill>
          <a:schemeClr val="bg2"/>
        </a:solidFill>
        <a:effectLst/>
      </p:bgPr>
    </p:bg>
    <p:spTree>
      <p:nvGrpSpPr>
        <p:cNvPr id="1" name=""/>
        <p:cNvGrpSpPr/>
        <p:nvPr/>
      </p:nvGrpSpPr>
      <p:grpSpPr>
        <a:xfrm>
          <a:off x="0" y="0"/>
          <a:ext cx="0" cy="0"/>
          <a:chOff x="0" y="0"/>
          <a:chExt cx="0" cy="0"/>
        </a:xfrm>
      </p:grpSpPr>
      <p:sp>
        <p:nvSpPr>
          <p:cNvPr id="6" name="Title Placeholder 7">
            <a:extLst>
              <a:ext uri="{FF2B5EF4-FFF2-40B4-BE49-F238E27FC236}">
                <a16:creationId xmlns:a16="http://schemas.microsoft.com/office/drawing/2014/main" id="{FBD9A105-7E89-EF99-7FD7-066974BABDA4}"/>
              </a:ext>
            </a:extLst>
          </p:cNvPr>
          <p:cNvSpPr>
            <a:spLocks noGrp="1"/>
          </p:cNvSpPr>
          <p:nvPr>
            <p:ph type="title" hasCustomPrompt="1"/>
          </p:nvPr>
        </p:nvSpPr>
        <p:spPr>
          <a:xfrm>
            <a:off x="5570537" y="3154234"/>
            <a:ext cx="4884737" cy="2529923"/>
          </a:xfrm>
          <a:prstGeom prst="rect">
            <a:avLst/>
          </a:prstGeom>
        </p:spPr>
        <p:txBody>
          <a:bodyPr wrap="square">
            <a:spAutoFit/>
          </a:bodyPr>
          <a:lstStyle>
            <a:lvl1pPr algn="l">
              <a:defRPr sz="8800">
                <a:solidFill>
                  <a:schemeClr val="accent2"/>
                </a:solidFill>
              </a:defRPr>
            </a:lvl1pPr>
          </a:lstStyle>
          <a:p>
            <a:r>
              <a:rPr lang="en-US" noProof="0"/>
              <a:t>Section divider</a:t>
            </a:r>
          </a:p>
        </p:txBody>
      </p:sp>
      <p:pic>
        <p:nvPicPr>
          <p:cNvPr id="13" name="Thomson Reuters Logo">
            <a:extLst>
              <a:ext uri="{FF2B5EF4-FFF2-40B4-BE49-F238E27FC236}">
                <a16:creationId xmlns:a16="http://schemas.microsoft.com/office/drawing/2014/main" id="{758A87BD-822D-6E45-904B-8A3CEE276B3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55275" y="6188978"/>
            <a:ext cx="1277938" cy="423644"/>
          </a:xfrm>
          <a:prstGeom prst="rect">
            <a:avLst/>
          </a:prstGeom>
        </p:spPr>
      </p:pic>
      <p:pic>
        <p:nvPicPr>
          <p:cNvPr id="4" name="Graphic 3">
            <a:extLst>
              <a:ext uri="{FF2B5EF4-FFF2-40B4-BE49-F238E27FC236}">
                <a16:creationId xmlns:a16="http://schemas.microsoft.com/office/drawing/2014/main" id="{09F54250-5A5B-CF9E-3AB5-26C83E702AE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4261875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8_divider_teal">
    <p:bg>
      <p:bgPr>
        <a:solidFill>
          <a:srgbClr val="E3F3EE"/>
        </a:solidFill>
        <a:effectLst/>
      </p:bgPr>
    </p:bg>
    <p:spTree>
      <p:nvGrpSpPr>
        <p:cNvPr id="1" name=""/>
        <p:cNvGrpSpPr/>
        <p:nvPr/>
      </p:nvGrpSpPr>
      <p:grpSpPr>
        <a:xfrm>
          <a:off x="0" y="0"/>
          <a:ext cx="0" cy="0"/>
          <a:chOff x="0" y="0"/>
          <a:chExt cx="0" cy="0"/>
        </a:xfrm>
      </p:grpSpPr>
      <p:pic>
        <p:nvPicPr>
          <p:cNvPr id="13" name="Thomson Reuter Logo">
            <a:extLst>
              <a:ext uri="{FF2B5EF4-FFF2-40B4-BE49-F238E27FC236}">
                <a16:creationId xmlns:a16="http://schemas.microsoft.com/office/drawing/2014/main" id="{758A87BD-822D-6E45-904B-8A3CEE276B3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245378"/>
            <a:ext cx="1277938" cy="423644"/>
          </a:xfrm>
          <a:prstGeom prst="rect">
            <a:avLst/>
          </a:prstGeom>
        </p:spPr>
      </p:pic>
      <p:sp>
        <p:nvSpPr>
          <p:cNvPr id="6" name="Title 7">
            <a:extLst>
              <a:ext uri="{FF2B5EF4-FFF2-40B4-BE49-F238E27FC236}">
                <a16:creationId xmlns:a16="http://schemas.microsoft.com/office/drawing/2014/main" id="{FBD9A105-7E89-EF99-7FD7-066974BABDA4}"/>
              </a:ext>
            </a:extLst>
          </p:cNvPr>
          <p:cNvSpPr>
            <a:spLocks noGrp="1"/>
          </p:cNvSpPr>
          <p:nvPr>
            <p:ph type="title" hasCustomPrompt="1"/>
          </p:nvPr>
        </p:nvSpPr>
        <p:spPr>
          <a:xfrm>
            <a:off x="1519238" y="3556000"/>
            <a:ext cx="4884737" cy="2529923"/>
          </a:xfrm>
          <a:prstGeom prst="rect">
            <a:avLst/>
          </a:prstGeom>
        </p:spPr>
        <p:txBody>
          <a:bodyPr wrap="square">
            <a:spAutoFit/>
          </a:bodyPr>
          <a:lstStyle>
            <a:lvl1pPr algn="l">
              <a:defRPr sz="8800">
                <a:solidFill>
                  <a:schemeClr val="accent2"/>
                </a:solidFill>
              </a:defRPr>
            </a:lvl1pPr>
          </a:lstStyle>
          <a:p>
            <a:r>
              <a:rPr lang="en-US" noProof="0"/>
              <a:t>Section divider</a:t>
            </a:r>
          </a:p>
        </p:txBody>
      </p:sp>
      <p:pic>
        <p:nvPicPr>
          <p:cNvPr id="4" name="Graphic 3">
            <a:extLst>
              <a:ext uri="{FF2B5EF4-FFF2-40B4-BE49-F238E27FC236}">
                <a16:creationId xmlns:a16="http://schemas.microsoft.com/office/drawing/2014/main" id="{2FCF6D9F-3EDD-38D5-6A7A-C37BD2CCD7A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775" y="-7750"/>
            <a:ext cx="12205776" cy="6865749"/>
          </a:xfrm>
          <a:prstGeom prst="rect">
            <a:avLst/>
          </a:prstGeom>
        </p:spPr>
      </p:pic>
    </p:spTree>
    <p:extLst>
      <p:ext uri="{BB962C8B-B14F-4D97-AF65-F5344CB8AC3E}">
        <p14:creationId xmlns:p14="http://schemas.microsoft.com/office/powerpoint/2010/main" val="1076001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9_divider_sky">
    <p:bg>
      <p:bgPr>
        <a:solidFill>
          <a:srgbClr val="E3F1FD"/>
        </a:solidFill>
        <a:effectLst/>
      </p:bgPr>
    </p:bg>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FBD9A105-7E89-EF99-7FD7-066974BABDA4}"/>
              </a:ext>
            </a:extLst>
          </p:cNvPr>
          <p:cNvSpPr>
            <a:spLocks noGrp="1"/>
          </p:cNvSpPr>
          <p:nvPr>
            <p:ph type="title" hasCustomPrompt="1"/>
          </p:nvPr>
        </p:nvSpPr>
        <p:spPr>
          <a:xfrm>
            <a:off x="3653631" y="2413000"/>
            <a:ext cx="4884737" cy="2529923"/>
          </a:xfrm>
          <a:prstGeom prst="rect">
            <a:avLst/>
          </a:prstGeom>
        </p:spPr>
        <p:txBody>
          <a:bodyPr wrap="square">
            <a:spAutoFit/>
          </a:bodyPr>
          <a:lstStyle>
            <a:lvl1pPr algn="ctr">
              <a:defRPr sz="8800">
                <a:solidFill>
                  <a:schemeClr val="accent2"/>
                </a:solidFill>
              </a:defRPr>
            </a:lvl1pPr>
          </a:lstStyle>
          <a:p>
            <a:r>
              <a:rPr lang="en-US" noProof="0"/>
              <a:t>Section divider</a:t>
            </a:r>
          </a:p>
        </p:txBody>
      </p:sp>
      <p:pic>
        <p:nvPicPr>
          <p:cNvPr id="13" name="Thomson Reuters Logo">
            <a:extLst>
              <a:ext uri="{FF2B5EF4-FFF2-40B4-BE49-F238E27FC236}">
                <a16:creationId xmlns:a16="http://schemas.microsoft.com/office/drawing/2014/main" id="{758A87BD-822D-6E45-904B-8A3CEE276B3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52408" y="6204476"/>
            <a:ext cx="1277938" cy="423644"/>
          </a:xfrm>
          <a:prstGeom prst="rect">
            <a:avLst/>
          </a:prstGeom>
        </p:spPr>
      </p:pic>
      <p:pic>
        <p:nvPicPr>
          <p:cNvPr id="4" name="Graphic 3">
            <a:extLst>
              <a:ext uri="{FF2B5EF4-FFF2-40B4-BE49-F238E27FC236}">
                <a16:creationId xmlns:a16="http://schemas.microsoft.com/office/drawing/2014/main" id="{35B62666-2D71-9945-E5C0-385E415D14A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4882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0_divider_lime">
    <p:bg>
      <p:bgPr>
        <a:solidFill>
          <a:srgbClr val="E1F4CD"/>
        </a:solidFill>
        <a:effectLst/>
      </p:bgPr>
    </p:bg>
    <p:spTree>
      <p:nvGrpSpPr>
        <p:cNvPr id="1" name=""/>
        <p:cNvGrpSpPr/>
        <p:nvPr/>
      </p:nvGrpSpPr>
      <p:grpSpPr>
        <a:xfrm>
          <a:off x="0" y="0"/>
          <a:ext cx="0" cy="0"/>
          <a:chOff x="0" y="0"/>
          <a:chExt cx="0" cy="0"/>
        </a:xfrm>
      </p:grpSpPr>
      <p:pic>
        <p:nvPicPr>
          <p:cNvPr id="13" name="Thomson Reuters Logo">
            <a:extLst>
              <a:ext uri="{FF2B5EF4-FFF2-40B4-BE49-F238E27FC236}">
                <a16:creationId xmlns:a16="http://schemas.microsoft.com/office/drawing/2014/main" id="{758A87BD-822D-6E45-904B-8A3CEE276B3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55275" y="245378"/>
            <a:ext cx="1277938" cy="423644"/>
          </a:xfrm>
          <a:prstGeom prst="rect">
            <a:avLst/>
          </a:prstGeom>
        </p:spPr>
      </p:pic>
      <p:sp>
        <p:nvSpPr>
          <p:cNvPr id="6" name="Title 7">
            <a:extLst>
              <a:ext uri="{FF2B5EF4-FFF2-40B4-BE49-F238E27FC236}">
                <a16:creationId xmlns:a16="http://schemas.microsoft.com/office/drawing/2014/main" id="{FBD9A105-7E89-EF99-7FD7-066974BABDA4}"/>
              </a:ext>
            </a:extLst>
          </p:cNvPr>
          <p:cNvSpPr>
            <a:spLocks noGrp="1"/>
          </p:cNvSpPr>
          <p:nvPr>
            <p:ph type="title" hasCustomPrompt="1"/>
          </p:nvPr>
        </p:nvSpPr>
        <p:spPr>
          <a:xfrm>
            <a:off x="194872" y="3097899"/>
            <a:ext cx="4884737" cy="2529923"/>
          </a:xfrm>
          <a:prstGeom prst="rect">
            <a:avLst/>
          </a:prstGeom>
        </p:spPr>
        <p:txBody>
          <a:bodyPr wrap="square">
            <a:spAutoFit/>
          </a:bodyPr>
          <a:lstStyle>
            <a:lvl1pPr algn="ctr">
              <a:defRPr sz="8800">
                <a:solidFill>
                  <a:schemeClr val="accent2"/>
                </a:solidFill>
              </a:defRPr>
            </a:lvl1pPr>
          </a:lstStyle>
          <a:p>
            <a:r>
              <a:rPr lang="en-US" noProof="0"/>
              <a:t>Section divider</a:t>
            </a:r>
          </a:p>
        </p:txBody>
      </p:sp>
      <p:pic>
        <p:nvPicPr>
          <p:cNvPr id="4" name="Graphic 3">
            <a:extLst>
              <a:ext uri="{FF2B5EF4-FFF2-40B4-BE49-F238E27FC236}">
                <a16:creationId xmlns:a16="http://schemas.microsoft.com/office/drawing/2014/main" id="{6164F06E-5941-2B06-63ED-FAE7BFE714E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41966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divider_blank_left">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0931F771-A560-5A40-B026-B1166D2907DF}"/>
              </a:ext>
              <a:ext uri="{C183D7F6-B498-43B3-948B-1728B52AA6E4}">
                <adec:decorative xmlns:adec="http://schemas.microsoft.com/office/drawing/2017/decorative" val="1"/>
              </a:ext>
            </a:extLst>
          </p:cNvPr>
          <p:cNvSpPr>
            <a:spLocks noGrp="1"/>
          </p:cNvSpPr>
          <p:nvPr>
            <p:ph type="pic" sz="quarter" idx="11" hasCustomPrompt="1"/>
          </p:nvPr>
        </p:nvSpPr>
        <p:spPr>
          <a:xfrm>
            <a:off x="457200" y="457204"/>
            <a:ext cx="5740400" cy="5923467"/>
          </a:xfrm>
          <a:custGeom>
            <a:avLst/>
            <a:gdLst>
              <a:gd name="connsiteX0" fmla="*/ 0 w 5949950"/>
              <a:gd name="connsiteY0" fmla="*/ 0 h 6356349"/>
              <a:gd name="connsiteX1" fmla="*/ 5949950 w 5949950"/>
              <a:gd name="connsiteY1" fmla="*/ 0 h 6356349"/>
              <a:gd name="connsiteX2" fmla="*/ 5949950 w 5949950"/>
              <a:gd name="connsiteY2" fmla="*/ 6356349 h 6356349"/>
              <a:gd name="connsiteX3" fmla="*/ 0 w 5949950"/>
              <a:gd name="connsiteY3" fmla="*/ 6356349 h 6356349"/>
            </a:gdLst>
            <a:ahLst/>
            <a:cxnLst>
              <a:cxn ang="0">
                <a:pos x="connsiteX0" y="connsiteY0"/>
              </a:cxn>
              <a:cxn ang="0">
                <a:pos x="connsiteX1" y="connsiteY1"/>
              </a:cxn>
              <a:cxn ang="0">
                <a:pos x="connsiteX2" y="connsiteY2"/>
              </a:cxn>
              <a:cxn ang="0">
                <a:pos x="connsiteX3" y="connsiteY3"/>
              </a:cxn>
            </a:cxnLst>
            <a:rect l="l" t="t" r="r" b="b"/>
            <a:pathLst>
              <a:path w="5949950" h="6356349">
                <a:moveTo>
                  <a:pt x="0" y="0"/>
                </a:moveTo>
                <a:lnTo>
                  <a:pt x="5949950" y="0"/>
                </a:lnTo>
                <a:lnTo>
                  <a:pt x="5949950" y="6356349"/>
                </a:lnTo>
                <a:lnTo>
                  <a:pt x="0" y="6356349"/>
                </a:lnTo>
                <a:close/>
              </a:path>
            </a:pathLst>
          </a:custGeom>
          <a:solidFill>
            <a:schemeClr val="bg1">
              <a:lumMod val="95000"/>
            </a:schemeClr>
          </a:solidFill>
        </p:spPr>
        <p:txBody>
          <a:bodyPr wrap="square" lIns="180000" tIns="180000" rIns="180000" bIns="180000" anchor="b" anchorCtr="0">
            <a:noAutofit/>
          </a:bodyPr>
          <a:lstStyle>
            <a:lvl1pPr marL="0" indent="0" algn="r">
              <a:buNone/>
              <a:defRPr sz="1400" b="0" i="0">
                <a:latin typeface="+mn-lt"/>
              </a:defRPr>
            </a:lvl1pPr>
          </a:lstStyle>
          <a:p>
            <a:r>
              <a:rPr lang="en-US" noProof="0"/>
              <a:t>Double click or select the thumbnail to insert your own photo.</a:t>
            </a:r>
          </a:p>
        </p:txBody>
      </p:sp>
      <p:sp>
        <p:nvSpPr>
          <p:cNvPr id="8" name="Text Placeholder 5">
            <a:extLst>
              <a:ext uri="{FF2B5EF4-FFF2-40B4-BE49-F238E27FC236}">
                <a16:creationId xmlns:a16="http://schemas.microsoft.com/office/drawing/2014/main" id="{7B4AB2BE-4AF7-1449-6428-2108541154A7}"/>
              </a:ext>
              <a:ext uri="{C183D7F6-B498-43B3-948B-1728B52AA6E4}">
                <adec:decorative xmlns:adec="http://schemas.microsoft.com/office/drawing/2017/decorative" val="1"/>
              </a:ext>
            </a:extLst>
          </p:cNvPr>
          <p:cNvSpPr>
            <a:spLocks noGrp="1"/>
          </p:cNvSpPr>
          <p:nvPr>
            <p:ph type="body" sz="quarter" idx="14" hasCustomPrompt="1"/>
          </p:nvPr>
        </p:nvSpPr>
        <p:spPr>
          <a:xfrm>
            <a:off x="457200" y="291022"/>
            <a:ext cx="2628900" cy="163003"/>
          </a:xfrm>
          <a:prstGeom prst="rect">
            <a:avLst/>
          </a:prstGeom>
        </p:spPr>
        <p:txBody>
          <a:bodyPr lIns="0" tIns="0" rIns="0" bIns="72000" anchor="b" anchorCtr="0"/>
          <a:lstStyle>
            <a:lvl1pPr marL="0" indent="0" algn="l">
              <a:lnSpc>
                <a:spcPct val="100000"/>
              </a:lnSpc>
              <a:buNone/>
              <a:defRPr sz="600" b="0" i="0">
                <a:solidFill>
                  <a:schemeClr val="tx1"/>
                </a:solidFill>
                <a:latin typeface="+mn-lt"/>
              </a:defRPr>
            </a:lvl1pPr>
            <a:lvl2pPr marL="457200" indent="0" algn="r">
              <a:buNone/>
              <a:defRPr sz="1200">
                <a:solidFill>
                  <a:schemeClr val="bg1"/>
                </a:solidFill>
              </a:defRPr>
            </a:lvl2pPr>
            <a:lvl3pPr marL="914400" indent="0" algn="r">
              <a:buNone/>
              <a:defRPr sz="1200">
                <a:solidFill>
                  <a:schemeClr val="bg1"/>
                </a:solidFill>
              </a:defRPr>
            </a:lvl3pPr>
            <a:lvl4pPr marL="1371600" indent="0" algn="r">
              <a:buNone/>
              <a:defRPr sz="1200">
                <a:solidFill>
                  <a:schemeClr val="bg1"/>
                </a:solidFill>
              </a:defRPr>
            </a:lvl4pPr>
            <a:lvl5pPr marL="1828800" indent="0" algn="r">
              <a:buNone/>
              <a:defRPr sz="1200">
                <a:solidFill>
                  <a:schemeClr val="bg1"/>
                </a:solidFill>
              </a:defRPr>
            </a:lvl5pPr>
          </a:lstStyle>
          <a:p>
            <a:pPr lvl="0"/>
            <a:r>
              <a:rPr lang="en-US" noProof="0"/>
              <a:t>PHOTO CREDIT HERE</a:t>
            </a:r>
          </a:p>
        </p:txBody>
      </p:sp>
      <p:cxnSp>
        <p:nvCxnSpPr>
          <p:cNvPr id="7" name="Straight Connector 6">
            <a:extLst>
              <a:ext uri="{FF2B5EF4-FFF2-40B4-BE49-F238E27FC236}">
                <a16:creationId xmlns:a16="http://schemas.microsoft.com/office/drawing/2014/main" id="{8E852BB1-76FE-E59D-4D6F-317F211EC93D}"/>
              </a:ext>
              <a:ext uri="{C183D7F6-B498-43B3-948B-1728B52AA6E4}">
                <adec:decorative xmlns:adec="http://schemas.microsoft.com/office/drawing/2017/decorative" val="1"/>
              </a:ext>
            </a:extLst>
          </p:cNvPr>
          <p:cNvCxnSpPr>
            <a:cxnSpLocks/>
          </p:cNvCxnSpPr>
          <p:nvPr userDrawn="1"/>
        </p:nvCxnSpPr>
        <p:spPr>
          <a:xfrm>
            <a:off x="6619875" y="5600700"/>
            <a:ext cx="1090715"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itle 7">
            <a:extLst>
              <a:ext uri="{FF2B5EF4-FFF2-40B4-BE49-F238E27FC236}">
                <a16:creationId xmlns:a16="http://schemas.microsoft.com/office/drawing/2014/main" id="{A564D725-4DF9-B26E-2C58-1BF4732695AA}"/>
              </a:ext>
            </a:extLst>
          </p:cNvPr>
          <p:cNvSpPr>
            <a:spLocks noGrp="1"/>
          </p:cNvSpPr>
          <p:nvPr>
            <p:ph type="title" hasCustomPrompt="1"/>
          </p:nvPr>
        </p:nvSpPr>
        <p:spPr>
          <a:xfrm>
            <a:off x="6619875" y="2821268"/>
            <a:ext cx="4884737" cy="2529923"/>
          </a:xfrm>
          <a:prstGeom prst="rect">
            <a:avLst/>
          </a:prstGeom>
        </p:spPr>
        <p:txBody>
          <a:bodyPr wrap="square" anchor="b">
            <a:spAutoFit/>
          </a:bodyPr>
          <a:lstStyle>
            <a:lvl1pPr algn="l">
              <a:defRPr sz="8800">
                <a:solidFill>
                  <a:schemeClr val="accent2"/>
                </a:solidFill>
              </a:defRPr>
            </a:lvl1pPr>
          </a:lstStyle>
          <a:p>
            <a:r>
              <a:rPr lang="en-US" noProof="0"/>
              <a:t>Section divider</a:t>
            </a:r>
          </a:p>
        </p:txBody>
      </p:sp>
    </p:spTree>
    <p:extLst>
      <p:ext uri="{BB962C8B-B14F-4D97-AF65-F5344CB8AC3E}">
        <p14:creationId xmlns:p14="http://schemas.microsoft.com/office/powerpoint/2010/main" val="933711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2_divider_blank_left">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B5349DA-0412-19F0-1603-527B4569AA17}"/>
              </a:ext>
              <a:ext uri="{C183D7F6-B498-43B3-948B-1728B52AA6E4}">
                <adec:decorative xmlns:adec="http://schemas.microsoft.com/office/drawing/2017/decorative" val="1"/>
              </a:ext>
            </a:extLst>
          </p:cNvPr>
          <p:cNvCxnSpPr>
            <a:cxnSpLocks/>
          </p:cNvCxnSpPr>
          <p:nvPr userDrawn="1"/>
        </p:nvCxnSpPr>
        <p:spPr>
          <a:xfrm>
            <a:off x="0" y="13006"/>
            <a:ext cx="12192000"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pic>
        <p:nvPicPr>
          <p:cNvPr id="2" name="Thomson Reuters Logo">
            <a:extLst>
              <a:ext uri="{FF2B5EF4-FFF2-40B4-BE49-F238E27FC236}">
                <a16:creationId xmlns:a16="http://schemas.microsoft.com/office/drawing/2014/main" id="{5AB0340C-0AF0-971C-2F1C-26046A8FE07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901" y="245114"/>
            <a:ext cx="1279525" cy="424171"/>
          </a:xfrm>
          <a:prstGeom prst="rect">
            <a:avLst/>
          </a:prstGeom>
        </p:spPr>
      </p:pic>
      <p:sp>
        <p:nvSpPr>
          <p:cNvPr id="5" name="Picture Placeholder 8">
            <a:extLst>
              <a:ext uri="{FF2B5EF4-FFF2-40B4-BE49-F238E27FC236}">
                <a16:creationId xmlns:a16="http://schemas.microsoft.com/office/drawing/2014/main" id="{0931F771-A560-5A40-B026-B1166D2907DF}"/>
              </a:ext>
              <a:ext uri="{C183D7F6-B498-43B3-948B-1728B52AA6E4}">
                <adec:decorative xmlns:adec="http://schemas.microsoft.com/office/drawing/2017/decorative" val="1"/>
              </a:ext>
            </a:extLst>
          </p:cNvPr>
          <p:cNvSpPr>
            <a:spLocks noGrp="1"/>
          </p:cNvSpPr>
          <p:nvPr>
            <p:ph type="pic" sz="quarter" idx="11" hasCustomPrompt="1"/>
          </p:nvPr>
        </p:nvSpPr>
        <p:spPr>
          <a:xfrm>
            <a:off x="5994400" y="457204"/>
            <a:ext cx="5740400" cy="5923467"/>
          </a:xfrm>
          <a:custGeom>
            <a:avLst/>
            <a:gdLst>
              <a:gd name="connsiteX0" fmla="*/ 0 w 5949950"/>
              <a:gd name="connsiteY0" fmla="*/ 0 h 6356349"/>
              <a:gd name="connsiteX1" fmla="*/ 5949950 w 5949950"/>
              <a:gd name="connsiteY1" fmla="*/ 0 h 6356349"/>
              <a:gd name="connsiteX2" fmla="*/ 5949950 w 5949950"/>
              <a:gd name="connsiteY2" fmla="*/ 6356349 h 6356349"/>
              <a:gd name="connsiteX3" fmla="*/ 0 w 5949950"/>
              <a:gd name="connsiteY3" fmla="*/ 6356349 h 6356349"/>
            </a:gdLst>
            <a:ahLst/>
            <a:cxnLst>
              <a:cxn ang="0">
                <a:pos x="connsiteX0" y="connsiteY0"/>
              </a:cxn>
              <a:cxn ang="0">
                <a:pos x="connsiteX1" y="connsiteY1"/>
              </a:cxn>
              <a:cxn ang="0">
                <a:pos x="connsiteX2" y="connsiteY2"/>
              </a:cxn>
              <a:cxn ang="0">
                <a:pos x="connsiteX3" y="connsiteY3"/>
              </a:cxn>
            </a:cxnLst>
            <a:rect l="l" t="t" r="r" b="b"/>
            <a:pathLst>
              <a:path w="5949950" h="6356349">
                <a:moveTo>
                  <a:pt x="0" y="0"/>
                </a:moveTo>
                <a:lnTo>
                  <a:pt x="5949950" y="0"/>
                </a:lnTo>
                <a:lnTo>
                  <a:pt x="5949950" y="6356349"/>
                </a:lnTo>
                <a:lnTo>
                  <a:pt x="0" y="6356349"/>
                </a:lnTo>
                <a:close/>
              </a:path>
            </a:pathLst>
          </a:custGeom>
          <a:solidFill>
            <a:schemeClr val="bg1">
              <a:lumMod val="95000"/>
            </a:schemeClr>
          </a:solidFill>
        </p:spPr>
        <p:txBody>
          <a:bodyPr wrap="square" lIns="180000" tIns="180000" rIns="180000" bIns="180000" anchor="b" anchorCtr="0">
            <a:noAutofit/>
          </a:bodyPr>
          <a:lstStyle>
            <a:lvl1pPr marL="0" indent="0" algn="r">
              <a:buNone/>
              <a:defRPr sz="1400" b="0" i="0">
                <a:latin typeface="+mn-lt"/>
              </a:defRPr>
            </a:lvl1pPr>
          </a:lstStyle>
          <a:p>
            <a:r>
              <a:rPr lang="en-US" noProof="0"/>
              <a:t>Double click or select the thumbnail to insert your own photo.</a:t>
            </a:r>
          </a:p>
        </p:txBody>
      </p:sp>
      <p:sp>
        <p:nvSpPr>
          <p:cNvPr id="8" name="Text Placeholder 5">
            <a:extLst>
              <a:ext uri="{FF2B5EF4-FFF2-40B4-BE49-F238E27FC236}">
                <a16:creationId xmlns:a16="http://schemas.microsoft.com/office/drawing/2014/main" id="{7B4AB2BE-4AF7-1449-6428-2108541154A7}"/>
              </a:ext>
              <a:ext uri="{C183D7F6-B498-43B3-948B-1728B52AA6E4}">
                <adec:decorative xmlns:adec="http://schemas.microsoft.com/office/drawing/2017/decorative" val="1"/>
              </a:ext>
            </a:extLst>
          </p:cNvPr>
          <p:cNvSpPr>
            <a:spLocks noGrp="1"/>
          </p:cNvSpPr>
          <p:nvPr>
            <p:ph type="body" sz="quarter" idx="14" hasCustomPrompt="1"/>
          </p:nvPr>
        </p:nvSpPr>
        <p:spPr>
          <a:xfrm>
            <a:off x="9105900" y="291022"/>
            <a:ext cx="2628900" cy="163003"/>
          </a:xfrm>
          <a:prstGeom prst="rect">
            <a:avLst/>
          </a:prstGeom>
        </p:spPr>
        <p:txBody>
          <a:bodyPr lIns="0" tIns="0" rIns="0" bIns="72000" anchor="b" anchorCtr="0"/>
          <a:lstStyle>
            <a:lvl1pPr marL="0" indent="0" algn="r">
              <a:lnSpc>
                <a:spcPct val="100000"/>
              </a:lnSpc>
              <a:buNone/>
              <a:defRPr sz="600" b="0" i="0">
                <a:solidFill>
                  <a:schemeClr val="tx1"/>
                </a:solidFill>
                <a:latin typeface="+mn-lt"/>
              </a:defRPr>
            </a:lvl1pPr>
            <a:lvl2pPr marL="457200" indent="0" algn="r">
              <a:buNone/>
              <a:defRPr sz="1200">
                <a:solidFill>
                  <a:schemeClr val="bg1"/>
                </a:solidFill>
              </a:defRPr>
            </a:lvl2pPr>
            <a:lvl3pPr marL="914400" indent="0" algn="r">
              <a:buNone/>
              <a:defRPr sz="1200">
                <a:solidFill>
                  <a:schemeClr val="bg1"/>
                </a:solidFill>
              </a:defRPr>
            </a:lvl3pPr>
            <a:lvl4pPr marL="1371600" indent="0" algn="r">
              <a:buNone/>
              <a:defRPr sz="1200">
                <a:solidFill>
                  <a:schemeClr val="bg1"/>
                </a:solidFill>
              </a:defRPr>
            </a:lvl4pPr>
            <a:lvl5pPr marL="1828800" indent="0" algn="r">
              <a:buNone/>
              <a:defRPr sz="1200">
                <a:solidFill>
                  <a:schemeClr val="bg1"/>
                </a:solidFill>
              </a:defRPr>
            </a:lvl5pPr>
          </a:lstStyle>
          <a:p>
            <a:pPr lvl="0"/>
            <a:r>
              <a:rPr lang="en-US" noProof="0"/>
              <a:t>PHOTO CREDIT HERE</a:t>
            </a:r>
          </a:p>
        </p:txBody>
      </p:sp>
      <p:sp>
        <p:nvSpPr>
          <p:cNvPr id="9" name="Title 7">
            <a:extLst>
              <a:ext uri="{FF2B5EF4-FFF2-40B4-BE49-F238E27FC236}">
                <a16:creationId xmlns:a16="http://schemas.microsoft.com/office/drawing/2014/main" id="{A564D725-4DF9-B26E-2C58-1BF4732695AA}"/>
              </a:ext>
            </a:extLst>
          </p:cNvPr>
          <p:cNvSpPr>
            <a:spLocks noGrp="1"/>
          </p:cNvSpPr>
          <p:nvPr>
            <p:ph type="title" hasCustomPrompt="1"/>
          </p:nvPr>
        </p:nvSpPr>
        <p:spPr>
          <a:xfrm>
            <a:off x="671411" y="2842177"/>
            <a:ext cx="4884737" cy="2529923"/>
          </a:xfrm>
          <a:prstGeom prst="rect">
            <a:avLst/>
          </a:prstGeom>
        </p:spPr>
        <p:txBody>
          <a:bodyPr wrap="square" anchor="b">
            <a:spAutoFit/>
          </a:bodyPr>
          <a:lstStyle>
            <a:lvl1pPr algn="l">
              <a:defRPr sz="8800">
                <a:solidFill>
                  <a:schemeClr val="accent2"/>
                </a:solidFill>
              </a:defRPr>
            </a:lvl1pPr>
          </a:lstStyle>
          <a:p>
            <a:r>
              <a:rPr lang="en-US" noProof="0"/>
              <a:t>Section divider</a:t>
            </a:r>
          </a:p>
        </p:txBody>
      </p:sp>
      <p:cxnSp>
        <p:nvCxnSpPr>
          <p:cNvPr id="7" name="Straight Connector 6">
            <a:extLst>
              <a:ext uri="{FF2B5EF4-FFF2-40B4-BE49-F238E27FC236}">
                <a16:creationId xmlns:a16="http://schemas.microsoft.com/office/drawing/2014/main" id="{8E852BB1-76FE-E59D-4D6F-317F211EC93D}"/>
              </a:ext>
              <a:ext uri="{C183D7F6-B498-43B3-948B-1728B52AA6E4}">
                <adec:decorative xmlns:adec="http://schemas.microsoft.com/office/drawing/2017/decorative" val="1"/>
              </a:ext>
            </a:extLst>
          </p:cNvPr>
          <p:cNvCxnSpPr>
            <a:cxnSpLocks/>
          </p:cNvCxnSpPr>
          <p:nvPr userDrawn="1"/>
        </p:nvCxnSpPr>
        <p:spPr>
          <a:xfrm>
            <a:off x="671411" y="5592491"/>
            <a:ext cx="1090715"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5496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CEB5890-2665-7210-F51F-F0810D9D5D53}"/>
              </a:ext>
              <a:ext uri="{C183D7F6-B498-43B3-948B-1728B52AA6E4}">
                <adec:decorative xmlns:adec="http://schemas.microsoft.com/office/drawing/2017/decorative" val="1"/>
              </a:ext>
            </a:extLst>
          </p:cNvPr>
          <p:cNvCxnSpPr>
            <a:cxnSpLocks/>
          </p:cNvCxnSpPr>
          <p:nvPr userDrawn="1"/>
        </p:nvCxnSpPr>
        <p:spPr>
          <a:xfrm>
            <a:off x="0" y="23166"/>
            <a:ext cx="12192000"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AF9C54B0-7CBE-23C1-4597-9067475481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B38BC4-D82D-D4D1-5F85-78FF573A84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95BE2B3-E428-38FC-0C6C-B04B319B9E74}"/>
              </a:ext>
            </a:extLst>
          </p:cNvPr>
          <p:cNvSpPr>
            <a:spLocks noGrp="1"/>
          </p:cNvSpPr>
          <p:nvPr>
            <p:ph type="sldNum" sz="quarter" idx="4"/>
          </p:nvPr>
        </p:nvSpPr>
        <p:spPr>
          <a:xfrm>
            <a:off x="457200" y="6400803"/>
            <a:ext cx="498475" cy="248709"/>
          </a:xfrm>
          <a:prstGeom prst="rect">
            <a:avLst/>
          </a:prstGeom>
        </p:spPr>
        <p:txBody>
          <a:bodyPr vert="horz" lIns="91440" tIns="45720" rIns="91440" bIns="45720" rtlCol="0" anchor="ctr"/>
          <a:lstStyle>
            <a:lvl1pPr marL="111125" indent="-111125" algn="l">
              <a:defRPr sz="1000">
                <a:solidFill>
                  <a:schemeClr val="accent2"/>
                </a:solidFill>
              </a:defRPr>
            </a:lvl1p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5" name="Footer Placeholder 4">
            <a:extLst>
              <a:ext uri="{FF2B5EF4-FFF2-40B4-BE49-F238E27FC236}">
                <a16:creationId xmlns:a16="http://schemas.microsoft.com/office/drawing/2014/main" id="{8A73652F-55CD-C070-46C5-B3E0B155FFD0}"/>
              </a:ext>
            </a:extLst>
          </p:cNvPr>
          <p:cNvSpPr>
            <a:spLocks noGrp="1"/>
          </p:cNvSpPr>
          <p:nvPr>
            <p:ph type="ftr" sz="quarter" idx="3"/>
          </p:nvPr>
        </p:nvSpPr>
        <p:spPr>
          <a:xfrm>
            <a:off x="955675" y="6400803"/>
            <a:ext cx="3108325" cy="248709"/>
          </a:xfrm>
          <a:prstGeom prst="rect">
            <a:avLst/>
          </a:prstGeom>
        </p:spPr>
        <p:txBody>
          <a:bodyPr vert="horz" lIns="91440" tIns="45720" rIns="91440" bIns="45720" rtlCol="0" anchor="ctr"/>
          <a:lstStyle>
            <a:lvl1pPr algn="l">
              <a:defRPr sz="1000">
                <a:solidFill>
                  <a:schemeClr val="accent2"/>
                </a:solidFill>
              </a:defRPr>
            </a:lvl1pPr>
          </a:lstStyle>
          <a:p>
            <a:endParaRPr lang="en-US"/>
          </a:p>
        </p:txBody>
      </p:sp>
      <p:pic>
        <p:nvPicPr>
          <p:cNvPr id="7" name="Thomson Reuters Logo">
            <a:extLst>
              <a:ext uri="{FF2B5EF4-FFF2-40B4-BE49-F238E27FC236}">
                <a16:creationId xmlns:a16="http://schemas.microsoft.com/office/drawing/2014/main" id="{88270E69-C258-5B73-5F5B-B21AD98D33AA}"/>
              </a:ext>
              <a:ext uri="{C183D7F6-B498-43B3-948B-1728B52AA6E4}">
                <adec:decorative xmlns:adec="http://schemas.microsoft.com/office/drawing/2017/decorative" val="1"/>
              </a:ext>
            </a:extLst>
          </p:cNvPr>
          <p:cNvPicPr>
            <a:picLocks noChangeAspect="1"/>
          </p:cNvPicPr>
          <p:nvPr userDrawn="1"/>
        </p:nvPicPr>
        <p:blipFill>
          <a:blip r:embed="rId19" cstate="screen">
            <a:extLst>
              <a:ext uri="{28A0092B-C50C-407E-A947-70E740481C1C}">
                <a14:useLocalDpi xmlns:a14="http://schemas.microsoft.com/office/drawing/2010/main"/>
              </a:ext>
            </a:extLst>
          </a:blip>
          <a:srcRect/>
          <a:stretch/>
        </p:blipFill>
        <p:spPr>
          <a:xfrm>
            <a:off x="10455275" y="6188717"/>
            <a:ext cx="1279525" cy="424171"/>
          </a:xfrm>
          <a:prstGeom prst="rect">
            <a:avLst/>
          </a:prstGeom>
        </p:spPr>
      </p:pic>
    </p:spTree>
    <p:extLst>
      <p:ext uri="{BB962C8B-B14F-4D97-AF65-F5344CB8AC3E}">
        <p14:creationId xmlns:p14="http://schemas.microsoft.com/office/powerpoint/2010/main" val="1158250868"/>
      </p:ext>
    </p:extLst>
  </p:cSld>
  <p:clrMap bg1="lt1" tx1="dk1" bg2="lt2" tx2="dk2" accent1="accent1" accent2="accent2" accent3="accent3" accent4="accent4" accent5="accent5" accent6="accent6" hlink="hlink" folHlink="folHlink"/>
  <p:sldLayoutIdLst>
    <p:sldLayoutId id="2147483663"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8" r:id="rId10"/>
    <p:sldLayoutId id="2147483682" r:id="rId11"/>
    <p:sldLayoutId id="2147483700" r:id="rId12"/>
    <p:sldLayoutId id="2147483701" r:id="rId13"/>
    <p:sldLayoutId id="2147483702" r:id="rId14"/>
    <p:sldLayoutId id="2147483703" r:id="rId15"/>
    <p:sldLayoutId id="2147483704" r:id="rId16"/>
    <p:sldLayoutId id="2147483705" r:id="rId17"/>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0" indent="0" algn="l" defTabSz="914400" rtl="0" eaLnBrk="1" latinLnBrk="0" hangingPunct="1">
        <a:lnSpc>
          <a:spcPct val="90000"/>
        </a:lnSpc>
        <a:spcBef>
          <a:spcPts val="1000"/>
        </a:spcBef>
        <a:buFont typeface="Clario" panose="020B0503030300000000"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Clario" panose="020B0503030300000000"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Clario" panose="020B0503030300000000"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Clario" panose="020B0503030300000000"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Clario" panose="020B0503030300000000"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Clario" panose="020B05030303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Clario" panose="020B05030303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Clario" panose="020B05030303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Clario" panose="020B0503030300000000"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D64000"/>
          </p15:clr>
        </p15:guide>
        <p15:guide id="2" pos="7680" userDrawn="1">
          <p15:clr>
            <a:srgbClr val="D64000"/>
          </p15:clr>
        </p15:guide>
        <p15:guide id="3" pos="288" userDrawn="1">
          <p15:clr>
            <a:srgbClr val="D64000"/>
          </p15:clr>
        </p15:guide>
        <p15:guide id="4" pos="949" userDrawn="1">
          <p15:clr>
            <a:srgbClr val="D64000"/>
          </p15:clr>
        </p15:guide>
        <p15:guide id="5" pos="1093" userDrawn="1">
          <p15:clr>
            <a:srgbClr val="D64000"/>
          </p15:clr>
        </p15:guide>
        <p15:guide id="6" pos="1754" userDrawn="1">
          <p15:clr>
            <a:srgbClr val="D64000"/>
          </p15:clr>
        </p15:guide>
        <p15:guide id="7" pos="1898" userDrawn="1">
          <p15:clr>
            <a:srgbClr val="D64000"/>
          </p15:clr>
        </p15:guide>
        <p15:guide id="8" pos="2560" userDrawn="1">
          <p15:clr>
            <a:srgbClr val="D64000"/>
          </p15:clr>
        </p15:guide>
        <p15:guide id="9" pos="2712" userDrawn="1">
          <p15:clr>
            <a:srgbClr val="D64000"/>
          </p15:clr>
        </p15:guide>
        <p15:guide id="10" pos="3365" userDrawn="1">
          <p15:clr>
            <a:srgbClr val="D64000"/>
          </p15:clr>
        </p15:guide>
        <p15:guide id="11" pos="3509" userDrawn="1">
          <p15:clr>
            <a:srgbClr val="D64000"/>
          </p15:clr>
        </p15:guide>
        <p15:guide id="12" pos="4170" userDrawn="1">
          <p15:clr>
            <a:srgbClr val="D64000"/>
          </p15:clr>
        </p15:guide>
        <p15:guide id="13" pos="4314" userDrawn="1">
          <p15:clr>
            <a:srgbClr val="D64000"/>
          </p15:clr>
        </p15:guide>
        <p15:guide id="14" pos="4976" userDrawn="1">
          <p15:clr>
            <a:srgbClr val="D64000"/>
          </p15:clr>
        </p15:guide>
        <p15:guide id="15" pos="5120" userDrawn="1">
          <p15:clr>
            <a:srgbClr val="D64000"/>
          </p15:clr>
        </p15:guide>
        <p15:guide id="16" pos="5781" userDrawn="1">
          <p15:clr>
            <a:srgbClr val="D64000"/>
          </p15:clr>
        </p15:guide>
        <p15:guide id="17" pos="5925" userDrawn="1">
          <p15:clr>
            <a:srgbClr val="D64000"/>
          </p15:clr>
        </p15:guide>
        <p15:guide id="18" pos="6586" userDrawn="1">
          <p15:clr>
            <a:srgbClr val="D64000"/>
          </p15:clr>
        </p15:guide>
        <p15:guide id="19" pos="6730" userDrawn="1">
          <p15:clr>
            <a:srgbClr val="D64000"/>
          </p15:clr>
        </p15:guide>
        <p15:guide id="20" pos="7392" userDrawn="1">
          <p15:clr>
            <a:srgbClr val="D64000"/>
          </p15:clr>
        </p15:guide>
        <p15:guide id="21" orient="horz" userDrawn="1">
          <p15:clr>
            <a:srgbClr val="D64000"/>
          </p15:clr>
        </p15:guide>
        <p15:guide id="22" orient="horz" pos="4320" userDrawn="1">
          <p15:clr>
            <a:srgbClr val="D64000"/>
          </p15:clr>
        </p15:guide>
        <p15:guide id="23" orient="horz" pos="288" userDrawn="1">
          <p15:clr>
            <a:srgbClr val="D64000"/>
          </p15:clr>
        </p15:guide>
        <p15:guide id="24" orient="horz" pos="792" userDrawn="1">
          <p15:clr>
            <a:srgbClr val="D64000"/>
          </p15:clr>
        </p15:guide>
        <p15:guide id="25" orient="horz" pos="936" userDrawn="1">
          <p15:clr>
            <a:srgbClr val="D64000"/>
          </p15:clr>
        </p15:guide>
        <p15:guide id="26" orient="horz" pos="1440" userDrawn="1">
          <p15:clr>
            <a:srgbClr val="D64000"/>
          </p15:clr>
        </p15:guide>
        <p15:guide id="27" orient="horz" pos="1584" userDrawn="1">
          <p15:clr>
            <a:srgbClr val="D64000"/>
          </p15:clr>
        </p15:guide>
        <p15:guide id="28" orient="horz" pos="2088" userDrawn="1">
          <p15:clr>
            <a:srgbClr val="D64000"/>
          </p15:clr>
        </p15:guide>
        <p15:guide id="29" orient="horz" pos="2232" userDrawn="1">
          <p15:clr>
            <a:srgbClr val="D64000"/>
          </p15:clr>
        </p15:guide>
        <p15:guide id="30" orient="horz" pos="2736" userDrawn="1">
          <p15:clr>
            <a:srgbClr val="D64000"/>
          </p15:clr>
        </p15:guide>
        <p15:guide id="31" orient="horz" pos="2880" userDrawn="1">
          <p15:clr>
            <a:srgbClr val="D64000"/>
          </p15:clr>
        </p15:guide>
        <p15:guide id="32" orient="horz" pos="3384" userDrawn="1">
          <p15:clr>
            <a:srgbClr val="D64000"/>
          </p15:clr>
        </p15:guide>
        <p15:guide id="33" orient="horz" pos="3528" userDrawn="1">
          <p15:clr>
            <a:srgbClr val="D64000"/>
          </p15:clr>
        </p15:guide>
        <p15:guide id="34" orient="horz" pos="4032" userDrawn="1">
          <p15:clr>
            <a:srgbClr val="D6400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9C54B0-7CBE-23C1-4597-9067475481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B38BC4-D82D-D4D1-5F85-78FF573A84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A73652F-55CD-C070-46C5-B3E0B155FFD0}"/>
              </a:ext>
            </a:extLst>
          </p:cNvPr>
          <p:cNvSpPr>
            <a:spLocks noGrp="1"/>
          </p:cNvSpPr>
          <p:nvPr>
            <p:ph type="ftr" sz="quarter" idx="3"/>
          </p:nvPr>
        </p:nvSpPr>
        <p:spPr>
          <a:xfrm>
            <a:off x="955675" y="6400803"/>
            <a:ext cx="3108325" cy="248709"/>
          </a:xfrm>
          <a:prstGeom prst="rect">
            <a:avLst/>
          </a:prstGeom>
        </p:spPr>
        <p:txBody>
          <a:bodyPr vert="horz" lIns="91440" tIns="45720" rIns="91440" bIns="45720" rtlCol="0" anchor="ctr"/>
          <a:lstStyle>
            <a:lvl1pPr algn="l">
              <a:defRPr sz="1000">
                <a:solidFill>
                  <a:schemeClr val="accent2"/>
                </a:solidFill>
              </a:defRPr>
            </a:lvl1pPr>
          </a:lstStyle>
          <a:p>
            <a:endParaRPr lang="en-US"/>
          </a:p>
        </p:txBody>
      </p:sp>
      <p:sp>
        <p:nvSpPr>
          <p:cNvPr id="6" name="Slide Number Placeholder 5">
            <a:extLst>
              <a:ext uri="{FF2B5EF4-FFF2-40B4-BE49-F238E27FC236}">
                <a16:creationId xmlns:a16="http://schemas.microsoft.com/office/drawing/2014/main" id="{395BE2B3-E428-38FC-0C6C-B04B319B9E74}"/>
              </a:ext>
            </a:extLst>
          </p:cNvPr>
          <p:cNvSpPr>
            <a:spLocks noGrp="1"/>
          </p:cNvSpPr>
          <p:nvPr>
            <p:ph type="sldNum" sz="quarter" idx="4"/>
          </p:nvPr>
        </p:nvSpPr>
        <p:spPr>
          <a:xfrm>
            <a:off x="457200" y="6400803"/>
            <a:ext cx="498475" cy="248709"/>
          </a:xfrm>
          <a:prstGeom prst="rect">
            <a:avLst/>
          </a:prstGeom>
        </p:spPr>
        <p:txBody>
          <a:bodyPr vert="horz" lIns="91440" tIns="45720" rIns="91440" bIns="45720" rtlCol="0" anchor="ctr"/>
          <a:lstStyle>
            <a:lvl1pPr marL="111125" indent="-111125" algn="l">
              <a:defRPr sz="1000">
                <a:solidFill>
                  <a:schemeClr val="accent2"/>
                </a:solidFill>
              </a:defRPr>
            </a:lvl1p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pic>
        <p:nvPicPr>
          <p:cNvPr id="7" name="Picture 6">
            <a:extLst>
              <a:ext uri="{FF2B5EF4-FFF2-40B4-BE49-F238E27FC236}">
                <a16:creationId xmlns:a16="http://schemas.microsoft.com/office/drawing/2014/main" id="{88270E69-C258-5B73-5F5B-B21AD98D33AA}"/>
              </a:ext>
              <a:ext uri="{C183D7F6-B498-43B3-948B-1728B52AA6E4}">
                <adec:decorative xmlns:adec="http://schemas.microsoft.com/office/drawing/2017/decorative" val="1"/>
              </a:ext>
            </a:extLst>
          </p:cNvPr>
          <p:cNvPicPr>
            <a:picLocks noChangeAspect="1"/>
          </p:cNvPicPr>
          <p:nvPr userDrawn="1"/>
        </p:nvPicPr>
        <p:blipFill>
          <a:blip r:embed="rId18" cstate="screen">
            <a:extLst>
              <a:ext uri="{28A0092B-C50C-407E-A947-70E740481C1C}">
                <a14:useLocalDpi xmlns:a14="http://schemas.microsoft.com/office/drawing/2010/main"/>
              </a:ext>
            </a:extLst>
          </a:blip>
          <a:srcRect/>
          <a:stretch/>
        </p:blipFill>
        <p:spPr>
          <a:xfrm>
            <a:off x="10455275" y="6188717"/>
            <a:ext cx="1279525" cy="424171"/>
          </a:xfrm>
          <a:prstGeom prst="rect">
            <a:avLst/>
          </a:prstGeom>
        </p:spPr>
      </p:pic>
      <p:grpSp>
        <p:nvGrpSpPr>
          <p:cNvPr id="15" name="Group 14">
            <a:extLst>
              <a:ext uri="{FF2B5EF4-FFF2-40B4-BE49-F238E27FC236}">
                <a16:creationId xmlns:a16="http://schemas.microsoft.com/office/drawing/2014/main" id="{56D5D38E-B3B1-EA89-7C67-7F76E8864131}"/>
              </a:ext>
              <a:ext uri="{C183D7F6-B498-43B3-948B-1728B52AA6E4}">
                <adec:decorative xmlns:adec="http://schemas.microsoft.com/office/drawing/2017/decorative" val="1"/>
              </a:ext>
            </a:extLst>
          </p:cNvPr>
          <p:cNvGrpSpPr/>
          <p:nvPr userDrawn="1"/>
        </p:nvGrpSpPr>
        <p:grpSpPr>
          <a:xfrm>
            <a:off x="0" y="6820206"/>
            <a:ext cx="12192000" cy="0"/>
            <a:chOff x="0" y="6820206"/>
            <a:chExt cx="12192000" cy="0"/>
          </a:xfrm>
        </p:grpSpPr>
        <p:cxnSp>
          <p:nvCxnSpPr>
            <p:cNvPr id="10" name="Straight Connector 9">
              <a:extLst>
                <a:ext uri="{FF2B5EF4-FFF2-40B4-BE49-F238E27FC236}">
                  <a16:creationId xmlns:a16="http://schemas.microsoft.com/office/drawing/2014/main" id="{DC7BE5A5-C140-1D17-BA51-27A85F605158}"/>
                </a:ext>
                <a:ext uri="{C183D7F6-B498-43B3-948B-1728B52AA6E4}">
                  <adec:decorative xmlns:adec="http://schemas.microsoft.com/office/drawing/2017/decorative" val="1"/>
                </a:ext>
              </a:extLst>
            </p:cNvPr>
            <p:cNvCxnSpPr>
              <a:cxnSpLocks/>
            </p:cNvCxnSpPr>
            <p:nvPr userDrawn="1"/>
          </p:nvCxnSpPr>
          <p:spPr>
            <a:xfrm>
              <a:off x="0" y="6820206"/>
              <a:ext cx="9969500"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CD4EF8D-3464-3DDC-4A1E-52E6E8DBC3A4}"/>
                </a:ext>
                <a:ext uri="{C183D7F6-B498-43B3-948B-1728B52AA6E4}">
                  <adec:decorative xmlns:adec="http://schemas.microsoft.com/office/drawing/2017/decorative" val="1"/>
                </a:ext>
              </a:extLst>
            </p:cNvPr>
            <p:cNvCxnSpPr>
              <a:cxnSpLocks/>
            </p:cNvCxnSpPr>
            <p:nvPr userDrawn="1"/>
          </p:nvCxnSpPr>
          <p:spPr>
            <a:xfrm>
              <a:off x="9969500" y="6820206"/>
              <a:ext cx="222250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0239762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32" r:id="rId3"/>
    <p:sldLayoutId id="2147483736" r:id="rId4"/>
    <p:sldLayoutId id="2147483744" r:id="rId5"/>
    <p:sldLayoutId id="2147483745" r:id="rId6"/>
    <p:sldLayoutId id="2147483746" r:id="rId7"/>
    <p:sldLayoutId id="2147483747" r:id="rId8"/>
    <p:sldLayoutId id="2147483748" r:id="rId9"/>
    <p:sldLayoutId id="2147483754" r:id="rId10"/>
    <p:sldLayoutId id="2147483755" r:id="rId11"/>
    <p:sldLayoutId id="2147483756" r:id="rId12"/>
    <p:sldLayoutId id="2147483757" r:id="rId13"/>
    <p:sldLayoutId id="2147483758" r:id="rId14"/>
    <p:sldLayoutId id="2147483759" r:id="rId15"/>
    <p:sldLayoutId id="2147483770" r:id="rId16"/>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0" indent="0" algn="l" defTabSz="914400" rtl="0" eaLnBrk="1" latinLnBrk="0" hangingPunct="1">
        <a:lnSpc>
          <a:spcPct val="90000"/>
        </a:lnSpc>
        <a:spcBef>
          <a:spcPts val="1000"/>
        </a:spcBef>
        <a:buFont typeface="Clario" panose="020B0503030300000000"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Clario" panose="020B0503030300000000"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Clario" panose="020B0503030300000000"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Clario" panose="020B0503030300000000"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Clario" panose="020B0503030300000000"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Clario" panose="020B05030303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Clario" panose="020B05030303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Clario" panose="020B05030303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Clario" panose="020B0503030300000000"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D64000"/>
          </p15:clr>
        </p15:guide>
        <p15:guide id="2" pos="7680" userDrawn="1">
          <p15:clr>
            <a:srgbClr val="D64000"/>
          </p15:clr>
        </p15:guide>
        <p15:guide id="3" pos="288" userDrawn="1">
          <p15:clr>
            <a:srgbClr val="D64000"/>
          </p15:clr>
        </p15:guide>
        <p15:guide id="4" pos="949" userDrawn="1">
          <p15:clr>
            <a:srgbClr val="D64000"/>
          </p15:clr>
        </p15:guide>
        <p15:guide id="5" pos="1093" userDrawn="1">
          <p15:clr>
            <a:srgbClr val="D64000"/>
          </p15:clr>
        </p15:guide>
        <p15:guide id="6" pos="1754" userDrawn="1">
          <p15:clr>
            <a:srgbClr val="D64000"/>
          </p15:clr>
        </p15:guide>
        <p15:guide id="7" pos="1898" userDrawn="1">
          <p15:clr>
            <a:srgbClr val="D64000"/>
          </p15:clr>
        </p15:guide>
        <p15:guide id="8" pos="2560" userDrawn="1">
          <p15:clr>
            <a:srgbClr val="D64000"/>
          </p15:clr>
        </p15:guide>
        <p15:guide id="9" pos="2712" userDrawn="1">
          <p15:clr>
            <a:srgbClr val="D64000"/>
          </p15:clr>
        </p15:guide>
        <p15:guide id="10" pos="3365" userDrawn="1">
          <p15:clr>
            <a:srgbClr val="D64000"/>
          </p15:clr>
        </p15:guide>
        <p15:guide id="11" pos="3509" userDrawn="1">
          <p15:clr>
            <a:srgbClr val="D64000"/>
          </p15:clr>
        </p15:guide>
        <p15:guide id="12" pos="4170" userDrawn="1">
          <p15:clr>
            <a:srgbClr val="D64000"/>
          </p15:clr>
        </p15:guide>
        <p15:guide id="13" pos="4314" userDrawn="1">
          <p15:clr>
            <a:srgbClr val="D64000"/>
          </p15:clr>
        </p15:guide>
        <p15:guide id="14" pos="4976" userDrawn="1">
          <p15:clr>
            <a:srgbClr val="D64000"/>
          </p15:clr>
        </p15:guide>
        <p15:guide id="15" pos="5120" userDrawn="1">
          <p15:clr>
            <a:srgbClr val="D64000"/>
          </p15:clr>
        </p15:guide>
        <p15:guide id="16" pos="5781" userDrawn="1">
          <p15:clr>
            <a:srgbClr val="D64000"/>
          </p15:clr>
        </p15:guide>
        <p15:guide id="17" pos="5925" userDrawn="1">
          <p15:clr>
            <a:srgbClr val="D64000"/>
          </p15:clr>
        </p15:guide>
        <p15:guide id="18" pos="6586" userDrawn="1">
          <p15:clr>
            <a:srgbClr val="D64000"/>
          </p15:clr>
        </p15:guide>
        <p15:guide id="19" pos="6730" userDrawn="1">
          <p15:clr>
            <a:srgbClr val="D64000"/>
          </p15:clr>
        </p15:guide>
        <p15:guide id="20" pos="7392" userDrawn="1">
          <p15:clr>
            <a:srgbClr val="D64000"/>
          </p15:clr>
        </p15:guide>
        <p15:guide id="21" orient="horz" userDrawn="1">
          <p15:clr>
            <a:srgbClr val="D64000"/>
          </p15:clr>
        </p15:guide>
        <p15:guide id="22" orient="horz" pos="4320" userDrawn="1">
          <p15:clr>
            <a:srgbClr val="D64000"/>
          </p15:clr>
        </p15:guide>
        <p15:guide id="23" orient="horz" pos="288" userDrawn="1">
          <p15:clr>
            <a:srgbClr val="D64000"/>
          </p15:clr>
        </p15:guide>
        <p15:guide id="24" orient="horz" pos="792" userDrawn="1">
          <p15:clr>
            <a:srgbClr val="D64000"/>
          </p15:clr>
        </p15:guide>
        <p15:guide id="25" orient="horz" pos="936" userDrawn="1">
          <p15:clr>
            <a:srgbClr val="D64000"/>
          </p15:clr>
        </p15:guide>
        <p15:guide id="26" orient="horz" pos="1440" userDrawn="1">
          <p15:clr>
            <a:srgbClr val="D64000"/>
          </p15:clr>
        </p15:guide>
        <p15:guide id="27" orient="horz" pos="1584" userDrawn="1">
          <p15:clr>
            <a:srgbClr val="D64000"/>
          </p15:clr>
        </p15:guide>
        <p15:guide id="28" orient="horz" pos="2088" userDrawn="1">
          <p15:clr>
            <a:srgbClr val="D64000"/>
          </p15:clr>
        </p15:guide>
        <p15:guide id="29" orient="horz" pos="2232" userDrawn="1">
          <p15:clr>
            <a:srgbClr val="D64000"/>
          </p15:clr>
        </p15:guide>
        <p15:guide id="30" orient="horz" pos="2736" userDrawn="1">
          <p15:clr>
            <a:srgbClr val="D64000"/>
          </p15:clr>
        </p15:guide>
        <p15:guide id="31" orient="horz" pos="2880" userDrawn="1">
          <p15:clr>
            <a:srgbClr val="D64000"/>
          </p15:clr>
        </p15:guide>
        <p15:guide id="32" orient="horz" pos="3384" userDrawn="1">
          <p15:clr>
            <a:srgbClr val="D64000"/>
          </p15:clr>
        </p15:guide>
        <p15:guide id="33" orient="horz" pos="3528" userDrawn="1">
          <p15:clr>
            <a:srgbClr val="D64000"/>
          </p15:clr>
        </p15:guide>
        <p15:guide id="34" orient="horz" pos="4032" userDrawn="1">
          <p15:clr>
            <a:srgbClr val="D6400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hyperlink" Target="http://www.arxiv.org/pdf/1602.05048v1.pdf"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B9C9AF-99DA-7B58-C87E-A67499124E20}"/>
              </a:ext>
            </a:extLst>
          </p:cNvPr>
          <p:cNvSpPr>
            <a:spLocks noGrp="1"/>
          </p:cNvSpPr>
          <p:nvPr>
            <p:ph type="title"/>
          </p:nvPr>
        </p:nvSpPr>
        <p:spPr>
          <a:xfrm>
            <a:off x="2577441" y="2852097"/>
            <a:ext cx="9305925" cy="2252924"/>
          </a:xfrm>
        </p:spPr>
        <p:txBody>
          <a:bodyPr/>
          <a:lstStyle/>
          <a:p>
            <a:r>
              <a:rPr lang="en-GB" dirty="0"/>
              <a:t>The Big Game and Human Trafficking: Facts vs. Myths</a:t>
            </a:r>
            <a:r>
              <a:rPr lang="en-US" dirty="0"/>
              <a:t> title with highlight</a:t>
            </a:r>
          </a:p>
        </p:txBody>
      </p:sp>
    </p:spTree>
    <p:extLst>
      <p:ext uri="{BB962C8B-B14F-4D97-AF65-F5344CB8AC3E}">
        <p14:creationId xmlns:p14="http://schemas.microsoft.com/office/powerpoint/2010/main" val="2124020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CE104A4-17DE-F212-CA10-FF59318BDA52}"/>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10</a:t>
            </a:fld>
            <a:endParaRPr lang="en-US"/>
          </a:p>
        </p:txBody>
      </p:sp>
      <p:sp>
        <p:nvSpPr>
          <p:cNvPr id="7" name="Title 1">
            <a:extLst>
              <a:ext uri="{FF2B5EF4-FFF2-40B4-BE49-F238E27FC236}">
                <a16:creationId xmlns:a16="http://schemas.microsoft.com/office/drawing/2014/main" id="{95447B34-340D-DA2E-B9B4-CED1C0C4D77E}"/>
              </a:ext>
            </a:extLst>
          </p:cNvPr>
          <p:cNvSpPr txBox="1">
            <a:spLocks/>
          </p:cNvSpPr>
          <p:nvPr/>
        </p:nvSpPr>
        <p:spPr>
          <a:xfrm>
            <a:off x="0" y="742875"/>
            <a:ext cx="12192000" cy="1143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a:latin typeface="Arial" panose="020B0604020202020204" pitchFamily="34" charset="0"/>
                <a:cs typeface="Arial" panose="020B0604020202020204" pitchFamily="34" charset="0"/>
              </a:rPr>
              <a:t>IV. Anti-Human </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Trafficking Efforts Highlights – Cont’d</a:t>
            </a:r>
          </a:p>
        </p:txBody>
      </p:sp>
      <p:sp>
        <p:nvSpPr>
          <p:cNvPr id="8" name="Content Placeholder 2">
            <a:extLst>
              <a:ext uri="{FF2B5EF4-FFF2-40B4-BE49-F238E27FC236}">
                <a16:creationId xmlns:a16="http://schemas.microsoft.com/office/drawing/2014/main" id="{DBBCC4AB-429A-948B-33EE-07E243EA61A0}"/>
              </a:ext>
            </a:extLst>
          </p:cNvPr>
          <p:cNvSpPr txBox="1">
            <a:spLocks/>
          </p:cNvSpPr>
          <p:nvPr/>
        </p:nvSpPr>
        <p:spPr>
          <a:xfrm>
            <a:off x="638175" y="2258219"/>
            <a:ext cx="11115675" cy="3435216"/>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4300" indent="0" algn="ctr">
              <a:buFont typeface="Arial" panose="020B0604020202020204" pitchFamily="34" charset="0"/>
              <a:buNone/>
            </a:pPr>
            <a:r>
              <a:rPr lang="en-US" sz="1800" b="1" dirty="0">
                <a:latin typeface="Arial" panose="020B0604020202020204" pitchFamily="34" charset="0"/>
                <a:cs typeface="Arial" panose="020B0604020202020204" pitchFamily="34" charset="0"/>
              </a:rPr>
              <a:t>Objective: Institutionalize City of Houston Response and Implement Trainings</a:t>
            </a:r>
            <a:br>
              <a:rPr lang="en-US" sz="1800" b="1" dirty="0">
                <a:latin typeface="Arial" panose="020B0604020202020204" pitchFamily="34" charset="0"/>
                <a:cs typeface="Arial" panose="020B0604020202020204" pitchFamily="34" charset="0"/>
              </a:rPr>
            </a:br>
            <a:endParaRPr lang="en-US" sz="1600" b="1" dirty="0">
              <a:latin typeface="Arial" panose="020B0604020202020204" pitchFamily="34" charset="0"/>
              <a:cs typeface="Arial" panose="020B0604020202020204" pitchFamily="34" charset="0"/>
            </a:endParaRPr>
          </a:p>
          <a:p>
            <a:pPr marL="285750" indent="-285750">
              <a:buClr>
                <a:srgbClr val="D64000"/>
              </a:buClr>
              <a:buFont typeface="Arial" panose="020B0604020202020204" pitchFamily="34" charset="0"/>
              <a:buChar char="•"/>
            </a:pPr>
            <a:r>
              <a:rPr lang="en-US" sz="1800" b="1" dirty="0">
                <a:latin typeface="Arial" panose="020B0604020202020204" pitchFamily="34" charset="0"/>
                <a:cs typeface="Arial" panose="020B0604020202020204" pitchFamily="34" charset="0"/>
              </a:rPr>
              <a:t>Strategy: Analyze and Pass Ordinances and Departmental Policies</a:t>
            </a:r>
          </a:p>
          <a:p>
            <a:pPr marL="742950" lvl="1" indent="-285750">
              <a:buClr>
                <a:srgbClr val="D64000"/>
              </a:buClr>
              <a:buFont typeface="Arial" panose="020B0604020202020204" pitchFamily="34" charset="0"/>
              <a:buChar char="•"/>
            </a:pPr>
            <a:r>
              <a:rPr lang="en-US" sz="1800" dirty="0">
                <a:latin typeface="Arial" panose="020B0604020202020204" pitchFamily="34" charset="0"/>
                <a:cs typeface="Arial" panose="020B0604020202020204" pitchFamily="34" charset="0"/>
              </a:rPr>
              <a:t>Propose additional ordinance amendments as necessary.</a:t>
            </a:r>
          </a:p>
          <a:p>
            <a:pPr marL="742950" lvl="1" indent="-285750">
              <a:buClr>
                <a:srgbClr val="D64000"/>
              </a:buClr>
              <a:buFont typeface="Arial" panose="020B0604020202020204" pitchFamily="34" charset="0"/>
              <a:buChar char="•"/>
            </a:pPr>
            <a:r>
              <a:rPr lang="en-US" sz="1800" dirty="0">
                <a:latin typeface="Arial" panose="020B0604020202020204" pitchFamily="34" charset="0"/>
                <a:cs typeface="Arial" panose="020B0604020202020204" pitchFamily="34" charset="0"/>
              </a:rPr>
              <a:t>Houston Health Department has signed a policy requiring all 1,200 employees to be trained. </a:t>
            </a:r>
            <a:br>
              <a:rPr lang="en-US" sz="1400" dirty="0">
                <a:latin typeface="Arial" panose="020B0604020202020204" pitchFamily="34" charset="0"/>
                <a:cs typeface="Arial" panose="020B0604020202020204" pitchFamily="34" charset="0"/>
              </a:rPr>
            </a:br>
            <a:endParaRPr lang="en-US" sz="1400" dirty="0">
              <a:latin typeface="Arial" panose="020B0604020202020204" pitchFamily="34" charset="0"/>
              <a:cs typeface="Arial" panose="020B0604020202020204" pitchFamily="34" charset="0"/>
            </a:endParaRPr>
          </a:p>
          <a:p>
            <a:pPr marL="285750" indent="-285750">
              <a:buClr>
                <a:srgbClr val="D64000"/>
              </a:buClr>
              <a:buFont typeface="Arial" panose="020B0604020202020204" pitchFamily="34" charset="0"/>
              <a:buChar char="•"/>
            </a:pPr>
            <a:r>
              <a:rPr lang="en-US" sz="1800" b="1" dirty="0">
                <a:latin typeface="Arial" panose="020B0604020202020204" pitchFamily="34" charset="0"/>
                <a:cs typeface="Arial" panose="020B0604020202020204" pitchFamily="34" charset="0"/>
              </a:rPr>
              <a:t>Strategy: Implement Trainings or Informational Videos for City Departments </a:t>
            </a:r>
          </a:p>
          <a:p>
            <a:pPr marL="742950" lvl="1" indent="-285750">
              <a:buClr>
                <a:srgbClr val="D64000"/>
              </a:buClr>
              <a:buFont typeface="Arial" panose="020B0604020202020204" pitchFamily="34" charset="0"/>
              <a:buChar char="•"/>
            </a:pPr>
            <a:r>
              <a:rPr lang="en-US" sz="1800" dirty="0">
                <a:latin typeface="Arial" panose="020B0604020202020204" pitchFamily="34" charset="0"/>
                <a:cs typeface="Arial" panose="020B0604020202020204" pitchFamily="34" charset="0"/>
              </a:rPr>
              <a:t>Engage Houston Health Department, Houston Municipal Court, Houston Police Department (Jail Division), Houston Airport System, Houston Fire Department, and 311 operators.</a:t>
            </a:r>
            <a:br>
              <a:rPr lang="en-US" sz="1400" dirty="0">
                <a:latin typeface="Arial" panose="020B0604020202020204" pitchFamily="34" charset="0"/>
                <a:cs typeface="Arial" panose="020B0604020202020204" pitchFamily="34" charset="0"/>
              </a:rPr>
            </a:br>
            <a:endParaRPr lang="en-US" sz="1400" dirty="0">
              <a:latin typeface="Arial" panose="020B0604020202020204" pitchFamily="34" charset="0"/>
              <a:cs typeface="Arial" panose="020B0604020202020204" pitchFamily="34" charset="0"/>
            </a:endParaRPr>
          </a:p>
          <a:p>
            <a:pPr marL="742950" lvl="1" indent="-285750">
              <a:buClr>
                <a:srgbClr val="D64000"/>
              </a:buClr>
              <a:buFont typeface="Arial" panose="020B0604020202020204" pitchFamily="34" charset="0"/>
              <a:buChar char="•"/>
            </a:pPr>
            <a:r>
              <a:rPr lang="en-US" sz="1800" b="1" dirty="0">
                <a:latin typeface="Arial" panose="020B0604020202020204" pitchFamily="34" charset="0"/>
                <a:cs typeface="Arial" panose="020B0604020202020204" pitchFamily="34" charset="0"/>
              </a:rPr>
              <a:t>Highlight: </a:t>
            </a:r>
            <a:r>
              <a:rPr lang="en-US" sz="1800" dirty="0">
                <a:latin typeface="Arial" panose="020B0604020202020204" pitchFamily="34" charset="0"/>
                <a:cs typeface="Arial" panose="020B0604020202020204" pitchFamily="34" charset="0"/>
              </a:rPr>
              <a:t>Houston Airport System, incorporating a short video about human trafficking into their airport culture to recognize and report crime as part of their badging process. </a:t>
            </a:r>
          </a:p>
          <a:p>
            <a:pPr marL="411480" lvl="1" indent="0">
              <a:buFont typeface="Arial" panose="020B0604020202020204" pitchFamily="34" charset="0"/>
              <a:buNone/>
            </a:pPr>
            <a:br>
              <a:rPr lang="en-US" sz="1400" dirty="0">
                <a:latin typeface="Arial" panose="020B0604020202020204" pitchFamily="34" charset="0"/>
                <a:cs typeface="Arial" panose="020B0604020202020204" pitchFamily="34" charset="0"/>
              </a:rPr>
            </a:br>
            <a:endParaRPr lang="en-US" sz="1400" strike="sngStrike"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6B3227C-0217-E1FE-8E9D-86B76704C6D1}"/>
              </a:ext>
            </a:extLst>
          </p:cNvPr>
          <p:cNvSpPr txBox="1"/>
          <p:nvPr/>
        </p:nvSpPr>
        <p:spPr>
          <a:xfrm>
            <a:off x="842873" y="6343871"/>
            <a:ext cx="62103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0" i="0" u="none" strike="noStrike" baseline="0" dirty="0">
                <a:latin typeface="Arial" panose="020B0604020202020204" pitchFamily="34" charset="0"/>
                <a:cs typeface="Arial" panose="020B0604020202020204" pitchFamily="34" charset="0"/>
              </a:rPr>
              <a:t>© City of Houston, Mayor’s Office, 2023. Used with permission.</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2614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91F2B4B-634A-B70D-F18B-B6233B4A3E57}"/>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11</a:t>
            </a:fld>
            <a:endParaRPr lang="en-US"/>
          </a:p>
        </p:txBody>
      </p:sp>
      <p:sp>
        <p:nvSpPr>
          <p:cNvPr id="7" name="Title 1">
            <a:extLst>
              <a:ext uri="{FF2B5EF4-FFF2-40B4-BE49-F238E27FC236}">
                <a16:creationId xmlns:a16="http://schemas.microsoft.com/office/drawing/2014/main" id="{748911A6-266D-94BB-839E-71C68DD75C4B}"/>
              </a:ext>
            </a:extLst>
          </p:cNvPr>
          <p:cNvSpPr txBox="1">
            <a:spLocks/>
          </p:cNvSpPr>
          <p:nvPr/>
        </p:nvSpPr>
        <p:spPr>
          <a:xfrm>
            <a:off x="0" y="665479"/>
            <a:ext cx="12192000" cy="1143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a:latin typeface="Arial" panose="020B0604020202020204" pitchFamily="34" charset="0"/>
                <a:cs typeface="Arial" panose="020B0604020202020204" pitchFamily="34" charset="0"/>
              </a:rPr>
              <a:t>IV. Anti-Human </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Trafficking Efforts Highlights – Cont’d</a:t>
            </a:r>
          </a:p>
        </p:txBody>
      </p:sp>
      <p:sp>
        <p:nvSpPr>
          <p:cNvPr id="8" name="Content Placeholder 2">
            <a:extLst>
              <a:ext uri="{FF2B5EF4-FFF2-40B4-BE49-F238E27FC236}">
                <a16:creationId xmlns:a16="http://schemas.microsoft.com/office/drawing/2014/main" id="{828675B4-740E-7A27-28D8-0F12BB9EC5A1}"/>
              </a:ext>
            </a:extLst>
          </p:cNvPr>
          <p:cNvSpPr txBox="1">
            <a:spLocks/>
          </p:cNvSpPr>
          <p:nvPr/>
        </p:nvSpPr>
        <p:spPr>
          <a:xfrm>
            <a:off x="247650" y="2085341"/>
            <a:ext cx="11725275" cy="4038600"/>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4300" indent="0" algn="ctr">
              <a:buFont typeface="Arial" panose="020B0604020202020204" pitchFamily="34" charset="0"/>
              <a:buNone/>
            </a:pPr>
            <a:r>
              <a:rPr lang="en-US" sz="1800" b="1" dirty="0">
                <a:latin typeface="Arial" panose="020B0604020202020204" pitchFamily="34" charset="0"/>
                <a:cs typeface="Arial" panose="020B0604020202020204" pitchFamily="34" charset="0"/>
              </a:rPr>
              <a:t>Objective: Raise Awareness and Change Public Perception</a:t>
            </a:r>
            <a:br>
              <a:rPr lang="en-US" sz="1800" b="1" dirty="0">
                <a:latin typeface="Knowledge Regular" panose="020B0506000000020004" pitchFamily="34" charset="0"/>
              </a:rPr>
            </a:br>
            <a:endParaRPr lang="en-US" sz="1800" b="1" dirty="0">
              <a:latin typeface="Knowledge Regular" panose="020B0506000000020004" pitchFamily="34" charset="0"/>
            </a:endParaRPr>
          </a:p>
          <a:p>
            <a:pPr marL="285750" indent="-285750">
              <a:buClr>
                <a:srgbClr val="D64000"/>
              </a:buClr>
              <a:buFont typeface="Arial" panose="020B0604020202020204" pitchFamily="34" charset="0"/>
              <a:buChar char="•"/>
            </a:pPr>
            <a:r>
              <a:rPr lang="en-US" sz="1800" b="1" dirty="0">
                <a:latin typeface="Arial" panose="020B0604020202020204" pitchFamily="34" charset="0"/>
                <a:cs typeface="Arial" panose="020B0604020202020204" pitchFamily="34" charset="0"/>
              </a:rPr>
              <a:t>Strategy: Develop and launch joint anti human trafficking media campaign</a:t>
            </a:r>
          </a:p>
          <a:p>
            <a:pPr marL="742950" lvl="1" indent="-285750">
              <a:buClr>
                <a:srgbClr val="D64000"/>
              </a:buClr>
              <a:buFont typeface="Arial" panose="020B0604020202020204" pitchFamily="34" charset="0"/>
              <a:buChar char="•"/>
            </a:pPr>
            <a:r>
              <a:rPr lang="en-US" sz="1800" dirty="0">
                <a:latin typeface="Arial" panose="020B0604020202020204" pitchFamily="34" charset="0"/>
                <a:cs typeface="Arial" panose="020B0604020202020204" pitchFamily="34" charset="0"/>
              </a:rPr>
              <a:t>Leading campaign with Houston Police Department, the Harris County DA, and United Against Human Trafficking.</a:t>
            </a:r>
          </a:p>
          <a:p>
            <a:pPr marL="742950" lvl="1" indent="-285750">
              <a:buClr>
                <a:srgbClr val="D64000"/>
              </a:buClr>
              <a:buFont typeface="Arial" panose="020B0604020202020204" pitchFamily="34" charset="0"/>
              <a:buChar char="•"/>
            </a:pPr>
            <a:r>
              <a:rPr lang="en-US" sz="1800" dirty="0">
                <a:latin typeface="Arial" panose="020B0604020202020204" pitchFamily="34" charset="0"/>
                <a:cs typeface="Arial" panose="020B0604020202020204" pitchFamily="34" charset="0"/>
              </a:rPr>
              <a:t>A Houston PR/Consulting firm has offered to develop the campaign and donate all creative capital. </a:t>
            </a:r>
          </a:p>
          <a:p>
            <a:pPr marL="411480" lvl="1" indent="0">
              <a:buFont typeface="Arial" panose="020B0604020202020204" pitchFamily="34" charset="0"/>
              <a:buNone/>
            </a:pPr>
            <a:endParaRPr lang="en-US" sz="1800" dirty="0">
              <a:latin typeface="Knowledge Regular" panose="020B0506000000020004" pitchFamily="34" charset="0"/>
            </a:endParaRPr>
          </a:p>
          <a:p>
            <a:pPr marL="285750" indent="-285750">
              <a:buClr>
                <a:srgbClr val="D64000"/>
              </a:buClr>
              <a:buFont typeface="Arial" panose="020B0604020202020204" pitchFamily="34" charset="0"/>
              <a:buChar char="•"/>
            </a:pPr>
            <a:r>
              <a:rPr lang="en-US" sz="1800" b="1" dirty="0">
                <a:latin typeface="Arial" panose="020B0604020202020204" pitchFamily="34" charset="0"/>
                <a:cs typeface="Arial" panose="020B0604020202020204" pitchFamily="34" charset="0"/>
              </a:rPr>
              <a:t>Strategy: Hold Events to Raise the Level of Dialogue and Engage Influencers</a:t>
            </a:r>
          </a:p>
          <a:p>
            <a:pPr marL="742950" lvl="1" indent="-285750">
              <a:buClr>
                <a:srgbClr val="D64000"/>
              </a:buClr>
              <a:buFont typeface="Arial" panose="020B0604020202020204" pitchFamily="34" charset="0"/>
              <a:buChar char="•"/>
            </a:pPr>
            <a:r>
              <a:rPr lang="en-US" sz="1800" dirty="0">
                <a:latin typeface="Arial" panose="020B0604020202020204" pitchFamily="34" charset="0"/>
                <a:cs typeface="Arial" panose="020B0604020202020204" pitchFamily="34" charset="0"/>
              </a:rPr>
              <a:t>Convene human trafficking thought leaders in Houston on an annual basis.</a:t>
            </a:r>
          </a:p>
          <a:p>
            <a:pPr marL="742950" lvl="1" indent="-285750">
              <a:buClr>
                <a:srgbClr val="D64000"/>
              </a:buClr>
              <a:buFont typeface="Arial" panose="020B0604020202020204" pitchFamily="34" charset="0"/>
              <a:buChar char="•"/>
            </a:pPr>
            <a:r>
              <a:rPr lang="en-US" sz="1800" dirty="0">
                <a:latin typeface="Arial" panose="020B0604020202020204" pitchFamily="34" charset="0"/>
                <a:cs typeface="Arial" panose="020B0604020202020204" pitchFamily="34" charset="0"/>
              </a:rPr>
              <a:t>Screen Siddharth Kara’s Hollywood feature film, </a:t>
            </a:r>
            <a:r>
              <a:rPr lang="en-US" sz="1800" i="1" dirty="0">
                <a:latin typeface="Arial" panose="020B0604020202020204" pitchFamily="34" charset="0"/>
                <a:cs typeface="Arial" panose="020B0604020202020204" pitchFamily="34" charset="0"/>
              </a:rPr>
              <a:t>Trafficked</a:t>
            </a:r>
            <a:r>
              <a:rPr lang="en-US" sz="1800" dirty="0">
                <a:latin typeface="Arial" panose="020B0604020202020204" pitchFamily="34" charset="0"/>
                <a:cs typeface="Arial" panose="020B0604020202020204" pitchFamily="34" charset="0"/>
              </a:rPr>
              <a:t>, and conclude with a panel discussion featuring Mr. Kara, Mayor Turner and Texas law enforcement officers.</a:t>
            </a:r>
          </a:p>
          <a:p>
            <a:pPr marL="742950" lvl="1" indent="-285750">
              <a:buClr>
                <a:srgbClr val="D64000"/>
              </a:buClr>
              <a:buFont typeface="Arial" panose="020B0604020202020204" pitchFamily="34" charset="0"/>
              <a:buChar char="•"/>
            </a:pPr>
            <a:r>
              <a:rPr lang="en-US" sz="1800" dirty="0">
                <a:latin typeface="Arial" panose="020B0604020202020204" pitchFamily="34" charset="0"/>
                <a:cs typeface="Arial" panose="020B0604020202020204" pitchFamily="34" charset="0"/>
              </a:rPr>
              <a:t>Develop</a:t>
            </a:r>
            <a:r>
              <a:rPr lang="en-US" sz="18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relationships with influencers to engage their voice in the anti-trafficking movement and influence their fans (e.g. sports leagues and celebrities). </a:t>
            </a:r>
          </a:p>
        </p:txBody>
      </p:sp>
      <p:sp>
        <p:nvSpPr>
          <p:cNvPr id="9" name="TextBox 8">
            <a:extLst>
              <a:ext uri="{FF2B5EF4-FFF2-40B4-BE49-F238E27FC236}">
                <a16:creationId xmlns:a16="http://schemas.microsoft.com/office/drawing/2014/main" id="{8762002B-82F8-7D23-34DC-0F39D7F70691}"/>
              </a:ext>
            </a:extLst>
          </p:cNvPr>
          <p:cNvSpPr txBox="1"/>
          <p:nvPr/>
        </p:nvSpPr>
        <p:spPr>
          <a:xfrm>
            <a:off x="842873" y="6343871"/>
            <a:ext cx="62103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0" i="0" u="none" strike="noStrike" baseline="0" dirty="0">
                <a:latin typeface="Arial" panose="020B0604020202020204" pitchFamily="34" charset="0"/>
                <a:cs typeface="Arial" panose="020B0604020202020204" pitchFamily="34" charset="0"/>
              </a:rPr>
              <a:t>© City of Houston, Mayor’s Office, 2023. Used with permission.</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5618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EDBB333-B7EB-C5DB-32CF-9FB9969C6551}"/>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12</a:t>
            </a:fld>
            <a:endParaRPr lang="en-US"/>
          </a:p>
        </p:txBody>
      </p:sp>
      <p:sp>
        <p:nvSpPr>
          <p:cNvPr id="7" name="Title 1">
            <a:extLst>
              <a:ext uri="{FF2B5EF4-FFF2-40B4-BE49-F238E27FC236}">
                <a16:creationId xmlns:a16="http://schemas.microsoft.com/office/drawing/2014/main" id="{3B52896D-9DA9-6253-E337-C04E4FF14B37}"/>
              </a:ext>
            </a:extLst>
          </p:cNvPr>
          <p:cNvSpPr txBox="1">
            <a:spLocks/>
          </p:cNvSpPr>
          <p:nvPr/>
        </p:nvSpPr>
        <p:spPr>
          <a:xfrm>
            <a:off x="-1" y="506774"/>
            <a:ext cx="12192000" cy="107206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a:latin typeface="Arial" panose="020B0604020202020204" pitchFamily="34" charset="0"/>
                <a:cs typeface="Arial" panose="020B0604020202020204" pitchFamily="34" charset="0"/>
              </a:rPr>
              <a:t>IV. Anti-Human </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Trafficking Efforts – Highlights – Cont’d</a:t>
            </a:r>
          </a:p>
        </p:txBody>
      </p:sp>
      <p:sp>
        <p:nvSpPr>
          <p:cNvPr id="8" name="Content Placeholder 2">
            <a:extLst>
              <a:ext uri="{FF2B5EF4-FFF2-40B4-BE49-F238E27FC236}">
                <a16:creationId xmlns:a16="http://schemas.microsoft.com/office/drawing/2014/main" id="{6D4B8EDD-1D17-6B2F-3728-C6865523D472}"/>
              </a:ext>
            </a:extLst>
          </p:cNvPr>
          <p:cNvSpPr txBox="1">
            <a:spLocks/>
          </p:cNvSpPr>
          <p:nvPr/>
        </p:nvSpPr>
        <p:spPr>
          <a:xfrm>
            <a:off x="538161" y="1871602"/>
            <a:ext cx="11115675" cy="4020240"/>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4300" indent="0" algn="ctr">
              <a:buFont typeface="Arial" panose="020B0604020202020204" pitchFamily="34" charset="0"/>
              <a:buNone/>
            </a:pPr>
            <a:r>
              <a:rPr lang="en-US" sz="1800" b="1" dirty="0">
                <a:latin typeface="Arial" panose="020B0604020202020204" pitchFamily="34" charset="0"/>
                <a:cs typeface="Arial" panose="020B0604020202020204" pitchFamily="34" charset="0"/>
              </a:rPr>
              <a:t>Objective: Implement Joint Initiatives of HAC-HT</a:t>
            </a:r>
          </a:p>
          <a:p>
            <a:pPr marL="114300" indent="0" algn="just">
              <a:buFont typeface="Arial" panose="020B0604020202020204" pitchFamily="34" charset="0"/>
              <a:buNone/>
            </a:pPr>
            <a:r>
              <a:rPr lang="en-US" sz="1800" b="1" dirty="0">
                <a:latin typeface="Arial" panose="020B0604020202020204" pitchFamily="34" charset="0"/>
                <a:cs typeface="Arial" panose="020B0604020202020204" pitchFamily="34" charset="0"/>
              </a:rPr>
              <a:t>Background: </a:t>
            </a:r>
            <a:r>
              <a:rPr lang="en-US" sz="1800" dirty="0">
                <a:latin typeface="Arial" panose="020B0604020202020204" pitchFamily="34" charset="0"/>
                <a:cs typeface="Arial" panose="020B0604020202020204" pitchFamily="34" charset="0"/>
              </a:rPr>
              <a:t>The Houston Area Council on Human Trafficking (HAC-HT) is an initiative of the Mayor’s Office. Stakeholders are convened to collaborate on joint anti-human trafficking initiatives framed by the vision and goals of the Mayor’s Office. Law enforcement is represented, but HAC-HT does not operate in a law enforcement capacity.</a:t>
            </a:r>
          </a:p>
          <a:p>
            <a:pPr marL="114300" indent="0" algn="just">
              <a:buFont typeface="Arial" panose="020B0604020202020204" pitchFamily="34" charset="0"/>
              <a:buNone/>
            </a:pPr>
            <a:endParaRPr lang="en-US" sz="1800" b="1" dirty="0">
              <a:latin typeface="Arial" panose="020B0604020202020204" pitchFamily="34" charset="0"/>
              <a:cs typeface="Arial" panose="020B0604020202020204" pitchFamily="34" charset="0"/>
            </a:endParaRPr>
          </a:p>
          <a:p>
            <a:pPr marL="285750" indent="-285750">
              <a:buClr>
                <a:srgbClr val="D64000"/>
              </a:buClr>
              <a:buFont typeface="Arial" panose="020B0604020202020204" pitchFamily="34" charset="0"/>
              <a:buChar char="•"/>
            </a:pPr>
            <a:r>
              <a:rPr lang="en-US" sz="1800" b="1" dirty="0">
                <a:latin typeface="Arial" panose="020B0604020202020204" pitchFamily="34" charset="0"/>
                <a:cs typeface="Arial" panose="020B0604020202020204" pitchFamily="34" charset="0"/>
              </a:rPr>
              <a:t>Strategy: Implement a Hotel Training Program</a:t>
            </a:r>
          </a:p>
          <a:p>
            <a:pPr marL="742950" lvl="1" indent="-285750">
              <a:buClr>
                <a:srgbClr val="D64000"/>
              </a:buClr>
              <a:buFont typeface="Arial" panose="020B0604020202020204" pitchFamily="34" charset="0"/>
              <a:buChar char="•"/>
            </a:pPr>
            <a:r>
              <a:rPr lang="en-US" sz="1800" dirty="0">
                <a:latin typeface="Arial" panose="020B0604020202020204" pitchFamily="34" charset="0"/>
                <a:cs typeface="Arial" panose="020B0604020202020204" pitchFamily="34" charset="0"/>
              </a:rPr>
              <a:t>Coordinate hotel-based voluntary trainings. </a:t>
            </a:r>
          </a:p>
          <a:p>
            <a:pPr marL="742950" lvl="1" indent="-285750">
              <a:buClr>
                <a:srgbClr val="D64000"/>
              </a:buClr>
              <a:buFont typeface="Arial" panose="020B0604020202020204" pitchFamily="34" charset="0"/>
              <a:buChar char="•"/>
            </a:pPr>
            <a:r>
              <a:rPr lang="en-US" sz="1800" dirty="0">
                <a:latin typeface="Arial" panose="020B0604020202020204" pitchFamily="34" charset="0"/>
                <a:cs typeface="Arial" panose="020B0604020202020204" pitchFamily="34" charset="0"/>
              </a:rPr>
              <a:t>Encourage voluntary trainings by speaking at Hotel and Motel Association events. </a:t>
            </a:r>
            <a:br>
              <a:rPr lang="en-US"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a:p>
            <a:pPr marL="285750" indent="-285750">
              <a:buClr>
                <a:srgbClr val="D64000"/>
              </a:buClr>
              <a:buFont typeface="Arial" panose="020B0604020202020204" pitchFamily="34" charset="0"/>
              <a:buChar char="•"/>
            </a:pPr>
            <a:r>
              <a:rPr lang="en-US" sz="1800" b="1" dirty="0">
                <a:latin typeface="Arial" panose="020B0604020202020204" pitchFamily="34" charset="0"/>
                <a:cs typeface="Arial" panose="020B0604020202020204" pitchFamily="34" charset="0"/>
              </a:rPr>
              <a:t>Strategy: Engage Taxi Industry</a:t>
            </a:r>
          </a:p>
          <a:p>
            <a:pPr marL="742950" lvl="1" indent="-285750">
              <a:buClr>
                <a:srgbClr val="D64000"/>
              </a:buClr>
              <a:buFont typeface="Arial" panose="020B0604020202020204" pitchFamily="34" charset="0"/>
              <a:buChar char="•"/>
            </a:pPr>
            <a:r>
              <a:rPr lang="en-US" sz="1800" dirty="0">
                <a:latin typeface="Arial" panose="020B0604020202020204" pitchFamily="34" charset="0"/>
                <a:cs typeface="Arial" panose="020B0604020202020204" pitchFamily="34" charset="0"/>
              </a:rPr>
              <a:t>Identify and contact most-used taxi cab companies about implementing employee training and sending mass text and email blasts. </a:t>
            </a:r>
          </a:p>
          <a:p>
            <a:pPr marL="742950" lvl="1" indent="-285750">
              <a:buClr>
                <a:srgbClr val="D64000"/>
              </a:buClr>
              <a:buFont typeface="Arial" panose="020B0604020202020204" pitchFamily="34" charset="0"/>
              <a:buChar char="•"/>
            </a:pPr>
            <a:r>
              <a:rPr lang="en-US" sz="1800" dirty="0">
                <a:latin typeface="Arial" panose="020B0604020202020204" pitchFamily="34" charset="0"/>
                <a:cs typeface="Arial" panose="020B0604020202020204" pitchFamily="34" charset="0"/>
              </a:rPr>
              <a:t>Concentrate and coordinate blasts around events.</a:t>
            </a:r>
          </a:p>
        </p:txBody>
      </p:sp>
      <p:sp>
        <p:nvSpPr>
          <p:cNvPr id="9" name="TextBox 8">
            <a:extLst>
              <a:ext uri="{FF2B5EF4-FFF2-40B4-BE49-F238E27FC236}">
                <a16:creationId xmlns:a16="http://schemas.microsoft.com/office/drawing/2014/main" id="{1181859E-A3F9-CD59-3BF2-4FC044F63217}"/>
              </a:ext>
            </a:extLst>
          </p:cNvPr>
          <p:cNvSpPr txBox="1"/>
          <p:nvPr/>
        </p:nvSpPr>
        <p:spPr>
          <a:xfrm>
            <a:off x="842873" y="6343871"/>
            <a:ext cx="62103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0" i="0" u="none" strike="noStrike" baseline="0" dirty="0">
                <a:latin typeface="Arial" panose="020B0604020202020204" pitchFamily="34" charset="0"/>
                <a:cs typeface="Arial" panose="020B0604020202020204" pitchFamily="34" charset="0"/>
              </a:rPr>
              <a:t>© City of Houston, Mayor’s Office, 2023. Used with permission.</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8384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69D0A7C-3B39-9A8F-89F1-4A8B92AEA0D2}"/>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13</a:t>
            </a:fld>
            <a:endParaRPr lang="en-US"/>
          </a:p>
        </p:txBody>
      </p:sp>
      <p:sp>
        <p:nvSpPr>
          <p:cNvPr id="7" name="Title 1">
            <a:extLst>
              <a:ext uri="{FF2B5EF4-FFF2-40B4-BE49-F238E27FC236}">
                <a16:creationId xmlns:a16="http://schemas.microsoft.com/office/drawing/2014/main" id="{EC8AC859-08E8-1B83-EA36-CE81D31C4313}"/>
              </a:ext>
            </a:extLst>
          </p:cNvPr>
          <p:cNvSpPr txBox="1">
            <a:spLocks/>
          </p:cNvSpPr>
          <p:nvPr/>
        </p:nvSpPr>
        <p:spPr>
          <a:xfrm>
            <a:off x="0" y="888521"/>
            <a:ext cx="12192000" cy="55403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a:latin typeface="Arial" panose="020B0604020202020204" pitchFamily="34" charset="0"/>
                <a:cs typeface="Arial" panose="020B0604020202020204" pitchFamily="34" charset="0"/>
              </a:rPr>
              <a:t>References</a:t>
            </a:r>
            <a:endParaRPr lang="en-US" sz="3200" b="1" dirty="0">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B41292EB-6D6F-C4EA-4856-75874B5C9771}"/>
              </a:ext>
            </a:extLst>
          </p:cNvPr>
          <p:cNvSpPr txBox="1">
            <a:spLocks/>
          </p:cNvSpPr>
          <p:nvPr/>
        </p:nvSpPr>
        <p:spPr>
          <a:xfrm>
            <a:off x="585787" y="2031521"/>
            <a:ext cx="11020425" cy="2971800"/>
          </a:xfrm>
          <a:prstGeom prst="rect">
            <a:avLst/>
          </a:prstGeom>
        </p:spPr>
        <p:txBody>
          <a:bodyPr>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3">
              <a:buClr>
                <a:srgbClr val="FA6400"/>
              </a:buClr>
            </a:pPr>
            <a:r>
              <a:rPr lang="en-US" b="1" dirty="0">
                <a:latin typeface="Arial" panose="020B0604020202020204" pitchFamily="34" charset="0"/>
                <a:cs typeface="Arial" panose="020B0604020202020204" pitchFamily="34" charset="0"/>
              </a:rPr>
              <a:t>For reference: </a:t>
            </a:r>
            <a:r>
              <a:rPr lang="en-US" dirty="0">
                <a:latin typeface="Arial" panose="020B0604020202020204" pitchFamily="34" charset="0"/>
                <a:cs typeface="Arial" panose="020B0604020202020204" pitchFamily="34" charset="0"/>
              </a:rPr>
              <a:t>“Child Sex Rings Spike during Super Bowl Week,” USA Today, February 1</a:t>
            </a:r>
            <a:r>
              <a:rPr lang="en-US" baseline="30000" dirty="0">
                <a:latin typeface="Arial" panose="020B0604020202020204" pitchFamily="34" charset="0"/>
                <a:cs typeface="Arial" panose="020B0604020202020204" pitchFamily="34" charset="0"/>
              </a:rPr>
              <a:t>st</a:t>
            </a:r>
            <a:r>
              <a:rPr lang="en-US" dirty="0">
                <a:latin typeface="Arial" panose="020B0604020202020204" pitchFamily="34" charset="0"/>
                <a:cs typeface="Arial" panose="020B0604020202020204" pitchFamily="34" charset="0"/>
              </a:rPr>
              <a:t>, 2011.</a:t>
            </a:r>
          </a:p>
          <a:p>
            <a:pPr marL="342900" lvl="3">
              <a:buClr>
                <a:schemeClr val="accent1"/>
              </a:buClr>
            </a:pPr>
            <a:endParaRPr lang="en-US" dirty="0">
              <a:latin typeface="Arial" panose="020B0604020202020204" pitchFamily="34" charset="0"/>
              <a:cs typeface="Arial" panose="020B0604020202020204" pitchFamily="34" charset="0"/>
            </a:endParaRPr>
          </a:p>
          <a:p>
            <a:pPr marL="342900" lvl="3">
              <a:buClr>
                <a:srgbClr val="FA6400"/>
              </a:buClr>
            </a:pPr>
            <a:r>
              <a:rPr lang="en-US" b="1" dirty="0">
                <a:latin typeface="Arial" panose="020B0604020202020204" pitchFamily="34" charset="0"/>
                <a:cs typeface="Arial" panose="020B0604020202020204" pitchFamily="34" charset="0"/>
              </a:rPr>
              <a:t>For reference</a:t>
            </a:r>
            <a:r>
              <a:rPr lang="en-US" dirty="0">
                <a:latin typeface="Arial" panose="020B0604020202020204" pitchFamily="34" charset="0"/>
                <a:cs typeface="Arial" panose="020B0604020202020204" pitchFamily="34" charset="0"/>
              </a:rPr>
              <a:t>: Kyle Miller, Emily Kennedy, and Artur </a:t>
            </a:r>
            <a:r>
              <a:rPr lang="en-US" dirty="0" err="1">
                <a:latin typeface="Arial" panose="020B0604020202020204" pitchFamily="34" charset="0"/>
                <a:cs typeface="Arial" panose="020B0604020202020204" pitchFamily="34" charset="0"/>
              </a:rPr>
              <a:t>Dubrawski</a:t>
            </a:r>
            <a:r>
              <a:rPr lang="en-US" dirty="0">
                <a:latin typeface="Arial" panose="020B0604020202020204" pitchFamily="34" charset="0"/>
                <a:cs typeface="Arial" panose="020B0604020202020204" pitchFamily="34" charset="0"/>
              </a:rPr>
              <a:t>, “Do Public Events Affect Sex Trafficking Activity?” published on-line by </a:t>
            </a:r>
            <a:r>
              <a:rPr lang="en-US" dirty="0" err="1">
                <a:latin typeface="Arial" panose="020B0604020202020204" pitchFamily="34" charset="0"/>
                <a:cs typeface="Arial" panose="020B0604020202020204" pitchFamily="34" charset="0"/>
              </a:rPr>
              <a:t>Auton</a:t>
            </a:r>
            <a:r>
              <a:rPr lang="en-US" dirty="0">
                <a:latin typeface="Arial" panose="020B0604020202020204" pitchFamily="34" charset="0"/>
                <a:cs typeface="Arial" panose="020B0604020202020204" pitchFamily="34" charset="0"/>
              </a:rPr>
              <a:t> Lab (February 15</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2016): 1-10, accessed February 16</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2016, </a:t>
            </a:r>
            <a:r>
              <a:rPr lang="en-US" u="sng" dirty="0">
                <a:latin typeface="Arial" panose="020B0604020202020204" pitchFamily="34" charset="0"/>
                <a:cs typeface="Arial" panose="020B0604020202020204" pitchFamily="34" charset="0"/>
                <a:hlinkClick r:id="rId2"/>
              </a:rPr>
              <a:t>www.arxiv.org/pdf/1602.05048v1.pdf</a:t>
            </a:r>
            <a:r>
              <a:rPr lang="en-US" dirty="0">
                <a:latin typeface="Arial" panose="020B0604020202020204" pitchFamily="34" charset="0"/>
                <a:cs typeface="Arial" panose="020B0604020202020204" pitchFamily="34" charset="0"/>
              </a:rPr>
              <a:t>.</a:t>
            </a:r>
          </a:p>
          <a:p>
            <a:pPr marL="342900" lvl="3">
              <a:buClr>
                <a:schemeClr val="accent1"/>
              </a:buClr>
            </a:pPr>
            <a:endParaRPr lang="en-US" dirty="0">
              <a:latin typeface="Arial" panose="020B0604020202020204" pitchFamily="34" charset="0"/>
              <a:cs typeface="Arial" panose="020B0604020202020204" pitchFamily="34" charset="0"/>
            </a:endParaRPr>
          </a:p>
          <a:p>
            <a:pPr marL="342900" lvl="3" algn="just">
              <a:buClr>
                <a:srgbClr val="FA6400"/>
              </a:buClr>
            </a:pPr>
            <a:r>
              <a:rPr lang="en-US" b="1" dirty="0">
                <a:latin typeface="Arial" panose="020B0604020202020204" pitchFamily="34" charset="0"/>
                <a:cs typeface="Arial" panose="020B0604020202020204" pitchFamily="34" charset="0"/>
              </a:rPr>
              <a:t>For reference: </a:t>
            </a:r>
            <a:r>
              <a:rPr lang="en-US" dirty="0">
                <a:latin typeface="Arial" panose="020B0604020202020204" pitchFamily="34" charset="0"/>
                <a:cs typeface="Arial" panose="020B0604020202020204" pitchFamily="34" charset="0"/>
              </a:rPr>
              <a:t>The inaugural symposium held on October 29</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2015 featured </a:t>
            </a:r>
            <a:r>
              <a:rPr lang="en-US" b="1" dirty="0">
                <a:latin typeface="Arial" panose="020B0604020202020204" pitchFamily="34" charset="0"/>
                <a:cs typeface="Arial" panose="020B0604020202020204" pitchFamily="34" charset="0"/>
              </a:rPr>
              <a:t>Bradley Myles </a:t>
            </a:r>
            <a:r>
              <a:rPr lang="en-US" dirty="0">
                <a:latin typeface="Arial" panose="020B0604020202020204" pitchFamily="34" charset="0"/>
                <a:cs typeface="Arial" panose="020B0604020202020204" pitchFamily="34" charset="0"/>
              </a:rPr>
              <a:t>(Polaris' Chief Executive Officer), </a:t>
            </a:r>
            <a:r>
              <a:rPr lang="en-US" b="1" dirty="0">
                <a:latin typeface="Arial" panose="020B0604020202020204" pitchFamily="34" charset="0"/>
                <a:cs typeface="Arial" panose="020B0604020202020204" pitchFamily="34" charset="0"/>
              </a:rPr>
              <a:t>Siddharth Kara </a:t>
            </a:r>
            <a:r>
              <a:rPr lang="en-US" dirty="0">
                <a:latin typeface="Arial" panose="020B0604020202020204" pitchFamily="34" charset="0"/>
                <a:cs typeface="Arial" panose="020B0604020202020204" pitchFamily="34" charset="0"/>
              </a:rPr>
              <a:t>(wrote </a:t>
            </a:r>
            <a:r>
              <a:rPr lang="en-US" i="1" dirty="0">
                <a:latin typeface="Arial" panose="020B0604020202020204" pitchFamily="34" charset="0"/>
                <a:cs typeface="Arial" panose="020B0604020202020204" pitchFamily="34" charset="0"/>
              </a:rPr>
              <a:t>Sex Trafficking: Inside the Business of Modern Day Slavery), </a:t>
            </a:r>
            <a:r>
              <a:rPr lang="en-US" b="1" dirty="0">
                <a:latin typeface="Arial" panose="020B0604020202020204" pitchFamily="34" charset="0"/>
                <a:cs typeface="Arial" panose="020B0604020202020204" pitchFamily="34" charset="0"/>
              </a:rPr>
              <a:t>Brooke Axtell</a:t>
            </a:r>
            <a:r>
              <a:rPr lang="en-US" dirty="0">
                <a:latin typeface="Arial" panose="020B0604020202020204" pitchFamily="34" charset="0"/>
                <a:cs typeface="Arial" panose="020B0604020202020204" pitchFamily="34" charset="0"/>
              </a:rPr>
              <a:t> (Director of Communications and Engagement for Allies Against Slavery), and </a:t>
            </a:r>
            <a:r>
              <a:rPr lang="en-US" b="1" dirty="0" err="1">
                <a:latin typeface="Arial" panose="020B0604020202020204" pitchFamily="34" charset="0"/>
                <a:cs typeface="Arial" panose="020B0604020202020204" pitchFamily="34" charset="0"/>
              </a:rPr>
              <a:t>Dorchen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Leidholdt</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(Director of the Center for Battered Women’s Legal Services at Sanctuary for Families in NYC).</a:t>
            </a:r>
          </a:p>
          <a:p>
            <a:pPr marL="342900" lvl="3">
              <a:buClr>
                <a:schemeClr val="accent1"/>
              </a:buClr>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3E8327B-E108-E2A4-6C93-DB666464C752}"/>
              </a:ext>
            </a:extLst>
          </p:cNvPr>
          <p:cNvSpPr txBox="1"/>
          <p:nvPr/>
        </p:nvSpPr>
        <p:spPr>
          <a:xfrm>
            <a:off x="842873" y="6343871"/>
            <a:ext cx="62103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0" i="0" u="none" strike="noStrike" baseline="0" dirty="0">
                <a:latin typeface="Arial" panose="020B0604020202020204" pitchFamily="34" charset="0"/>
                <a:cs typeface="Arial" panose="020B0604020202020204" pitchFamily="34" charset="0"/>
              </a:rPr>
              <a:t>© City of Houston, Mayor’s Office, 2023. Used with permission.</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1990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F822DC-18FB-1F3B-1860-EE3BC29260CC}"/>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2</a:t>
            </a:fld>
            <a:endParaRPr lang="en-US"/>
          </a:p>
        </p:txBody>
      </p:sp>
      <p:sp>
        <p:nvSpPr>
          <p:cNvPr id="13" name="Slide Number Placeholder 3">
            <a:extLst>
              <a:ext uri="{FF2B5EF4-FFF2-40B4-BE49-F238E27FC236}">
                <a16:creationId xmlns:a16="http://schemas.microsoft.com/office/drawing/2014/main" id="{EBFAE59C-8A82-63C5-BFFB-887EB982B78C}"/>
              </a:ext>
            </a:extLst>
          </p:cNvPr>
          <p:cNvSpPr txBox="1">
            <a:spLocks/>
          </p:cNvSpPr>
          <p:nvPr/>
        </p:nvSpPr>
        <p:spPr>
          <a:xfrm>
            <a:off x="457200" y="6400803"/>
            <a:ext cx="498475" cy="248709"/>
          </a:xfrm>
          <a:prstGeom prst="rect">
            <a:avLst/>
          </a:prstGeom>
        </p:spPr>
        <p:txBody>
          <a:bodyPr vert="horz" lIns="91440" tIns="45720" rIns="91440" bIns="45720" rtlCol="0" anchor="ctr"/>
          <a:lstStyle>
            <a:defPPr>
              <a:defRPr lang="en-US"/>
            </a:defPPr>
            <a:lvl1pPr marL="111125" indent="-111125" algn="l" defTabSz="914400" rtl="0" eaLnBrk="1" latinLnBrk="0" hangingPunct="1">
              <a:defRPr sz="10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2</a:t>
            </a:fld>
            <a:endParaRPr lang="en-US"/>
          </a:p>
        </p:txBody>
      </p:sp>
      <p:sp>
        <p:nvSpPr>
          <p:cNvPr id="14" name="Title 1">
            <a:extLst>
              <a:ext uri="{FF2B5EF4-FFF2-40B4-BE49-F238E27FC236}">
                <a16:creationId xmlns:a16="http://schemas.microsoft.com/office/drawing/2014/main" id="{686B9A10-3D85-C89A-440F-9E1E3F7D6080}"/>
              </a:ext>
            </a:extLst>
          </p:cNvPr>
          <p:cNvSpPr>
            <a:spLocks noGrp="1"/>
          </p:cNvSpPr>
          <p:nvPr/>
        </p:nvSpPr>
        <p:spPr>
          <a:xfrm>
            <a:off x="2" y="772921"/>
            <a:ext cx="12192000" cy="93723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latin typeface="Arial" panose="020B0604020202020204" pitchFamily="34" charset="0"/>
                <a:cs typeface="Arial" panose="020B0604020202020204" pitchFamily="34" charset="0"/>
              </a:rPr>
              <a:t>The Big Game and Human Trafficking </a:t>
            </a:r>
            <a:br>
              <a:rPr lang="en-US" sz="4000" b="1" dirty="0">
                <a:latin typeface="Arial" panose="020B0604020202020204" pitchFamily="34" charset="0"/>
                <a:cs typeface="Arial" panose="020B0604020202020204" pitchFamily="34" charset="0"/>
              </a:rPr>
            </a:br>
            <a:r>
              <a:rPr lang="en-US" sz="4000" b="1" dirty="0">
                <a:latin typeface="Arial" panose="020B0604020202020204" pitchFamily="34" charset="0"/>
                <a:cs typeface="Arial" panose="020B0604020202020204" pitchFamily="34" charset="0"/>
              </a:rPr>
              <a:t>Facts vs. Myths</a:t>
            </a:r>
          </a:p>
        </p:txBody>
      </p:sp>
      <p:sp>
        <p:nvSpPr>
          <p:cNvPr id="15" name="Content Placeholder 2">
            <a:extLst>
              <a:ext uri="{FF2B5EF4-FFF2-40B4-BE49-F238E27FC236}">
                <a16:creationId xmlns:a16="http://schemas.microsoft.com/office/drawing/2014/main" id="{B5874B90-C743-43F4-1EE3-B6BF189972A5}"/>
              </a:ext>
            </a:extLst>
          </p:cNvPr>
          <p:cNvSpPr>
            <a:spLocks noGrp="1"/>
          </p:cNvSpPr>
          <p:nvPr/>
        </p:nvSpPr>
        <p:spPr>
          <a:xfrm>
            <a:off x="0" y="2060923"/>
            <a:ext cx="12191999" cy="142664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lgn="ctr">
              <a:buNone/>
            </a:pPr>
            <a:r>
              <a:rPr lang="en-US" sz="2000" dirty="0">
                <a:latin typeface="Arial" panose="020B0604020202020204" pitchFamily="34" charset="0"/>
                <a:cs typeface="Arial" panose="020B0604020202020204" pitchFamily="34" charset="0"/>
              </a:rPr>
              <a:t>Presented by:</a:t>
            </a:r>
          </a:p>
          <a:p>
            <a:pPr marL="114300" indent="0" algn="ctr">
              <a:buNone/>
            </a:pPr>
            <a:r>
              <a:rPr lang="en-US" sz="1800" b="1" dirty="0">
                <a:latin typeface="Arial" panose="020B0604020202020204" pitchFamily="34" charset="0"/>
                <a:cs typeface="Arial" panose="020B0604020202020204" pitchFamily="34" charset="0"/>
              </a:rPr>
              <a:t>Minal Patel Davis</a:t>
            </a:r>
          </a:p>
          <a:p>
            <a:pPr marL="114300" indent="0" algn="ctr">
              <a:buNone/>
            </a:pPr>
            <a:r>
              <a:rPr lang="en-US" sz="1800" b="1" dirty="0">
                <a:latin typeface="Arial" panose="020B0604020202020204" pitchFamily="34" charset="0"/>
                <a:cs typeface="Arial" panose="020B0604020202020204" pitchFamily="34" charset="0"/>
              </a:rPr>
              <a:t>Special Advisor to the Mayor on Human Trafficking</a:t>
            </a:r>
          </a:p>
          <a:p>
            <a:pPr marL="114300" indent="0" algn="ctr">
              <a:buNone/>
            </a:pPr>
            <a:r>
              <a:rPr lang="en-US" sz="1800" b="1" i="0" dirty="0">
                <a:effectLst/>
                <a:latin typeface="Arial" panose="020B0604020202020204" pitchFamily="34" charset="0"/>
                <a:cs typeface="Arial" panose="020B0604020202020204" pitchFamily="34" charset="0"/>
              </a:rPr>
              <a:t>City of Houston - </a:t>
            </a:r>
            <a:r>
              <a:rPr lang="en-US" sz="1800" b="1" dirty="0">
                <a:latin typeface="Arial" panose="020B0604020202020204" pitchFamily="34" charset="0"/>
                <a:cs typeface="Arial" panose="020B0604020202020204" pitchFamily="34" charset="0"/>
              </a:rPr>
              <a:t>Office of Mayor Sylvester Turner- (2016-2023)</a:t>
            </a:r>
          </a:p>
        </p:txBody>
      </p:sp>
      <p:sp>
        <p:nvSpPr>
          <p:cNvPr id="16" name="TextBox 5">
            <a:extLst>
              <a:ext uri="{FF2B5EF4-FFF2-40B4-BE49-F238E27FC236}">
                <a16:creationId xmlns:a16="http://schemas.microsoft.com/office/drawing/2014/main" id="{CEFC2D19-96F8-2CA1-16B5-8B02DC49E00E}"/>
              </a:ext>
            </a:extLst>
          </p:cNvPr>
          <p:cNvSpPr txBox="1"/>
          <p:nvPr/>
        </p:nvSpPr>
        <p:spPr>
          <a:xfrm>
            <a:off x="1" y="3755948"/>
            <a:ext cx="1219200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latin typeface="Arial" panose="020B0604020202020204" pitchFamily="34" charset="0"/>
                <a:cs typeface="Arial" panose="020B0604020202020204" pitchFamily="34" charset="0"/>
              </a:rPr>
              <a:t>Office: (832) 393-0977</a:t>
            </a:r>
          </a:p>
          <a:p>
            <a:pPr algn="ctr"/>
            <a:r>
              <a:rPr lang="en-US" dirty="0">
                <a:latin typeface="Arial" panose="020B0604020202020204" pitchFamily="34" charset="0"/>
                <a:cs typeface="Arial" panose="020B0604020202020204" pitchFamily="34" charset="0"/>
              </a:rPr>
              <a:t>Cell: (832) 596-9965 </a:t>
            </a:r>
          </a:p>
          <a:p>
            <a:pPr algn="ctr"/>
            <a:r>
              <a:rPr lang="en-US" dirty="0">
                <a:latin typeface="Arial" panose="020B0604020202020204" pitchFamily="34" charset="0"/>
                <a:cs typeface="Arial" panose="020B0604020202020204" pitchFamily="34" charset="0"/>
              </a:rPr>
              <a:t>E-Mail: </a:t>
            </a:r>
            <a:r>
              <a:rPr lang="en-US" dirty="0">
                <a:solidFill>
                  <a:srgbClr val="0070C0"/>
                </a:solidFill>
                <a:latin typeface="Arial" panose="020B0604020202020204" pitchFamily="34" charset="0"/>
                <a:cs typeface="Arial" panose="020B0604020202020204" pitchFamily="34" charset="0"/>
              </a:rPr>
              <a:t>Minal.Davis@houstontx.gov</a:t>
            </a:r>
          </a:p>
          <a:p>
            <a:pPr algn="ctr"/>
            <a:r>
              <a:rPr lang="en-US" dirty="0">
                <a:latin typeface="Arial" panose="020B0604020202020204" pitchFamily="34" charset="0"/>
                <a:cs typeface="Arial" panose="020B0604020202020204" pitchFamily="34" charset="0"/>
              </a:rPr>
              <a:t>Website: </a:t>
            </a:r>
            <a:r>
              <a:rPr lang="en-US" dirty="0">
                <a:solidFill>
                  <a:srgbClr val="0070C0"/>
                </a:solidFill>
                <a:latin typeface="Arial" panose="020B0604020202020204" pitchFamily="34" charset="0"/>
                <a:cs typeface="Arial" panose="020B0604020202020204" pitchFamily="34" charset="0"/>
              </a:rPr>
              <a:t>HumanTraffickingHouston.org</a:t>
            </a:r>
          </a:p>
        </p:txBody>
      </p:sp>
      <p:sp>
        <p:nvSpPr>
          <p:cNvPr id="17" name="TextBox 6">
            <a:extLst>
              <a:ext uri="{FF2B5EF4-FFF2-40B4-BE49-F238E27FC236}">
                <a16:creationId xmlns:a16="http://schemas.microsoft.com/office/drawing/2014/main" id="{37717D50-A286-B7D6-7CCF-7B8A57EDCCFC}"/>
              </a:ext>
            </a:extLst>
          </p:cNvPr>
          <p:cNvSpPr txBox="1"/>
          <p:nvPr/>
        </p:nvSpPr>
        <p:spPr>
          <a:xfrm>
            <a:off x="1" y="5310147"/>
            <a:ext cx="1219199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latin typeface="Arial" panose="020B0604020202020204" pitchFamily="34" charset="0"/>
                <a:cs typeface="Arial" panose="020B0604020202020204" pitchFamily="34" charset="0"/>
              </a:rPr>
              <a:t>*</a:t>
            </a:r>
            <a:r>
              <a:rPr lang="en-US" sz="1200" b="0" i="0" dirty="0">
                <a:effectLst/>
                <a:latin typeface="Arial" panose="020B0604020202020204" pitchFamily="34" charset="0"/>
                <a:cs typeface="Arial" panose="020B0604020202020204" pitchFamily="34" charset="0"/>
              </a:rPr>
              <a:t>This information was current in 2017. For updated facts and figures, please reference the Thomson Reuters Institute website.</a:t>
            </a:r>
            <a:endParaRPr lang="en-US" sz="1200" dirty="0">
              <a:latin typeface="Arial" panose="020B0604020202020204" pitchFamily="34" charset="0"/>
              <a:cs typeface="Arial" panose="020B0604020202020204" pitchFamily="34" charset="0"/>
            </a:endParaRPr>
          </a:p>
        </p:txBody>
      </p:sp>
      <p:sp>
        <p:nvSpPr>
          <p:cNvPr id="18" name="TextBox 8">
            <a:extLst>
              <a:ext uri="{FF2B5EF4-FFF2-40B4-BE49-F238E27FC236}">
                <a16:creationId xmlns:a16="http://schemas.microsoft.com/office/drawing/2014/main" id="{7F79FF56-DBB7-8E61-3B22-2B5DFB1A16EF}"/>
              </a:ext>
            </a:extLst>
          </p:cNvPr>
          <p:cNvSpPr txBox="1"/>
          <p:nvPr/>
        </p:nvSpPr>
        <p:spPr>
          <a:xfrm>
            <a:off x="842873" y="6343871"/>
            <a:ext cx="62103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0" i="0" u="none" strike="noStrike" baseline="0" dirty="0">
                <a:latin typeface="Arial" panose="020B0604020202020204" pitchFamily="34" charset="0"/>
                <a:cs typeface="Arial" panose="020B0604020202020204" pitchFamily="34" charset="0"/>
              </a:rPr>
              <a:t>© City of Houston, Mayor’s Office, 2023. Used with permission.</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9683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67E48B-6122-CC1A-3862-F4D3757E1F93}"/>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3</a:t>
            </a:fld>
            <a:endParaRPr lang="en-US"/>
          </a:p>
        </p:txBody>
      </p:sp>
      <p:sp>
        <p:nvSpPr>
          <p:cNvPr id="6" name="Content Placeholder 2">
            <a:extLst>
              <a:ext uri="{FF2B5EF4-FFF2-40B4-BE49-F238E27FC236}">
                <a16:creationId xmlns:a16="http://schemas.microsoft.com/office/drawing/2014/main" id="{87444939-AD41-5D61-D8D6-51EFCA21850F}"/>
              </a:ext>
            </a:extLst>
          </p:cNvPr>
          <p:cNvSpPr>
            <a:spLocks noGrp="1"/>
          </p:cNvSpPr>
          <p:nvPr/>
        </p:nvSpPr>
        <p:spPr>
          <a:xfrm>
            <a:off x="632619" y="2023769"/>
            <a:ext cx="10926762" cy="29527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D64000"/>
              </a:buClr>
            </a:pPr>
            <a:r>
              <a:rPr lang="en-US" sz="1800" dirty="0">
                <a:latin typeface="Arial" panose="020B0604020202020204" pitchFamily="34" charset="0"/>
                <a:cs typeface="Arial" panose="020B0604020202020204" pitchFamily="34" charset="0"/>
              </a:rPr>
              <a:t>Debunk claims surrounding the big game</a:t>
            </a:r>
            <a:br>
              <a:rPr lang="en-US"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a:p>
            <a:pPr>
              <a:buClr>
                <a:srgbClr val="D64000"/>
              </a:buClr>
            </a:pPr>
            <a:r>
              <a:rPr lang="en-US" sz="1800" dirty="0">
                <a:latin typeface="Arial" panose="020B0604020202020204" pitchFamily="34" charset="0"/>
                <a:cs typeface="Arial" panose="020B0604020202020204" pitchFamily="34" charset="0"/>
              </a:rPr>
              <a:t>The Claims</a:t>
            </a:r>
          </a:p>
          <a:p>
            <a:pPr lvl="1">
              <a:buClr>
                <a:srgbClr val="D64000"/>
              </a:buClr>
            </a:pPr>
            <a:r>
              <a:rPr lang="en-US" sz="1800" dirty="0">
                <a:latin typeface="Arial" panose="020B0604020202020204" pitchFamily="34" charset="0"/>
                <a:cs typeface="Arial" panose="020B0604020202020204" pitchFamily="34" charset="0"/>
              </a:rPr>
              <a:t>“The big game is the single largest sex trafficking incident in the U.S.”</a:t>
            </a:r>
          </a:p>
          <a:p>
            <a:pPr lvl="1">
              <a:buClr>
                <a:srgbClr val="D64000"/>
              </a:buClr>
            </a:pPr>
            <a:r>
              <a:rPr lang="en-US" sz="1800" dirty="0">
                <a:latin typeface="Arial" panose="020B0604020202020204" pitchFamily="34" charset="0"/>
                <a:cs typeface="Arial" panose="020B0604020202020204" pitchFamily="34" charset="0"/>
              </a:rPr>
              <a:t>Media claimed that anywhere from “10,000 to 100,000 sex slaves” arrive in a host city</a:t>
            </a:r>
            <a:br>
              <a:rPr lang="en-US"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a:p>
            <a:pPr>
              <a:buClr>
                <a:srgbClr val="D64000"/>
              </a:buClr>
            </a:pPr>
            <a:r>
              <a:rPr lang="en-US" sz="1800" dirty="0">
                <a:latin typeface="Arial" panose="020B0604020202020204" pitchFamily="34" charset="0"/>
                <a:cs typeface="Arial" panose="020B0604020202020204" pitchFamily="34" charset="0"/>
              </a:rPr>
              <a:t>Problem with Claims</a:t>
            </a:r>
          </a:p>
          <a:p>
            <a:pPr lvl="1">
              <a:buClr>
                <a:srgbClr val="D64000"/>
              </a:buClr>
            </a:pPr>
            <a:r>
              <a:rPr lang="en-US" sz="1800" dirty="0">
                <a:latin typeface="Arial" panose="020B0604020202020204" pitchFamily="34" charset="0"/>
                <a:cs typeface="Arial" panose="020B0604020202020204" pitchFamily="34" charset="0"/>
              </a:rPr>
              <a:t>Not supported by data</a:t>
            </a:r>
          </a:p>
          <a:p>
            <a:pPr lvl="1">
              <a:buClr>
                <a:srgbClr val="D64000"/>
              </a:buClr>
            </a:pPr>
            <a:r>
              <a:rPr lang="en-US" sz="1800" dirty="0">
                <a:latin typeface="Arial" panose="020B0604020202020204" pitchFamily="34" charset="0"/>
                <a:cs typeface="Arial" panose="020B0604020202020204" pitchFamily="34" charset="0"/>
              </a:rPr>
              <a:t>Data is evolving, discuss latest one of a kind study published in February 2016 by Carnegie Mellon</a:t>
            </a:r>
          </a:p>
          <a:p>
            <a:pPr marL="982980" lvl="1" indent="-571500">
              <a:buFont typeface="+mj-lt"/>
              <a:buAutoNum type="romanUcPeriod"/>
            </a:pPr>
            <a:endParaRPr lang="en-US" sz="1800"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C2ED0EF9-76AC-C641-4EF8-91336010E27A}"/>
              </a:ext>
            </a:extLst>
          </p:cNvPr>
          <p:cNvSpPr>
            <a:spLocks noGrp="1"/>
          </p:cNvSpPr>
          <p:nvPr/>
        </p:nvSpPr>
        <p:spPr>
          <a:xfrm>
            <a:off x="0" y="457197"/>
            <a:ext cx="12192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Arial" panose="020B0604020202020204" pitchFamily="34" charset="0"/>
                <a:cs typeface="Arial" panose="020B0604020202020204" pitchFamily="34" charset="0"/>
              </a:rPr>
              <a:t>I. Claims Surrounding </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The Big Game and Sex Trafficking</a:t>
            </a:r>
          </a:p>
        </p:txBody>
      </p:sp>
      <p:sp>
        <p:nvSpPr>
          <p:cNvPr id="9" name="TextBox 8">
            <a:extLst>
              <a:ext uri="{FF2B5EF4-FFF2-40B4-BE49-F238E27FC236}">
                <a16:creationId xmlns:a16="http://schemas.microsoft.com/office/drawing/2014/main" id="{3FF36202-2780-45DA-E158-F86942DC0BFE}"/>
              </a:ext>
            </a:extLst>
          </p:cNvPr>
          <p:cNvSpPr txBox="1"/>
          <p:nvPr/>
        </p:nvSpPr>
        <p:spPr>
          <a:xfrm>
            <a:off x="842873" y="6343871"/>
            <a:ext cx="62103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0" i="0" u="none" strike="noStrike" baseline="0" dirty="0">
                <a:latin typeface="Arial" panose="020B0604020202020204" pitchFamily="34" charset="0"/>
                <a:cs typeface="Arial" panose="020B0604020202020204" pitchFamily="34" charset="0"/>
              </a:rPr>
              <a:t>© City of Houston, Mayor’s Office, 2023. Used with permission.</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4980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303D20-AB31-75B4-8FE2-333A6B025918}"/>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4</a:t>
            </a:fld>
            <a:endParaRPr lang="en-US"/>
          </a:p>
        </p:txBody>
      </p:sp>
      <p:sp>
        <p:nvSpPr>
          <p:cNvPr id="7" name="Title 1">
            <a:extLst>
              <a:ext uri="{FF2B5EF4-FFF2-40B4-BE49-F238E27FC236}">
                <a16:creationId xmlns:a16="http://schemas.microsoft.com/office/drawing/2014/main" id="{A01CA595-7326-3774-FED3-30E515444813}"/>
              </a:ext>
            </a:extLst>
          </p:cNvPr>
          <p:cNvSpPr>
            <a:spLocks noGrp="1"/>
          </p:cNvSpPr>
          <p:nvPr/>
        </p:nvSpPr>
        <p:spPr>
          <a:xfrm>
            <a:off x="0" y="542704"/>
            <a:ext cx="12192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Arial" panose="020B0604020202020204" pitchFamily="34" charset="0"/>
                <a:cs typeface="Arial" panose="020B0604020202020204" pitchFamily="34" charset="0"/>
              </a:rPr>
              <a:t>II. Academic Study</a:t>
            </a:r>
          </a:p>
        </p:txBody>
      </p:sp>
      <p:sp>
        <p:nvSpPr>
          <p:cNvPr id="8" name="Content Placeholder 2">
            <a:extLst>
              <a:ext uri="{FF2B5EF4-FFF2-40B4-BE49-F238E27FC236}">
                <a16:creationId xmlns:a16="http://schemas.microsoft.com/office/drawing/2014/main" id="{432E260B-DBC2-25D7-7A6A-BC98BE510A54}"/>
              </a:ext>
            </a:extLst>
          </p:cNvPr>
          <p:cNvSpPr>
            <a:spLocks noGrp="1"/>
          </p:cNvSpPr>
          <p:nvPr/>
        </p:nvSpPr>
        <p:spPr>
          <a:xfrm>
            <a:off x="804862" y="1603535"/>
            <a:ext cx="10582275" cy="332981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b="1" dirty="0">
              <a:latin typeface="Arial" panose="020B0604020202020204" pitchFamily="34" charset="0"/>
              <a:cs typeface="Arial" panose="020B0604020202020204" pitchFamily="34" charset="0"/>
            </a:endParaRPr>
          </a:p>
          <a:p>
            <a:pPr lvl="1">
              <a:buClr>
                <a:srgbClr val="D64000"/>
              </a:buClr>
            </a:pPr>
            <a:r>
              <a:rPr lang="en-US" sz="1900" dirty="0">
                <a:latin typeface="Arial" panose="020B0604020202020204" pitchFamily="34" charset="0"/>
                <a:cs typeface="Arial" panose="020B0604020202020204" pitchFamily="34" charset="0"/>
              </a:rPr>
              <a:t>Researchers with Carnegie Mellon University examined 33 events comparable to the big game in the U.S. from October 2011 to February 2016, and in Canada from July 2013 to February 2016. </a:t>
            </a:r>
          </a:p>
          <a:p>
            <a:pPr lvl="1"/>
            <a:endParaRPr lang="en-US" sz="1900" dirty="0">
              <a:latin typeface="Arial" panose="020B0604020202020204" pitchFamily="34" charset="0"/>
              <a:cs typeface="Arial" panose="020B0604020202020204" pitchFamily="34" charset="0"/>
            </a:endParaRPr>
          </a:p>
          <a:p>
            <a:pPr lvl="1">
              <a:buClr>
                <a:srgbClr val="D64000"/>
              </a:buClr>
            </a:pPr>
            <a:r>
              <a:rPr lang="en-US" sz="1900" dirty="0">
                <a:latin typeface="Arial" panose="020B0604020202020204" pitchFamily="34" charset="0"/>
                <a:cs typeface="Arial" panose="020B0604020202020204" pitchFamily="34" charset="0"/>
              </a:rPr>
              <a:t>Data set included over 32 million online sex ads, researchers used a 7 day window leading up to the event and a 91 day inference window making it a first of its kind of study.</a:t>
            </a:r>
          </a:p>
          <a:p>
            <a:pPr lvl="1"/>
            <a:endParaRPr lang="en-US" sz="1900" dirty="0">
              <a:latin typeface="Arial" panose="020B0604020202020204" pitchFamily="34" charset="0"/>
              <a:cs typeface="Arial" panose="020B0604020202020204" pitchFamily="34" charset="0"/>
            </a:endParaRPr>
          </a:p>
          <a:p>
            <a:pPr lvl="1">
              <a:buClr>
                <a:srgbClr val="D64000"/>
              </a:buClr>
            </a:pPr>
            <a:r>
              <a:rPr lang="en-US" sz="1900" dirty="0">
                <a:latin typeface="Arial" panose="020B0604020202020204" pitchFamily="34" charset="0"/>
                <a:cs typeface="Arial" panose="020B0604020202020204" pitchFamily="34" charset="0"/>
              </a:rPr>
              <a:t>Study focused on online postings of “new-to-town” escort advertisements. </a:t>
            </a:r>
          </a:p>
          <a:p>
            <a:pPr lvl="1"/>
            <a:endParaRPr lang="en-US" sz="1900" dirty="0">
              <a:latin typeface="Arial" panose="020B0604020202020204" pitchFamily="34" charset="0"/>
              <a:cs typeface="Arial" panose="020B0604020202020204" pitchFamily="34" charset="0"/>
            </a:endParaRPr>
          </a:p>
          <a:p>
            <a:pPr lvl="1">
              <a:buClr>
                <a:srgbClr val="D64000"/>
              </a:buClr>
            </a:pPr>
            <a:r>
              <a:rPr lang="en-US" sz="1900" dirty="0">
                <a:latin typeface="Arial" panose="020B0604020202020204" pitchFamily="34" charset="0"/>
                <a:cs typeface="Arial" panose="020B0604020202020204" pitchFamily="34" charset="0"/>
              </a:rPr>
              <a:t>The highest spikes in increased postings were in Vancouver, Myrtle Beach and Charlotte.</a:t>
            </a:r>
          </a:p>
          <a:p>
            <a:pPr lvl="1"/>
            <a:endParaRPr lang="en-US" sz="1300" dirty="0">
              <a:latin typeface="Arial" panose="020B0604020202020204" pitchFamily="34" charset="0"/>
              <a:cs typeface="Arial" panose="020B0604020202020204" pitchFamily="34" charset="0"/>
            </a:endParaRPr>
          </a:p>
          <a:p>
            <a:pPr lvl="1"/>
            <a:endParaRPr lang="en-US" sz="1300" dirty="0">
              <a:latin typeface="Arial" panose="020B0604020202020204" pitchFamily="34" charset="0"/>
              <a:cs typeface="Arial" panose="020B0604020202020204" pitchFamily="34" charset="0"/>
            </a:endParaRPr>
          </a:p>
          <a:p>
            <a:endParaRPr lang="en-US" sz="1300" dirty="0">
              <a:latin typeface="Arial" panose="020B0604020202020204" pitchFamily="34" charset="0"/>
              <a:cs typeface="Arial" panose="020B0604020202020204" pitchFamily="34" charset="0"/>
            </a:endParaRPr>
          </a:p>
        </p:txBody>
      </p:sp>
      <p:sp>
        <p:nvSpPr>
          <p:cNvPr id="10" name="TextBox 8">
            <a:extLst>
              <a:ext uri="{FF2B5EF4-FFF2-40B4-BE49-F238E27FC236}">
                <a16:creationId xmlns:a16="http://schemas.microsoft.com/office/drawing/2014/main" id="{C8D05EB5-FA9D-3390-A21E-A4D5CB8255A8}"/>
              </a:ext>
            </a:extLst>
          </p:cNvPr>
          <p:cNvSpPr txBox="1"/>
          <p:nvPr/>
        </p:nvSpPr>
        <p:spPr>
          <a:xfrm>
            <a:off x="842873" y="6343871"/>
            <a:ext cx="62103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0" i="0" u="none" strike="noStrike" baseline="0" dirty="0">
                <a:latin typeface="Arial" panose="020B0604020202020204" pitchFamily="34" charset="0"/>
                <a:cs typeface="Arial" panose="020B0604020202020204" pitchFamily="34" charset="0"/>
              </a:rPr>
              <a:t>© City of Houston, Mayor’s Office, 2023. Used with permission.</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2845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3BBE48C-85E1-96FA-D127-4CF590A61251}"/>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5</a:t>
            </a:fld>
            <a:endParaRPr lang="en-US"/>
          </a:p>
        </p:txBody>
      </p:sp>
      <p:sp>
        <p:nvSpPr>
          <p:cNvPr id="7" name="Title 1">
            <a:extLst>
              <a:ext uri="{FF2B5EF4-FFF2-40B4-BE49-F238E27FC236}">
                <a16:creationId xmlns:a16="http://schemas.microsoft.com/office/drawing/2014/main" id="{16995A7C-7EFE-E27E-9408-7F8C337771C5}"/>
              </a:ext>
            </a:extLst>
          </p:cNvPr>
          <p:cNvSpPr>
            <a:spLocks noGrp="1"/>
          </p:cNvSpPr>
          <p:nvPr/>
        </p:nvSpPr>
        <p:spPr>
          <a:xfrm>
            <a:off x="0" y="499842"/>
            <a:ext cx="12192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Arial" panose="020B0604020202020204" pitchFamily="34" charset="0"/>
                <a:cs typeface="Arial" panose="020B0604020202020204" pitchFamily="34" charset="0"/>
              </a:rPr>
              <a:t>II. Academic Study - Continued</a:t>
            </a:r>
          </a:p>
        </p:txBody>
      </p:sp>
      <p:sp>
        <p:nvSpPr>
          <p:cNvPr id="8" name="Content Placeholder 2">
            <a:extLst>
              <a:ext uri="{FF2B5EF4-FFF2-40B4-BE49-F238E27FC236}">
                <a16:creationId xmlns:a16="http://schemas.microsoft.com/office/drawing/2014/main" id="{B106FAC4-24D3-8BAF-05E6-019407F16B29}"/>
              </a:ext>
            </a:extLst>
          </p:cNvPr>
          <p:cNvSpPr>
            <a:spLocks noGrp="1"/>
          </p:cNvSpPr>
          <p:nvPr/>
        </p:nvSpPr>
        <p:spPr>
          <a:xfrm>
            <a:off x="540543" y="1959654"/>
            <a:ext cx="11110913" cy="343185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buClr>
                <a:srgbClr val="D64000"/>
              </a:buClr>
            </a:pPr>
            <a:r>
              <a:rPr lang="en-US" sz="1800" dirty="0">
                <a:latin typeface="Arial" panose="020B0604020202020204" pitchFamily="34" charset="0"/>
                <a:cs typeface="Arial" panose="020B0604020202020204" pitchFamily="34" charset="0"/>
              </a:rPr>
              <a:t>The event associated with the spikes in Myrtle Beach was the Memorial Day bike rally. There was no major event in Vancouver and an unidentified local event in Charlotte. </a:t>
            </a:r>
          </a:p>
          <a:p>
            <a:pPr marL="457200" lvl="1" indent="0" algn="just">
              <a:buClr>
                <a:srgbClr val="FA6400"/>
              </a:buClr>
              <a:buNone/>
            </a:pPr>
            <a:endParaRPr lang="en-US" sz="1800" dirty="0">
              <a:latin typeface="Arial" panose="020B0604020202020204" pitchFamily="34" charset="0"/>
              <a:cs typeface="Arial" panose="020B0604020202020204" pitchFamily="34" charset="0"/>
            </a:endParaRPr>
          </a:p>
          <a:p>
            <a:pPr lvl="1" algn="just">
              <a:buClr>
                <a:srgbClr val="D64000"/>
              </a:buClr>
            </a:pPr>
            <a:r>
              <a:rPr lang="en-US" sz="1800" dirty="0">
                <a:latin typeface="Arial" panose="020B0604020202020204" pitchFamily="34" charset="0"/>
                <a:cs typeface="Arial" panose="020B0604020202020204" pitchFamily="34" charset="0"/>
              </a:rPr>
              <a:t>Increases in new to town ads for the big game ranged from 19 to 91 ads during the past 4 big games, the influx of “sex slaves” to host the big game city is much less than originally thought.</a:t>
            </a:r>
          </a:p>
          <a:p>
            <a:pPr lvl="1" algn="just">
              <a:buClr>
                <a:srgbClr val="FA6400"/>
              </a:buClr>
            </a:pPr>
            <a:endParaRPr lang="en-US" sz="1800" dirty="0">
              <a:latin typeface="Arial" panose="020B0604020202020204" pitchFamily="34" charset="0"/>
              <a:cs typeface="Arial" panose="020B0604020202020204" pitchFamily="34" charset="0"/>
            </a:endParaRPr>
          </a:p>
          <a:p>
            <a:pPr lvl="1" algn="just">
              <a:buClr>
                <a:srgbClr val="D64000"/>
              </a:buClr>
            </a:pPr>
            <a:r>
              <a:rPr lang="en-US" sz="1800" dirty="0">
                <a:latin typeface="Arial" panose="020B0604020202020204" pitchFamily="34" charset="0"/>
                <a:cs typeface="Arial" panose="020B0604020202020204" pitchFamily="34" charset="0"/>
              </a:rPr>
              <a:t>There is a correlation between the big game that is statistically significant evidence of new to town ads, however, there are other events that show a more significant increase in postings than the big game.</a:t>
            </a:r>
          </a:p>
          <a:p>
            <a:pPr marL="457200" lvl="1" indent="0" algn="just">
              <a:buClr>
                <a:srgbClr val="FA6400"/>
              </a:buClr>
              <a:buNone/>
            </a:pPr>
            <a:endParaRPr lang="en-US" sz="1800" dirty="0">
              <a:latin typeface="Arial" panose="020B0604020202020204" pitchFamily="34" charset="0"/>
              <a:cs typeface="Arial" panose="020B0604020202020204" pitchFamily="34" charset="0"/>
            </a:endParaRPr>
          </a:p>
          <a:p>
            <a:pPr lvl="1" algn="just">
              <a:buClr>
                <a:srgbClr val="D64000"/>
              </a:buClr>
            </a:pPr>
            <a:r>
              <a:rPr lang="en-US" sz="1800" dirty="0">
                <a:latin typeface="Arial" panose="020B0604020202020204" pitchFamily="34" charset="0"/>
                <a:cs typeface="Arial" panose="020B0604020202020204" pitchFamily="34" charset="0"/>
              </a:rPr>
              <a:t>Finding: New to town ads increased around the big game, but increase, while statistically significant, falls within the variance expected and predicted over time.</a:t>
            </a:r>
          </a:p>
          <a:p>
            <a:pPr lvl="1" algn="just"/>
            <a:endParaRPr lang="en-US" sz="1800" dirty="0">
              <a:latin typeface="Arial" panose="020B0604020202020204" pitchFamily="34" charset="0"/>
              <a:cs typeface="Arial" panose="020B0604020202020204" pitchFamily="34" charset="0"/>
            </a:endParaRPr>
          </a:p>
        </p:txBody>
      </p:sp>
      <p:sp>
        <p:nvSpPr>
          <p:cNvPr id="10" name="TextBox 8">
            <a:extLst>
              <a:ext uri="{FF2B5EF4-FFF2-40B4-BE49-F238E27FC236}">
                <a16:creationId xmlns:a16="http://schemas.microsoft.com/office/drawing/2014/main" id="{83445BC1-3850-C950-D4E0-81E2AC06A4D4}"/>
              </a:ext>
            </a:extLst>
          </p:cNvPr>
          <p:cNvSpPr txBox="1"/>
          <p:nvPr/>
        </p:nvSpPr>
        <p:spPr>
          <a:xfrm>
            <a:off x="842873" y="6343871"/>
            <a:ext cx="62103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0" i="0" u="none" strike="noStrike" baseline="0" dirty="0">
                <a:latin typeface="Arial" panose="020B0604020202020204" pitchFamily="34" charset="0"/>
                <a:cs typeface="Arial" panose="020B0604020202020204" pitchFamily="34" charset="0"/>
              </a:rPr>
              <a:t>© City of Houston, Mayor’s Office, 2023. Used with permission.</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730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36DE8D4-0590-FE23-165D-193A1540536D}"/>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6</a:t>
            </a:fld>
            <a:endParaRPr lang="en-US"/>
          </a:p>
        </p:txBody>
      </p:sp>
      <p:graphicFrame>
        <p:nvGraphicFramePr>
          <p:cNvPr id="9" name="Table 8">
            <a:extLst>
              <a:ext uri="{FF2B5EF4-FFF2-40B4-BE49-F238E27FC236}">
                <a16:creationId xmlns:a16="http://schemas.microsoft.com/office/drawing/2014/main" id="{EBF5D4F1-DEB9-BC33-2FEC-D6312699A7B5}"/>
              </a:ext>
            </a:extLst>
          </p:cNvPr>
          <p:cNvGraphicFramePr>
            <a:graphicFrameLocks noGrp="1"/>
          </p:cNvGraphicFramePr>
          <p:nvPr>
            <p:extLst>
              <p:ext uri="{D42A27DB-BD31-4B8C-83A1-F6EECF244321}">
                <p14:modId xmlns:p14="http://schemas.microsoft.com/office/powerpoint/2010/main" val="2054746071"/>
              </p:ext>
            </p:extLst>
          </p:nvPr>
        </p:nvGraphicFramePr>
        <p:xfrm>
          <a:off x="263914" y="1182613"/>
          <a:ext cx="11664171" cy="2571420"/>
        </p:xfrm>
        <a:graphic>
          <a:graphicData uri="http://schemas.openxmlformats.org/drawingml/2006/table">
            <a:tbl>
              <a:tblPr/>
              <a:tblGrid>
                <a:gridCol w="1363824">
                  <a:extLst>
                    <a:ext uri="{9D8B030D-6E8A-4147-A177-3AD203B41FA5}">
                      <a16:colId xmlns:a16="http://schemas.microsoft.com/office/drawing/2014/main" val="2812665462"/>
                    </a:ext>
                  </a:extLst>
                </a:gridCol>
                <a:gridCol w="1584792">
                  <a:extLst>
                    <a:ext uri="{9D8B030D-6E8A-4147-A177-3AD203B41FA5}">
                      <a16:colId xmlns:a16="http://schemas.microsoft.com/office/drawing/2014/main" val="657074981"/>
                    </a:ext>
                  </a:extLst>
                </a:gridCol>
                <a:gridCol w="1220458">
                  <a:extLst>
                    <a:ext uri="{9D8B030D-6E8A-4147-A177-3AD203B41FA5}">
                      <a16:colId xmlns:a16="http://schemas.microsoft.com/office/drawing/2014/main" val="3520261414"/>
                    </a:ext>
                  </a:extLst>
                </a:gridCol>
                <a:gridCol w="1647645">
                  <a:extLst>
                    <a:ext uri="{9D8B030D-6E8A-4147-A177-3AD203B41FA5}">
                      <a16:colId xmlns:a16="http://schemas.microsoft.com/office/drawing/2014/main" val="4032809129"/>
                    </a:ext>
                  </a:extLst>
                </a:gridCol>
                <a:gridCol w="1621767">
                  <a:extLst>
                    <a:ext uri="{9D8B030D-6E8A-4147-A177-3AD203B41FA5}">
                      <a16:colId xmlns:a16="http://schemas.microsoft.com/office/drawing/2014/main" val="531315708"/>
                    </a:ext>
                  </a:extLst>
                </a:gridCol>
                <a:gridCol w="1639018">
                  <a:extLst>
                    <a:ext uri="{9D8B030D-6E8A-4147-A177-3AD203B41FA5}">
                      <a16:colId xmlns:a16="http://schemas.microsoft.com/office/drawing/2014/main" val="3521823825"/>
                    </a:ext>
                  </a:extLst>
                </a:gridCol>
                <a:gridCol w="1250831">
                  <a:extLst>
                    <a:ext uri="{9D8B030D-6E8A-4147-A177-3AD203B41FA5}">
                      <a16:colId xmlns:a16="http://schemas.microsoft.com/office/drawing/2014/main" val="2134219761"/>
                    </a:ext>
                  </a:extLst>
                </a:gridCol>
                <a:gridCol w="1335836">
                  <a:extLst>
                    <a:ext uri="{9D8B030D-6E8A-4147-A177-3AD203B41FA5}">
                      <a16:colId xmlns:a16="http://schemas.microsoft.com/office/drawing/2014/main" val="418177394"/>
                    </a:ext>
                  </a:extLst>
                </a:gridCol>
              </a:tblGrid>
              <a:tr h="615959">
                <a:tc>
                  <a:txBody>
                    <a:bodyPr/>
                    <a:lstStyle/>
                    <a:p>
                      <a:pPr algn="ctr" fontAlgn="base"/>
                      <a:r>
                        <a:rPr lang="en-GB" sz="1700" b="1" i="0" u="none" strike="noStrike">
                          <a:solidFill>
                            <a:srgbClr val="FFFFFF"/>
                          </a:solidFill>
                          <a:effectLst/>
                          <a:latin typeface="Arial" panose="020B0604020202020204" pitchFamily="34" charset="0"/>
                        </a:rPr>
                        <a:t>The Big Game</a:t>
                      </a:r>
                      <a:r>
                        <a:rPr lang="en-GB" sz="1700" b="0" i="0">
                          <a:solidFill>
                            <a:srgbClr val="000000"/>
                          </a:solidFill>
                          <a:effectLst/>
                          <a:latin typeface="Arial" panose="020B0604020202020204" pitchFamily="34" charset="0"/>
                        </a:rPr>
                        <a:t>​</a:t>
                      </a:r>
                      <a:endParaRPr lang="en-GB" b="0" i="0" dirty="0">
                        <a:solidFill>
                          <a:srgbClr val="000000"/>
                        </a:solidFill>
                        <a:effectLst/>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8357" cap="flat" cmpd="sng" algn="ctr">
                      <a:solidFill>
                        <a:srgbClr val="FFFFFF"/>
                      </a:solidFill>
                      <a:prstDash val="solid"/>
                      <a:round/>
                      <a:headEnd type="none" w="med" len="med"/>
                      <a:tailEnd type="none" w="med" len="med"/>
                    </a:lnB>
                    <a:solidFill>
                      <a:srgbClr val="D64000"/>
                    </a:solidFill>
                  </a:tcPr>
                </a:tc>
                <a:tc>
                  <a:txBody>
                    <a:bodyPr/>
                    <a:lstStyle/>
                    <a:p>
                      <a:pPr algn="ctr" fontAlgn="base"/>
                      <a:r>
                        <a:rPr lang="en-GB" sz="1700" b="1" i="0" u="none" strike="noStrike" dirty="0">
                          <a:solidFill>
                            <a:srgbClr val="FFFFFF"/>
                          </a:solidFill>
                          <a:effectLst/>
                          <a:latin typeface="Arial" panose="020B0604020202020204" pitchFamily="34" charset="0"/>
                        </a:rPr>
                        <a:t>City</a:t>
                      </a:r>
                      <a:r>
                        <a:rPr lang="en-GB" sz="1700" b="0" i="0" dirty="0">
                          <a:solidFill>
                            <a:srgbClr val="000000"/>
                          </a:solidFill>
                          <a:effectLst/>
                          <a:latin typeface="Arial" panose="020B0604020202020204" pitchFamily="34" charset="0"/>
                        </a:rPr>
                        <a:t>​</a:t>
                      </a:r>
                      <a:endParaRPr lang="en-GB" b="0" i="0" dirty="0">
                        <a:solidFill>
                          <a:srgbClr val="000000"/>
                        </a:solidFill>
                        <a:effectLst/>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8357" cap="flat" cmpd="sng" algn="ctr">
                      <a:solidFill>
                        <a:srgbClr val="FFFFFF"/>
                      </a:solidFill>
                      <a:prstDash val="solid"/>
                      <a:round/>
                      <a:headEnd type="none" w="med" len="med"/>
                      <a:tailEnd type="none" w="med" len="med"/>
                    </a:lnB>
                    <a:solidFill>
                      <a:srgbClr val="D64000"/>
                    </a:solidFill>
                  </a:tcPr>
                </a:tc>
                <a:tc>
                  <a:txBody>
                    <a:bodyPr/>
                    <a:lstStyle/>
                    <a:p>
                      <a:pPr algn="ctr" fontAlgn="base"/>
                      <a:r>
                        <a:rPr lang="en-GB" sz="1700" b="1" i="0" u="none" strike="noStrike" dirty="0">
                          <a:solidFill>
                            <a:srgbClr val="FFFFFF"/>
                          </a:solidFill>
                          <a:effectLst/>
                          <a:latin typeface="Arial" panose="020B0604020202020204" pitchFamily="34" charset="0"/>
                        </a:rPr>
                        <a:t>Expected - New to town ads</a:t>
                      </a:r>
                      <a:r>
                        <a:rPr lang="en-GB" sz="1700" b="0" i="0" dirty="0">
                          <a:solidFill>
                            <a:srgbClr val="000000"/>
                          </a:solidFill>
                          <a:effectLst/>
                          <a:latin typeface="Arial" panose="020B0604020202020204" pitchFamily="34" charset="0"/>
                        </a:rPr>
                        <a:t>​</a:t>
                      </a:r>
                      <a:endParaRPr lang="en-GB" b="0" i="0" dirty="0">
                        <a:solidFill>
                          <a:srgbClr val="000000"/>
                        </a:solidFill>
                        <a:effectLst/>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8357" cap="flat" cmpd="sng" algn="ctr">
                      <a:solidFill>
                        <a:srgbClr val="FFFFFF"/>
                      </a:solidFill>
                      <a:prstDash val="solid"/>
                      <a:round/>
                      <a:headEnd type="none" w="med" len="med"/>
                      <a:tailEnd type="none" w="med" len="med"/>
                    </a:lnB>
                    <a:solidFill>
                      <a:srgbClr val="D64000"/>
                    </a:solidFill>
                  </a:tcPr>
                </a:tc>
                <a:tc>
                  <a:txBody>
                    <a:bodyPr/>
                    <a:lstStyle/>
                    <a:p>
                      <a:pPr algn="ctr" fontAlgn="base"/>
                      <a:r>
                        <a:rPr lang="en-GB" sz="1700" b="1" i="0" u="none" strike="noStrike" dirty="0">
                          <a:solidFill>
                            <a:srgbClr val="FFFFFF"/>
                          </a:solidFill>
                          <a:effectLst/>
                          <a:latin typeface="Arial" panose="020B0604020202020204" pitchFamily="34" charset="0"/>
                        </a:rPr>
                        <a:t>Observed -New to Town ads</a:t>
                      </a:r>
                      <a:r>
                        <a:rPr lang="en-GB" sz="1700" b="0" i="0" dirty="0">
                          <a:solidFill>
                            <a:srgbClr val="000000"/>
                          </a:solidFill>
                          <a:effectLst/>
                          <a:latin typeface="Arial" panose="020B0604020202020204" pitchFamily="34" charset="0"/>
                        </a:rPr>
                        <a:t>​</a:t>
                      </a:r>
                      <a:endParaRPr lang="en-GB" b="0" i="0" dirty="0">
                        <a:solidFill>
                          <a:srgbClr val="000000"/>
                        </a:solidFill>
                        <a:effectLst/>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8357" cap="flat" cmpd="sng" algn="ctr">
                      <a:solidFill>
                        <a:srgbClr val="FFFFFF"/>
                      </a:solidFill>
                      <a:prstDash val="solid"/>
                      <a:round/>
                      <a:headEnd type="none" w="med" len="med"/>
                      <a:tailEnd type="none" w="med" len="med"/>
                    </a:lnB>
                    <a:solidFill>
                      <a:srgbClr val="D64000"/>
                    </a:solidFill>
                  </a:tcPr>
                </a:tc>
                <a:tc>
                  <a:txBody>
                    <a:bodyPr/>
                    <a:lstStyle/>
                    <a:p>
                      <a:pPr algn="ctr" fontAlgn="base"/>
                      <a:r>
                        <a:rPr lang="en-GB" sz="1700" b="1" i="0" u="none" strike="noStrike" dirty="0">
                          <a:solidFill>
                            <a:srgbClr val="FFFFFF"/>
                          </a:solidFill>
                          <a:effectLst/>
                          <a:latin typeface="Arial" panose="020B0604020202020204" pitchFamily="34" charset="0"/>
                        </a:rPr>
                        <a:t>New to Town ads- Difference</a:t>
                      </a:r>
                      <a:r>
                        <a:rPr lang="en-GB" sz="1700" b="0" i="0" dirty="0">
                          <a:solidFill>
                            <a:srgbClr val="000000"/>
                          </a:solidFill>
                          <a:effectLst/>
                          <a:latin typeface="Arial" panose="020B0604020202020204" pitchFamily="34" charset="0"/>
                        </a:rPr>
                        <a:t>​</a:t>
                      </a:r>
                      <a:endParaRPr lang="en-GB" b="0" i="0" dirty="0">
                        <a:solidFill>
                          <a:srgbClr val="000000"/>
                        </a:solidFill>
                        <a:effectLst/>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8357" cap="flat" cmpd="sng" algn="ctr">
                      <a:solidFill>
                        <a:srgbClr val="FFFFFF"/>
                      </a:solidFill>
                      <a:prstDash val="solid"/>
                      <a:round/>
                      <a:headEnd type="none" w="med" len="med"/>
                      <a:tailEnd type="none" w="med" len="med"/>
                    </a:lnB>
                    <a:solidFill>
                      <a:srgbClr val="D64000"/>
                    </a:solidFill>
                  </a:tcPr>
                </a:tc>
                <a:tc>
                  <a:txBody>
                    <a:bodyPr/>
                    <a:lstStyle/>
                    <a:p>
                      <a:pPr algn="ctr" fontAlgn="base"/>
                      <a:r>
                        <a:rPr lang="en-GB" sz="1700" b="1" i="0" u="none" strike="noStrike" dirty="0">
                          <a:solidFill>
                            <a:srgbClr val="FFFFFF"/>
                          </a:solidFill>
                          <a:effectLst/>
                          <a:latin typeface="Arial" panose="020B0604020202020204" pitchFamily="34" charset="0"/>
                        </a:rPr>
                        <a:t>Expected – All ads</a:t>
                      </a:r>
                      <a:r>
                        <a:rPr lang="en-GB" sz="1700" b="0" i="0" dirty="0">
                          <a:solidFill>
                            <a:srgbClr val="000000"/>
                          </a:solidFill>
                          <a:effectLst/>
                          <a:latin typeface="Arial" panose="020B0604020202020204" pitchFamily="34" charset="0"/>
                        </a:rPr>
                        <a:t>​</a:t>
                      </a:r>
                      <a:endParaRPr lang="en-GB" b="0" i="0" dirty="0">
                        <a:solidFill>
                          <a:srgbClr val="000000"/>
                        </a:solidFill>
                        <a:effectLst/>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8357" cap="flat" cmpd="sng" algn="ctr">
                      <a:solidFill>
                        <a:srgbClr val="FFFFFF"/>
                      </a:solidFill>
                      <a:prstDash val="solid"/>
                      <a:round/>
                      <a:headEnd type="none" w="med" len="med"/>
                      <a:tailEnd type="none" w="med" len="med"/>
                    </a:lnB>
                    <a:solidFill>
                      <a:srgbClr val="D64000"/>
                    </a:solidFill>
                  </a:tcPr>
                </a:tc>
                <a:tc>
                  <a:txBody>
                    <a:bodyPr/>
                    <a:lstStyle/>
                    <a:p>
                      <a:pPr algn="ctr" fontAlgn="base"/>
                      <a:r>
                        <a:rPr lang="en-GB" sz="1700" b="1" i="0" u="none" strike="noStrike" dirty="0">
                          <a:solidFill>
                            <a:srgbClr val="FFFFFF"/>
                          </a:solidFill>
                          <a:effectLst/>
                          <a:latin typeface="Arial" panose="020B0604020202020204" pitchFamily="34" charset="0"/>
                        </a:rPr>
                        <a:t>Observed – All ads</a:t>
                      </a:r>
                      <a:r>
                        <a:rPr lang="en-GB" sz="1700" b="0" i="0" dirty="0">
                          <a:solidFill>
                            <a:srgbClr val="000000"/>
                          </a:solidFill>
                          <a:effectLst/>
                          <a:latin typeface="Arial" panose="020B0604020202020204" pitchFamily="34" charset="0"/>
                        </a:rPr>
                        <a:t>​</a:t>
                      </a:r>
                      <a:endParaRPr lang="en-GB" b="0" i="0" dirty="0">
                        <a:solidFill>
                          <a:srgbClr val="000000"/>
                        </a:solidFill>
                        <a:effectLst/>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8357" cap="flat" cmpd="sng" algn="ctr">
                      <a:solidFill>
                        <a:srgbClr val="FFFFFF"/>
                      </a:solidFill>
                      <a:prstDash val="solid"/>
                      <a:round/>
                      <a:headEnd type="none" w="med" len="med"/>
                      <a:tailEnd type="none" w="med" len="med"/>
                    </a:lnB>
                    <a:solidFill>
                      <a:srgbClr val="D64000"/>
                    </a:solidFill>
                  </a:tcPr>
                </a:tc>
                <a:tc>
                  <a:txBody>
                    <a:bodyPr/>
                    <a:lstStyle/>
                    <a:p>
                      <a:pPr algn="ctr" fontAlgn="base"/>
                      <a:r>
                        <a:rPr lang="en-GB" sz="1700" b="1" i="0" u="none" strike="noStrike" dirty="0">
                          <a:solidFill>
                            <a:srgbClr val="FFFFFF"/>
                          </a:solidFill>
                          <a:effectLst/>
                          <a:latin typeface="Arial" panose="020B0604020202020204" pitchFamily="34" charset="0"/>
                        </a:rPr>
                        <a:t>All ads - Difference</a:t>
                      </a:r>
                      <a:r>
                        <a:rPr lang="en-GB" sz="1700" b="0" i="0" dirty="0">
                          <a:solidFill>
                            <a:srgbClr val="000000"/>
                          </a:solidFill>
                          <a:effectLst/>
                          <a:latin typeface="Arial" panose="020B0604020202020204" pitchFamily="34" charset="0"/>
                        </a:rPr>
                        <a:t>​</a:t>
                      </a:r>
                      <a:endParaRPr lang="en-GB" b="0" i="0" dirty="0">
                        <a:solidFill>
                          <a:srgbClr val="000000"/>
                        </a:solidFill>
                        <a:effectLst/>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8357" cap="flat" cmpd="sng" algn="ctr">
                      <a:solidFill>
                        <a:srgbClr val="FFFFFF"/>
                      </a:solidFill>
                      <a:prstDash val="solid"/>
                      <a:round/>
                      <a:headEnd type="none" w="med" len="med"/>
                      <a:tailEnd type="none" w="med" len="med"/>
                    </a:lnB>
                    <a:solidFill>
                      <a:srgbClr val="D64000"/>
                    </a:solidFill>
                  </a:tcPr>
                </a:tc>
                <a:extLst>
                  <a:ext uri="{0D108BD9-81ED-4DB2-BD59-A6C34878D82A}">
                    <a16:rowId xmlns:a16="http://schemas.microsoft.com/office/drawing/2014/main" val="323113790"/>
                  </a:ext>
                </a:extLst>
              </a:tr>
              <a:tr h="438879">
                <a:tc>
                  <a:txBody>
                    <a:bodyPr/>
                    <a:lstStyle/>
                    <a:p>
                      <a:pPr algn="ctr" fontAlgn="base"/>
                      <a:r>
                        <a:rPr lang="en-GB" sz="1700" b="1" i="0" u="none" strike="noStrike" dirty="0">
                          <a:solidFill>
                            <a:srgbClr val="FFFFFF"/>
                          </a:solidFill>
                          <a:effectLst/>
                          <a:latin typeface="Arial" panose="020B0604020202020204" pitchFamily="34" charset="0"/>
                        </a:rPr>
                        <a:t>2016 SB 50</a:t>
                      </a:r>
                      <a:r>
                        <a:rPr lang="en-GB" sz="1700" b="0" i="0" dirty="0">
                          <a:solidFill>
                            <a:srgbClr val="000000"/>
                          </a:solidFill>
                          <a:effectLst/>
                          <a:latin typeface="Arial" panose="020B0604020202020204" pitchFamily="34" charset="0"/>
                        </a:rPr>
                        <a:t>​</a:t>
                      </a:r>
                      <a:endParaRPr lang="en-GB" b="0" i="0" dirty="0">
                        <a:solidFill>
                          <a:srgbClr val="000000"/>
                        </a:solidFill>
                        <a:effectLst/>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8357"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4000"/>
                    </a:solidFill>
                  </a:tcPr>
                </a:tc>
                <a:tc>
                  <a:txBody>
                    <a:bodyPr/>
                    <a:lstStyle/>
                    <a:p>
                      <a:pPr algn="ctr" fontAlgn="base"/>
                      <a:r>
                        <a:rPr lang="en-GB" sz="1700" b="0" i="0" u="none" strike="noStrike" dirty="0">
                          <a:solidFill>
                            <a:srgbClr val="FFFFFF"/>
                          </a:solidFill>
                          <a:effectLst/>
                          <a:latin typeface="Arial" panose="020B0604020202020204" pitchFamily="34" charset="0"/>
                        </a:rPr>
                        <a:t>San Jose</a:t>
                      </a:r>
                      <a:r>
                        <a:rPr lang="en-GB" sz="1700" b="0" i="0" dirty="0">
                          <a:solidFill>
                            <a:srgbClr val="000000"/>
                          </a:solidFill>
                          <a:effectLst/>
                          <a:latin typeface="Arial" panose="020B0604020202020204" pitchFamily="34" charset="0"/>
                        </a:rPr>
                        <a:t>​</a:t>
                      </a:r>
                      <a:endParaRPr lang="en-GB" b="0" i="0" dirty="0">
                        <a:solidFill>
                          <a:srgbClr val="000000"/>
                        </a:solidFill>
                        <a:effectLst/>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8357"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23021"/>
                    </a:solidFill>
                  </a:tcPr>
                </a:tc>
                <a:tc>
                  <a:txBody>
                    <a:bodyPr/>
                    <a:lstStyle/>
                    <a:p>
                      <a:pPr algn="ctr" fontAlgn="base"/>
                      <a:r>
                        <a:rPr lang="en-GB" sz="1700" b="0" i="0" u="none" strike="noStrike" dirty="0">
                          <a:solidFill>
                            <a:srgbClr val="FFFFFF"/>
                          </a:solidFill>
                          <a:effectLst/>
                          <a:latin typeface="Arial" panose="020B0604020202020204" pitchFamily="34" charset="0"/>
                        </a:rPr>
                        <a:t>106</a:t>
                      </a:r>
                      <a:r>
                        <a:rPr lang="en-GB" sz="1700" b="0" i="0" dirty="0">
                          <a:solidFill>
                            <a:srgbClr val="000000"/>
                          </a:solidFill>
                          <a:effectLst/>
                          <a:latin typeface="Arial" panose="020B0604020202020204" pitchFamily="34" charset="0"/>
                        </a:rPr>
                        <a:t>​</a:t>
                      </a:r>
                      <a:endParaRPr lang="en-GB" b="0" i="0" dirty="0">
                        <a:solidFill>
                          <a:srgbClr val="000000"/>
                        </a:solidFill>
                        <a:effectLst/>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8357"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23021"/>
                    </a:solidFill>
                  </a:tcPr>
                </a:tc>
                <a:tc>
                  <a:txBody>
                    <a:bodyPr/>
                    <a:lstStyle/>
                    <a:p>
                      <a:pPr algn="ctr" fontAlgn="base"/>
                      <a:r>
                        <a:rPr lang="en-GB" sz="1700" b="0" i="0" u="none" strike="noStrike" dirty="0">
                          <a:solidFill>
                            <a:srgbClr val="FFFFFF"/>
                          </a:solidFill>
                          <a:effectLst/>
                          <a:latin typeface="Arial" panose="020B0604020202020204" pitchFamily="34" charset="0"/>
                        </a:rPr>
                        <a:t>169</a:t>
                      </a:r>
                      <a:r>
                        <a:rPr lang="en-GB" sz="1700" b="0" i="0" dirty="0">
                          <a:solidFill>
                            <a:srgbClr val="000000"/>
                          </a:solidFill>
                          <a:effectLst/>
                          <a:latin typeface="Arial" panose="020B0604020202020204" pitchFamily="34" charset="0"/>
                        </a:rPr>
                        <a:t>​</a:t>
                      </a:r>
                      <a:endParaRPr lang="en-GB" b="0" i="0" dirty="0">
                        <a:solidFill>
                          <a:srgbClr val="000000"/>
                        </a:solidFill>
                        <a:effectLst/>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8357"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23021"/>
                    </a:solidFill>
                  </a:tcPr>
                </a:tc>
                <a:tc>
                  <a:txBody>
                    <a:bodyPr/>
                    <a:lstStyle/>
                    <a:p>
                      <a:pPr algn="ctr" fontAlgn="base"/>
                      <a:r>
                        <a:rPr lang="en-GB" sz="1700" b="0" i="0" u="none" strike="noStrike">
                          <a:solidFill>
                            <a:srgbClr val="FFFFFF"/>
                          </a:solidFill>
                          <a:effectLst/>
                          <a:latin typeface="Arial" panose="020B0604020202020204" pitchFamily="34" charset="0"/>
                        </a:rPr>
                        <a:t>63</a:t>
                      </a:r>
                      <a:r>
                        <a:rPr lang="en-GB" sz="1700" b="0" i="0">
                          <a:solidFill>
                            <a:srgbClr val="000000"/>
                          </a:solidFill>
                          <a:effectLst/>
                          <a:latin typeface="Arial" panose="020B0604020202020204" pitchFamily="34" charset="0"/>
                        </a:rPr>
                        <a:t>​</a:t>
                      </a:r>
                      <a:endParaRPr lang="en-GB" b="0" i="0">
                        <a:solidFill>
                          <a:srgbClr val="000000"/>
                        </a:solidFill>
                        <a:effectLst/>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8357"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23021"/>
                    </a:solidFill>
                  </a:tcPr>
                </a:tc>
                <a:tc>
                  <a:txBody>
                    <a:bodyPr/>
                    <a:lstStyle/>
                    <a:p>
                      <a:pPr algn="ctr" fontAlgn="base"/>
                      <a:r>
                        <a:rPr lang="en-GB" sz="1700" b="0" i="0" u="none" strike="noStrike">
                          <a:solidFill>
                            <a:srgbClr val="FFFFFF"/>
                          </a:solidFill>
                          <a:effectLst/>
                          <a:latin typeface="Arial" panose="020B0604020202020204" pitchFamily="34" charset="0"/>
                        </a:rPr>
                        <a:t>624</a:t>
                      </a:r>
                      <a:r>
                        <a:rPr lang="en-GB" sz="1700" b="0" i="0">
                          <a:solidFill>
                            <a:srgbClr val="000000"/>
                          </a:solidFill>
                          <a:effectLst/>
                          <a:latin typeface="Arial" panose="020B0604020202020204" pitchFamily="34" charset="0"/>
                        </a:rPr>
                        <a:t>​</a:t>
                      </a:r>
                      <a:endParaRPr lang="en-GB" b="0" i="0">
                        <a:solidFill>
                          <a:srgbClr val="000000"/>
                        </a:solidFill>
                        <a:effectLst/>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8357"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23021"/>
                    </a:solidFill>
                  </a:tcPr>
                </a:tc>
                <a:tc>
                  <a:txBody>
                    <a:bodyPr/>
                    <a:lstStyle/>
                    <a:p>
                      <a:pPr algn="ctr" fontAlgn="base"/>
                      <a:r>
                        <a:rPr lang="en-GB" sz="1700" b="0" i="0" u="none" strike="noStrike">
                          <a:solidFill>
                            <a:srgbClr val="FFFFFF"/>
                          </a:solidFill>
                          <a:effectLst/>
                          <a:latin typeface="Arial" panose="020B0604020202020204" pitchFamily="34" charset="0"/>
                        </a:rPr>
                        <a:t>1,111</a:t>
                      </a:r>
                      <a:r>
                        <a:rPr lang="en-GB" sz="1700" b="0" i="0">
                          <a:solidFill>
                            <a:srgbClr val="000000"/>
                          </a:solidFill>
                          <a:effectLst/>
                          <a:latin typeface="Arial" panose="020B0604020202020204" pitchFamily="34" charset="0"/>
                        </a:rPr>
                        <a:t>​</a:t>
                      </a:r>
                      <a:endParaRPr lang="en-GB" b="0" i="0">
                        <a:solidFill>
                          <a:srgbClr val="000000"/>
                        </a:solidFill>
                        <a:effectLst/>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8357"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23021"/>
                    </a:solidFill>
                  </a:tcPr>
                </a:tc>
                <a:tc>
                  <a:txBody>
                    <a:bodyPr/>
                    <a:lstStyle/>
                    <a:p>
                      <a:pPr algn="ctr" fontAlgn="base"/>
                      <a:r>
                        <a:rPr lang="en-GB" sz="1700" b="0" i="0" u="none" strike="noStrike">
                          <a:solidFill>
                            <a:srgbClr val="FFFFFF"/>
                          </a:solidFill>
                          <a:effectLst/>
                          <a:latin typeface="Arial" panose="020B0604020202020204" pitchFamily="34" charset="0"/>
                        </a:rPr>
                        <a:t>487</a:t>
                      </a:r>
                      <a:r>
                        <a:rPr lang="en-GB" sz="1700" b="0" i="0">
                          <a:solidFill>
                            <a:srgbClr val="000000"/>
                          </a:solidFill>
                          <a:effectLst/>
                          <a:latin typeface="Arial" panose="020B0604020202020204" pitchFamily="34" charset="0"/>
                        </a:rPr>
                        <a:t>​</a:t>
                      </a:r>
                      <a:endParaRPr lang="en-GB" b="0" i="0">
                        <a:solidFill>
                          <a:srgbClr val="000000"/>
                        </a:solidFill>
                        <a:effectLst/>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8357"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23021"/>
                    </a:solidFill>
                  </a:tcPr>
                </a:tc>
                <a:extLst>
                  <a:ext uri="{0D108BD9-81ED-4DB2-BD59-A6C34878D82A}">
                    <a16:rowId xmlns:a16="http://schemas.microsoft.com/office/drawing/2014/main" val="2275557097"/>
                  </a:ext>
                </a:extLst>
              </a:tr>
              <a:tr h="411957">
                <a:tc>
                  <a:txBody>
                    <a:bodyPr/>
                    <a:lstStyle/>
                    <a:p>
                      <a:pPr algn="ctr" fontAlgn="base"/>
                      <a:r>
                        <a:rPr lang="en-GB" sz="1700" b="1" i="0" u="none" strike="noStrike">
                          <a:solidFill>
                            <a:srgbClr val="FFFFFF"/>
                          </a:solidFill>
                          <a:effectLst/>
                          <a:latin typeface="Arial" panose="020B0604020202020204" pitchFamily="34" charset="0"/>
                        </a:rPr>
                        <a:t>2015 SB 49</a:t>
                      </a:r>
                      <a:r>
                        <a:rPr lang="en-GB" sz="1700" b="0" i="0">
                          <a:solidFill>
                            <a:srgbClr val="000000"/>
                          </a:solidFill>
                          <a:effectLst/>
                          <a:latin typeface="Arial" panose="020B0604020202020204" pitchFamily="34" charset="0"/>
                        </a:rPr>
                        <a:t>​</a:t>
                      </a:r>
                      <a:endParaRPr lang="en-GB" b="0" i="0" dirty="0">
                        <a:solidFill>
                          <a:srgbClr val="000000"/>
                        </a:solidFill>
                        <a:effectLst/>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4000"/>
                    </a:solidFill>
                  </a:tcPr>
                </a:tc>
                <a:tc>
                  <a:txBody>
                    <a:bodyPr/>
                    <a:lstStyle/>
                    <a:p>
                      <a:pPr algn="ctr" fontAlgn="base"/>
                      <a:r>
                        <a:rPr lang="en-GB" sz="1700" b="0" i="0" u="none" strike="noStrike" dirty="0">
                          <a:solidFill>
                            <a:srgbClr val="FFFFFF"/>
                          </a:solidFill>
                          <a:effectLst/>
                          <a:latin typeface="Arial" panose="020B0604020202020204" pitchFamily="34" charset="0"/>
                        </a:rPr>
                        <a:t>Phoenix</a:t>
                      </a:r>
                      <a:r>
                        <a:rPr lang="en-GB" sz="1700" b="0" i="0" dirty="0">
                          <a:solidFill>
                            <a:srgbClr val="000000"/>
                          </a:solidFill>
                          <a:effectLst/>
                          <a:latin typeface="Arial" panose="020B0604020202020204" pitchFamily="34" charset="0"/>
                        </a:rPr>
                        <a:t>​</a:t>
                      </a:r>
                      <a:endParaRPr lang="en-GB" b="0" i="0" dirty="0">
                        <a:solidFill>
                          <a:srgbClr val="000000"/>
                        </a:solidFill>
                        <a:effectLst/>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23021"/>
                    </a:solidFill>
                  </a:tcPr>
                </a:tc>
                <a:tc>
                  <a:txBody>
                    <a:bodyPr/>
                    <a:lstStyle/>
                    <a:p>
                      <a:pPr algn="ctr" fontAlgn="base"/>
                      <a:r>
                        <a:rPr lang="en-GB" sz="1700" b="0" i="0" u="none" strike="noStrike">
                          <a:solidFill>
                            <a:srgbClr val="FFFFFF"/>
                          </a:solidFill>
                          <a:effectLst/>
                          <a:latin typeface="Arial" panose="020B0604020202020204" pitchFamily="34" charset="0"/>
                        </a:rPr>
                        <a:t>124</a:t>
                      </a:r>
                      <a:r>
                        <a:rPr lang="en-GB" sz="1700" b="0" i="0">
                          <a:solidFill>
                            <a:srgbClr val="000000"/>
                          </a:solidFill>
                          <a:effectLst/>
                          <a:latin typeface="Arial" panose="020B0604020202020204" pitchFamily="34" charset="0"/>
                        </a:rPr>
                        <a:t>​</a:t>
                      </a:r>
                      <a:endParaRPr lang="en-GB" b="0" i="0">
                        <a:solidFill>
                          <a:srgbClr val="000000"/>
                        </a:solidFill>
                        <a:effectLst/>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23021"/>
                    </a:solidFill>
                  </a:tcPr>
                </a:tc>
                <a:tc>
                  <a:txBody>
                    <a:bodyPr/>
                    <a:lstStyle/>
                    <a:p>
                      <a:pPr algn="ctr" fontAlgn="base"/>
                      <a:r>
                        <a:rPr lang="en-GB" sz="1700" b="0" i="0" u="none" strike="noStrike" dirty="0">
                          <a:solidFill>
                            <a:srgbClr val="FFFFFF"/>
                          </a:solidFill>
                          <a:effectLst/>
                          <a:latin typeface="Arial" panose="020B0604020202020204" pitchFamily="34" charset="0"/>
                        </a:rPr>
                        <a:t>215</a:t>
                      </a:r>
                      <a:r>
                        <a:rPr lang="en-GB" sz="1700" b="0" i="0" dirty="0">
                          <a:solidFill>
                            <a:srgbClr val="000000"/>
                          </a:solidFill>
                          <a:effectLst/>
                          <a:latin typeface="Arial" panose="020B0604020202020204" pitchFamily="34" charset="0"/>
                        </a:rPr>
                        <a:t>​</a:t>
                      </a:r>
                      <a:endParaRPr lang="en-GB" b="0" i="0" dirty="0">
                        <a:solidFill>
                          <a:srgbClr val="000000"/>
                        </a:solidFill>
                        <a:effectLst/>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23021"/>
                    </a:solidFill>
                  </a:tcPr>
                </a:tc>
                <a:tc>
                  <a:txBody>
                    <a:bodyPr/>
                    <a:lstStyle/>
                    <a:p>
                      <a:pPr algn="ctr" fontAlgn="base"/>
                      <a:r>
                        <a:rPr lang="en-GB" sz="1700" b="0" i="0" u="none" strike="noStrike">
                          <a:solidFill>
                            <a:srgbClr val="FFFFFF"/>
                          </a:solidFill>
                          <a:effectLst/>
                          <a:latin typeface="Arial" panose="020B0604020202020204" pitchFamily="34" charset="0"/>
                        </a:rPr>
                        <a:t>91</a:t>
                      </a:r>
                      <a:r>
                        <a:rPr lang="en-GB" sz="1700" b="0" i="0">
                          <a:solidFill>
                            <a:srgbClr val="000000"/>
                          </a:solidFill>
                          <a:effectLst/>
                          <a:latin typeface="Arial" panose="020B0604020202020204" pitchFamily="34" charset="0"/>
                        </a:rPr>
                        <a:t>​</a:t>
                      </a:r>
                      <a:endParaRPr lang="en-GB" b="0" i="0">
                        <a:solidFill>
                          <a:srgbClr val="000000"/>
                        </a:solidFill>
                        <a:effectLst/>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23021"/>
                    </a:solidFill>
                  </a:tcPr>
                </a:tc>
                <a:tc>
                  <a:txBody>
                    <a:bodyPr/>
                    <a:lstStyle/>
                    <a:p>
                      <a:pPr algn="ctr" fontAlgn="base"/>
                      <a:r>
                        <a:rPr lang="en-GB" sz="1700" b="0" i="0" u="none" strike="noStrike">
                          <a:solidFill>
                            <a:srgbClr val="FFFFFF"/>
                          </a:solidFill>
                          <a:effectLst/>
                          <a:latin typeface="Arial" panose="020B0604020202020204" pitchFamily="34" charset="0"/>
                        </a:rPr>
                        <a:t>2,334</a:t>
                      </a:r>
                      <a:r>
                        <a:rPr lang="en-GB" sz="1700" b="0" i="0">
                          <a:solidFill>
                            <a:srgbClr val="000000"/>
                          </a:solidFill>
                          <a:effectLst/>
                          <a:latin typeface="Arial" panose="020B0604020202020204" pitchFamily="34" charset="0"/>
                        </a:rPr>
                        <a:t>​</a:t>
                      </a:r>
                      <a:endParaRPr lang="en-GB" b="0" i="0">
                        <a:solidFill>
                          <a:srgbClr val="000000"/>
                        </a:solidFill>
                        <a:effectLst/>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23021"/>
                    </a:solidFill>
                  </a:tcPr>
                </a:tc>
                <a:tc>
                  <a:txBody>
                    <a:bodyPr/>
                    <a:lstStyle/>
                    <a:p>
                      <a:pPr algn="ctr" fontAlgn="base"/>
                      <a:r>
                        <a:rPr lang="en-GB" sz="1700" b="0" i="0" u="none" strike="noStrike">
                          <a:solidFill>
                            <a:srgbClr val="FFFFFF"/>
                          </a:solidFill>
                          <a:effectLst/>
                          <a:latin typeface="Arial" panose="020B0604020202020204" pitchFamily="34" charset="0"/>
                        </a:rPr>
                        <a:t>2,554</a:t>
                      </a:r>
                      <a:r>
                        <a:rPr lang="en-GB" sz="1700" b="0" i="0">
                          <a:solidFill>
                            <a:srgbClr val="000000"/>
                          </a:solidFill>
                          <a:effectLst/>
                          <a:latin typeface="Arial" panose="020B0604020202020204" pitchFamily="34" charset="0"/>
                        </a:rPr>
                        <a:t>​</a:t>
                      </a:r>
                      <a:endParaRPr lang="en-GB" b="0" i="0">
                        <a:solidFill>
                          <a:srgbClr val="000000"/>
                        </a:solidFill>
                        <a:effectLst/>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23021"/>
                    </a:solidFill>
                  </a:tcPr>
                </a:tc>
                <a:tc>
                  <a:txBody>
                    <a:bodyPr/>
                    <a:lstStyle/>
                    <a:p>
                      <a:pPr algn="ctr" fontAlgn="base"/>
                      <a:r>
                        <a:rPr lang="en-GB" sz="1700" b="0" i="0" u="none" strike="noStrike">
                          <a:solidFill>
                            <a:srgbClr val="FFFFFF"/>
                          </a:solidFill>
                          <a:effectLst/>
                          <a:latin typeface="Arial" panose="020B0604020202020204" pitchFamily="34" charset="0"/>
                        </a:rPr>
                        <a:t>220</a:t>
                      </a:r>
                      <a:r>
                        <a:rPr lang="en-GB" sz="1700" b="0" i="0">
                          <a:solidFill>
                            <a:srgbClr val="000000"/>
                          </a:solidFill>
                          <a:effectLst/>
                          <a:latin typeface="Arial" panose="020B0604020202020204" pitchFamily="34" charset="0"/>
                        </a:rPr>
                        <a:t>​</a:t>
                      </a:r>
                      <a:endParaRPr lang="en-GB" b="0" i="0">
                        <a:solidFill>
                          <a:srgbClr val="000000"/>
                        </a:solidFill>
                        <a:effectLst/>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23021"/>
                    </a:solidFill>
                  </a:tcPr>
                </a:tc>
                <a:extLst>
                  <a:ext uri="{0D108BD9-81ED-4DB2-BD59-A6C34878D82A}">
                    <a16:rowId xmlns:a16="http://schemas.microsoft.com/office/drawing/2014/main" val="380054220"/>
                  </a:ext>
                </a:extLst>
              </a:tr>
              <a:tr h="431321">
                <a:tc>
                  <a:txBody>
                    <a:bodyPr/>
                    <a:lstStyle/>
                    <a:p>
                      <a:pPr algn="ctr" fontAlgn="base"/>
                      <a:r>
                        <a:rPr lang="en-GB" sz="1700" b="1" i="0" u="none" strike="noStrike" dirty="0">
                          <a:solidFill>
                            <a:srgbClr val="FFFFFF"/>
                          </a:solidFill>
                          <a:effectLst/>
                          <a:latin typeface="Arial" panose="020B0604020202020204" pitchFamily="34" charset="0"/>
                        </a:rPr>
                        <a:t>2014 SB 48</a:t>
                      </a:r>
                      <a:r>
                        <a:rPr lang="en-GB" sz="1700" b="0" i="0" dirty="0">
                          <a:solidFill>
                            <a:srgbClr val="000000"/>
                          </a:solidFill>
                          <a:effectLst/>
                          <a:latin typeface="Arial" panose="020B0604020202020204" pitchFamily="34" charset="0"/>
                        </a:rPr>
                        <a:t>​</a:t>
                      </a:r>
                      <a:endParaRPr lang="en-GB" b="0" i="0" dirty="0">
                        <a:solidFill>
                          <a:srgbClr val="000000"/>
                        </a:solidFill>
                        <a:effectLst/>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4000"/>
                    </a:solidFill>
                  </a:tcPr>
                </a:tc>
                <a:tc>
                  <a:txBody>
                    <a:bodyPr/>
                    <a:lstStyle/>
                    <a:p>
                      <a:pPr algn="ctr" fontAlgn="base"/>
                      <a:r>
                        <a:rPr lang="en-GB" sz="1700" b="0" i="0" u="none" strike="noStrike">
                          <a:solidFill>
                            <a:srgbClr val="FFFFFF"/>
                          </a:solidFill>
                          <a:effectLst/>
                          <a:latin typeface="Arial" panose="020B0604020202020204" pitchFamily="34" charset="0"/>
                        </a:rPr>
                        <a:t>Manhattan</a:t>
                      </a:r>
                      <a:r>
                        <a:rPr lang="en-GB" sz="1700" b="0" i="0">
                          <a:solidFill>
                            <a:srgbClr val="000000"/>
                          </a:solidFill>
                          <a:effectLst/>
                          <a:latin typeface="Arial" panose="020B0604020202020204" pitchFamily="34" charset="0"/>
                        </a:rPr>
                        <a:t>​</a:t>
                      </a:r>
                      <a:endParaRPr lang="en-GB" b="0" i="0">
                        <a:solidFill>
                          <a:srgbClr val="000000"/>
                        </a:solidFill>
                        <a:effectLst/>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23021"/>
                    </a:solidFill>
                  </a:tcPr>
                </a:tc>
                <a:tc>
                  <a:txBody>
                    <a:bodyPr/>
                    <a:lstStyle/>
                    <a:p>
                      <a:pPr algn="ctr" fontAlgn="base"/>
                      <a:r>
                        <a:rPr lang="en-GB" sz="1700" b="0" i="0" u="none" strike="noStrike" dirty="0">
                          <a:solidFill>
                            <a:srgbClr val="FFFFFF"/>
                          </a:solidFill>
                          <a:effectLst/>
                          <a:latin typeface="Arial" panose="020B0604020202020204" pitchFamily="34" charset="0"/>
                        </a:rPr>
                        <a:t>84</a:t>
                      </a:r>
                      <a:r>
                        <a:rPr lang="en-GB" sz="1700" b="0" i="0" dirty="0">
                          <a:solidFill>
                            <a:srgbClr val="000000"/>
                          </a:solidFill>
                          <a:effectLst/>
                          <a:latin typeface="Arial" panose="020B0604020202020204" pitchFamily="34" charset="0"/>
                        </a:rPr>
                        <a:t>​</a:t>
                      </a:r>
                      <a:endParaRPr lang="en-GB" b="0" i="0" dirty="0">
                        <a:solidFill>
                          <a:srgbClr val="000000"/>
                        </a:solidFill>
                        <a:effectLst/>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23021"/>
                    </a:solidFill>
                  </a:tcPr>
                </a:tc>
                <a:tc>
                  <a:txBody>
                    <a:bodyPr/>
                    <a:lstStyle/>
                    <a:p>
                      <a:pPr algn="ctr" fontAlgn="base"/>
                      <a:r>
                        <a:rPr lang="en-GB" sz="1700" b="0" i="0" u="none" strike="noStrike">
                          <a:solidFill>
                            <a:srgbClr val="FFFFFF"/>
                          </a:solidFill>
                          <a:effectLst/>
                          <a:latin typeface="Arial" panose="020B0604020202020204" pitchFamily="34" charset="0"/>
                        </a:rPr>
                        <a:t>100</a:t>
                      </a:r>
                      <a:r>
                        <a:rPr lang="en-GB" sz="1700" b="0" i="0">
                          <a:solidFill>
                            <a:srgbClr val="000000"/>
                          </a:solidFill>
                          <a:effectLst/>
                          <a:latin typeface="Arial" panose="020B0604020202020204" pitchFamily="34" charset="0"/>
                        </a:rPr>
                        <a:t>​</a:t>
                      </a:r>
                      <a:endParaRPr lang="en-GB" b="0" i="0">
                        <a:solidFill>
                          <a:srgbClr val="000000"/>
                        </a:solidFill>
                        <a:effectLst/>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23021"/>
                    </a:solidFill>
                  </a:tcPr>
                </a:tc>
                <a:tc>
                  <a:txBody>
                    <a:bodyPr/>
                    <a:lstStyle/>
                    <a:p>
                      <a:pPr algn="ctr" fontAlgn="base"/>
                      <a:r>
                        <a:rPr lang="en-GB" sz="1700" b="0" i="0" u="none" strike="noStrike" dirty="0">
                          <a:solidFill>
                            <a:srgbClr val="FFFFFF"/>
                          </a:solidFill>
                          <a:effectLst/>
                          <a:latin typeface="Arial" panose="020B0604020202020204" pitchFamily="34" charset="0"/>
                        </a:rPr>
                        <a:t>16</a:t>
                      </a:r>
                      <a:r>
                        <a:rPr lang="en-GB" sz="1700" b="0" i="0" dirty="0">
                          <a:solidFill>
                            <a:srgbClr val="000000"/>
                          </a:solidFill>
                          <a:effectLst/>
                          <a:latin typeface="Arial" panose="020B0604020202020204" pitchFamily="34" charset="0"/>
                        </a:rPr>
                        <a:t>​</a:t>
                      </a:r>
                      <a:endParaRPr lang="en-GB" b="0" i="0" dirty="0">
                        <a:solidFill>
                          <a:srgbClr val="000000"/>
                        </a:solidFill>
                        <a:effectLst/>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23021"/>
                    </a:solidFill>
                  </a:tcPr>
                </a:tc>
                <a:tc>
                  <a:txBody>
                    <a:bodyPr/>
                    <a:lstStyle/>
                    <a:p>
                      <a:pPr algn="ctr" fontAlgn="base"/>
                      <a:r>
                        <a:rPr lang="en-GB" sz="1700" b="0" i="0" u="none" strike="noStrike">
                          <a:solidFill>
                            <a:srgbClr val="FFFFFF"/>
                          </a:solidFill>
                          <a:effectLst/>
                          <a:latin typeface="Arial" panose="020B0604020202020204" pitchFamily="34" charset="0"/>
                        </a:rPr>
                        <a:t>1,663</a:t>
                      </a:r>
                      <a:r>
                        <a:rPr lang="en-GB" sz="1700" b="0" i="0">
                          <a:solidFill>
                            <a:srgbClr val="000000"/>
                          </a:solidFill>
                          <a:effectLst/>
                          <a:latin typeface="Arial" panose="020B0604020202020204" pitchFamily="34" charset="0"/>
                        </a:rPr>
                        <a:t>​</a:t>
                      </a:r>
                      <a:endParaRPr lang="en-GB" b="0" i="0">
                        <a:solidFill>
                          <a:srgbClr val="000000"/>
                        </a:solidFill>
                        <a:effectLst/>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23021"/>
                    </a:solidFill>
                  </a:tcPr>
                </a:tc>
                <a:tc>
                  <a:txBody>
                    <a:bodyPr/>
                    <a:lstStyle/>
                    <a:p>
                      <a:pPr algn="ctr" fontAlgn="base"/>
                      <a:r>
                        <a:rPr lang="en-GB" sz="1700" b="0" i="0" u="none" strike="noStrike">
                          <a:solidFill>
                            <a:srgbClr val="FFFFFF"/>
                          </a:solidFill>
                          <a:effectLst/>
                          <a:latin typeface="Arial" panose="020B0604020202020204" pitchFamily="34" charset="0"/>
                        </a:rPr>
                        <a:t>2,236</a:t>
                      </a:r>
                      <a:r>
                        <a:rPr lang="en-GB" sz="1700" b="0" i="0">
                          <a:solidFill>
                            <a:srgbClr val="000000"/>
                          </a:solidFill>
                          <a:effectLst/>
                          <a:latin typeface="Arial" panose="020B0604020202020204" pitchFamily="34" charset="0"/>
                        </a:rPr>
                        <a:t>​</a:t>
                      </a:r>
                      <a:endParaRPr lang="en-GB" b="0" i="0">
                        <a:solidFill>
                          <a:srgbClr val="000000"/>
                        </a:solidFill>
                        <a:effectLst/>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23021"/>
                    </a:solidFill>
                  </a:tcPr>
                </a:tc>
                <a:tc>
                  <a:txBody>
                    <a:bodyPr/>
                    <a:lstStyle/>
                    <a:p>
                      <a:pPr algn="ctr" fontAlgn="base"/>
                      <a:r>
                        <a:rPr lang="en-GB" sz="1700" b="0" i="0" u="none" strike="noStrike">
                          <a:solidFill>
                            <a:srgbClr val="FFFFFF"/>
                          </a:solidFill>
                          <a:effectLst/>
                          <a:latin typeface="Arial" panose="020B0604020202020204" pitchFamily="34" charset="0"/>
                        </a:rPr>
                        <a:t>573</a:t>
                      </a:r>
                      <a:r>
                        <a:rPr lang="en-GB" sz="1700" b="0" i="0">
                          <a:solidFill>
                            <a:srgbClr val="000000"/>
                          </a:solidFill>
                          <a:effectLst/>
                          <a:latin typeface="Arial" panose="020B0604020202020204" pitchFamily="34" charset="0"/>
                        </a:rPr>
                        <a:t>​</a:t>
                      </a:r>
                      <a:endParaRPr lang="en-GB" b="0" i="0">
                        <a:solidFill>
                          <a:srgbClr val="000000"/>
                        </a:solidFill>
                        <a:effectLst/>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23021"/>
                    </a:solidFill>
                  </a:tcPr>
                </a:tc>
                <a:extLst>
                  <a:ext uri="{0D108BD9-81ED-4DB2-BD59-A6C34878D82A}">
                    <a16:rowId xmlns:a16="http://schemas.microsoft.com/office/drawing/2014/main" val="477573879"/>
                  </a:ext>
                </a:extLst>
              </a:tr>
              <a:tr h="420583">
                <a:tc>
                  <a:txBody>
                    <a:bodyPr/>
                    <a:lstStyle/>
                    <a:p>
                      <a:pPr algn="ctr" fontAlgn="base"/>
                      <a:r>
                        <a:rPr lang="en-GB" sz="1700" b="1" i="0" u="none" strike="noStrike" dirty="0">
                          <a:solidFill>
                            <a:srgbClr val="FFFFFF"/>
                          </a:solidFill>
                          <a:effectLst/>
                          <a:latin typeface="Arial" panose="020B0604020202020204" pitchFamily="34" charset="0"/>
                        </a:rPr>
                        <a:t>2013 SB 47</a:t>
                      </a:r>
                      <a:r>
                        <a:rPr lang="en-GB" sz="1700" b="0" i="0" dirty="0">
                          <a:solidFill>
                            <a:srgbClr val="000000"/>
                          </a:solidFill>
                          <a:effectLst/>
                          <a:latin typeface="Arial" panose="020B0604020202020204" pitchFamily="34" charset="0"/>
                        </a:rPr>
                        <a:t>​</a:t>
                      </a:r>
                      <a:endParaRPr lang="en-GB" b="0" i="0" dirty="0">
                        <a:solidFill>
                          <a:srgbClr val="000000"/>
                        </a:solidFill>
                        <a:effectLst/>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4000"/>
                    </a:solidFill>
                  </a:tcPr>
                </a:tc>
                <a:tc>
                  <a:txBody>
                    <a:bodyPr/>
                    <a:lstStyle/>
                    <a:p>
                      <a:pPr algn="ctr" fontAlgn="base"/>
                      <a:r>
                        <a:rPr lang="en-GB" sz="1700" b="0" i="0" u="none" strike="noStrike">
                          <a:solidFill>
                            <a:srgbClr val="FFFFFF"/>
                          </a:solidFill>
                          <a:effectLst/>
                          <a:latin typeface="Arial" panose="020B0604020202020204" pitchFamily="34" charset="0"/>
                        </a:rPr>
                        <a:t>New Orleans</a:t>
                      </a:r>
                      <a:r>
                        <a:rPr lang="en-GB" sz="1700" b="0" i="0">
                          <a:solidFill>
                            <a:srgbClr val="000000"/>
                          </a:solidFill>
                          <a:effectLst/>
                          <a:latin typeface="Arial" panose="020B0604020202020204" pitchFamily="34" charset="0"/>
                        </a:rPr>
                        <a:t>​</a:t>
                      </a:r>
                      <a:endParaRPr lang="en-GB" b="0" i="0">
                        <a:solidFill>
                          <a:srgbClr val="000000"/>
                        </a:solidFill>
                        <a:effectLst/>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23021"/>
                    </a:solidFill>
                  </a:tcPr>
                </a:tc>
                <a:tc>
                  <a:txBody>
                    <a:bodyPr/>
                    <a:lstStyle/>
                    <a:p>
                      <a:pPr algn="ctr" fontAlgn="base"/>
                      <a:r>
                        <a:rPr lang="en-GB" sz="1700" b="0" i="0" u="none" strike="noStrike">
                          <a:solidFill>
                            <a:srgbClr val="FFFFFF"/>
                          </a:solidFill>
                          <a:effectLst/>
                          <a:latin typeface="Arial" panose="020B0604020202020204" pitchFamily="34" charset="0"/>
                        </a:rPr>
                        <a:t>61</a:t>
                      </a:r>
                      <a:r>
                        <a:rPr lang="en-GB" sz="1700" b="0" i="0">
                          <a:solidFill>
                            <a:srgbClr val="000000"/>
                          </a:solidFill>
                          <a:effectLst/>
                          <a:latin typeface="Arial" panose="020B0604020202020204" pitchFamily="34" charset="0"/>
                        </a:rPr>
                        <a:t>​</a:t>
                      </a:r>
                      <a:endParaRPr lang="en-GB" b="0" i="0">
                        <a:solidFill>
                          <a:srgbClr val="000000"/>
                        </a:solidFill>
                        <a:effectLst/>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23021"/>
                    </a:solidFill>
                  </a:tcPr>
                </a:tc>
                <a:tc>
                  <a:txBody>
                    <a:bodyPr/>
                    <a:lstStyle/>
                    <a:p>
                      <a:pPr algn="ctr" fontAlgn="base"/>
                      <a:r>
                        <a:rPr lang="en-GB" sz="1700" b="0" i="0" u="none" strike="noStrike">
                          <a:solidFill>
                            <a:srgbClr val="FFFFFF"/>
                          </a:solidFill>
                          <a:effectLst/>
                          <a:latin typeface="Arial" panose="020B0604020202020204" pitchFamily="34" charset="0"/>
                        </a:rPr>
                        <a:t>104</a:t>
                      </a:r>
                      <a:r>
                        <a:rPr lang="en-GB" sz="1700" b="0" i="0">
                          <a:solidFill>
                            <a:srgbClr val="000000"/>
                          </a:solidFill>
                          <a:effectLst/>
                          <a:latin typeface="Arial" panose="020B0604020202020204" pitchFamily="34" charset="0"/>
                        </a:rPr>
                        <a:t>​</a:t>
                      </a:r>
                      <a:endParaRPr lang="en-GB" b="0" i="0">
                        <a:solidFill>
                          <a:srgbClr val="000000"/>
                        </a:solidFill>
                        <a:effectLst/>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23021"/>
                    </a:solidFill>
                  </a:tcPr>
                </a:tc>
                <a:tc>
                  <a:txBody>
                    <a:bodyPr/>
                    <a:lstStyle/>
                    <a:p>
                      <a:pPr algn="ctr" fontAlgn="base"/>
                      <a:r>
                        <a:rPr lang="en-GB" sz="1700" b="0" i="0" u="none" strike="noStrike">
                          <a:solidFill>
                            <a:srgbClr val="FFFFFF"/>
                          </a:solidFill>
                          <a:effectLst/>
                          <a:latin typeface="Arial" panose="020B0604020202020204" pitchFamily="34" charset="0"/>
                        </a:rPr>
                        <a:t>43</a:t>
                      </a:r>
                      <a:r>
                        <a:rPr lang="en-GB" sz="1700" b="0" i="0">
                          <a:solidFill>
                            <a:srgbClr val="000000"/>
                          </a:solidFill>
                          <a:effectLst/>
                          <a:latin typeface="Arial" panose="020B0604020202020204" pitchFamily="34" charset="0"/>
                        </a:rPr>
                        <a:t>​</a:t>
                      </a:r>
                      <a:endParaRPr lang="en-GB" b="0" i="0">
                        <a:solidFill>
                          <a:srgbClr val="000000"/>
                        </a:solidFill>
                        <a:effectLst/>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23021"/>
                    </a:solidFill>
                  </a:tcPr>
                </a:tc>
                <a:tc>
                  <a:txBody>
                    <a:bodyPr/>
                    <a:lstStyle/>
                    <a:p>
                      <a:pPr algn="ctr" fontAlgn="base"/>
                      <a:r>
                        <a:rPr lang="en-GB" sz="1700" b="0" i="0" u="none" strike="noStrike" dirty="0">
                          <a:solidFill>
                            <a:srgbClr val="FFFFFF"/>
                          </a:solidFill>
                          <a:effectLst/>
                          <a:latin typeface="Arial" panose="020B0604020202020204" pitchFamily="34" charset="0"/>
                        </a:rPr>
                        <a:t>325</a:t>
                      </a:r>
                      <a:r>
                        <a:rPr lang="en-GB" sz="1700" b="0" i="0" dirty="0">
                          <a:solidFill>
                            <a:srgbClr val="000000"/>
                          </a:solidFill>
                          <a:effectLst/>
                          <a:latin typeface="Arial" panose="020B0604020202020204" pitchFamily="34" charset="0"/>
                        </a:rPr>
                        <a:t>​</a:t>
                      </a:r>
                      <a:endParaRPr lang="en-GB" b="0" i="0" dirty="0">
                        <a:solidFill>
                          <a:srgbClr val="000000"/>
                        </a:solidFill>
                        <a:effectLst/>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23021"/>
                    </a:solidFill>
                  </a:tcPr>
                </a:tc>
                <a:tc>
                  <a:txBody>
                    <a:bodyPr/>
                    <a:lstStyle/>
                    <a:p>
                      <a:pPr algn="ctr" fontAlgn="base"/>
                      <a:r>
                        <a:rPr lang="en-GB" sz="1700" b="0" i="0" u="none" strike="noStrike" dirty="0">
                          <a:solidFill>
                            <a:srgbClr val="FFFFFF"/>
                          </a:solidFill>
                          <a:effectLst/>
                          <a:latin typeface="Arial" panose="020B0604020202020204" pitchFamily="34" charset="0"/>
                        </a:rPr>
                        <a:t>454</a:t>
                      </a:r>
                      <a:r>
                        <a:rPr lang="en-GB" sz="1700" b="0" i="0" dirty="0">
                          <a:solidFill>
                            <a:srgbClr val="000000"/>
                          </a:solidFill>
                          <a:effectLst/>
                          <a:latin typeface="Arial" panose="020B0604020202020204" pitchFamily="34" charset="0"/>
                        </a:rPr>
                        <a:t>​</a:t>
                      </a:r>
                      <a:endParaRPr lang="en-GB" b="0" i="0" dirty="0">
                        <a:solidFill>
                          <a:srgbClr val="000000"/>
                        </a:solidFill>
                        <a:effectLst/>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23021"/>
                    </a:solidFill>
                  </a:tcPr>
                </a:tc>
                <a:tc>
                  <a:txBody>
                    <a:bodyPr/>
                    <a:lstStyle/>
                    <a:p>
                      <a:pPr algn="ctr" fontAlgn="base"/>
                      <a:r>
                        <a:rPr lang="en-GB" sz="1700" b="0" i="0" u="none" strike="noStrike" dirty="0">
                          <a:solidFill>
                            <a:srgbClr val="FFFFFF"/>
                          </a:solidFill>
                          <a:effectLst/>
                          <a:latin typeface="Arial" panose="020B0604020202020204" pitchFamily="34" charset="0"/>
                        </a:rPr>
                        <a:t>129</a:t>
                      </a:r>
                      <a:r>
                        <a:rPr lang="en-GB" sz="1700" b="0" i="0" dirty="0">
                          <a:solidFill>
                            <a:srgbClr val="000000"/>
                          </a:solidFill>
                          <a:effectLst/>
                          <a:latin typeface="Arial" panose="020B0604020202020204" pitchFamily="34" charset="0"/>
                        </a:rPr>
                        <a:t>​</a:t>
                      </a:r>
                      <a:endParaRPr lang="en-GB" b="0" i="0" dirty="0">
                        <a:solidFill>
                          <a:srgbClr val="000000"/>
                        </a:solidFill>
                        <a:effectLst/>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23021"/>
                    </a:solidFill>
                  </a:tcPr>
                </a:tc>
                <a:extLst>
                  <a:ext uri="{0D108BD9-81ED-4DB2-BD59-A6C34878D82A}">
                    <a16:rowId xmlns:a16="http://schemas.microsoft.com/office/drawing/2014/main" val="1809006102"/>
                  </a:ext>
                </a:extLst>
              </a:tr>
            </a:tbl>
          </a:graphicData>
        </a:graphic>
      </p:graphicFrame>
      <p:sp>
        <p:nvSpPr>
          <p:cNvPr id="11" name="Title 1">
            <a:extLst>
              <a:ext uri="{FF2B5EF4-FFF2-40B4-BE49-F238E27FC236}">
                <a16:creationId xmlns:a16="http://schemas.microsoft.com/office/drawing/2014/main" id="{6B939F39-C0F2-CBA4-D222-D01865936006}"/>
              </a:ext>
            </a:extLst>
          </p:cNvPr>
          <p:cNvSpPr>
            <a:spLocks noGrp="1"/>
          </p:cNvSpPr>
          <p:nvPr/>
        </p:nvSpPr>
        <p:spPr>
          <a:xfrm>
            <a:off x="0" y="208488"/>
            <a:ext cx="12192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Arial" panose="020B0604020202020204" pitchFamily="34" charset="0"/>
                <a:cs typeface="Arial" panose="020B0604020202020204" pitchFamily="34" charset="0"/>
              </a:rPr>
              <a:t>II. Academic Study - Continued</a:t>
            </a:r>
          </a:p>
        </p:txBody>
      </p:sp>
      <p:sp>
        <p:nvSpPr>
          <p:cNvPr id="12" name="Content Placeholder 2">
            <a:extLst>
              <a:ext uri="{FF2B5EF4-FFF2-40B4-BE49-F238E27FC236}">
                <a16:creationId xmlns:a16="http://schemas.microsoft.com/office/drawing/2014/main" id="{8ECA107E-7CBA-CA3E-9507-BDC3F34B00DC}"/>
              </a:ext>
            </a:extLst>
          </p:cNvPr>
          <p:cNvSpPr>
            <a:spLocks noGrp="1"/>
          </p:cNvSpPr>
          <p:nvPr/>
        </p:nvSpPr>
        <p:spPr>
          <a:xfrm>
            <a:off x="263913" y="3940631"/>
            <a:ext cx="11664171" cy="203834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
                <a:srgbClr val="D64000"/>
              </a:buClr>
            </a:pPr>
            <a:r>
              <a:rPr lang="en-US" sz="1800" dirty="0">
                <a:latin typeface="Arial" panose="020B0604020202020204" pitchFamily="34" charset="0"/>
                <a:cs typeface="Arial" panose="020B0604020202020204" pitchFamily="34" charset="0"/>
              </a:rPr>
              <a:t>Volume of overall observed advertisements justify the need for a long term response. This ad volume ranged from 454 to 2,554 ads in different the big game host cities. </a:t>
            </a:r>
            <a:br>
              <a:rPr lang="en-US"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a:p>
            <a:pPr lvl="1" algn="just">
              <a:buClr>
                <a:srgbClr val="D64000"/>
              </a:buClr>
            </a:pPr>
            <a:r>
              <a:rPr lang="en-US" sz="1800" dirty="0">
                <a:latin typeface="Arial" panose="020B0604020202020204" pitchFamily="34" charset="0"/>
                <a:cs typeface="Arial" panose="020B0604020202020204" pitchFamily="34" charset="0"/>
              </a:rPr>
              <a:t>The increases in overall observed ads for past big games range from 129 to 573 ads higher than expected. These include local and new to town ads.</a:t>
            </a:r>
          </a:p>
          <a:p>
            <a:pPr marL="411480" lvl="1" indent="0" algn="just">
              <a:buNone/>
            </a:pPr>
            <a:endParaRPr lang="en-US" sz="1800" dirty="0">
              <a:latin typeface="Arial" panose="020B0604020202020204" pitchFamily="34" charset="0"/>
              <a:cs typeface="Arial" panose="020B0604020202020204" pitchFamily="34" charset="0"/>
            </a:endParaRPr>
          </a:p>
          <a:p>
            <a:pPr lvl="1" algn="just">
              <a:buClr>
                <a:srgbClr val="D64000"/>
              </a:buClr>
            </a:pPr>
            <a:r>
              <a:rPr lang="en-US" sz="1800" dirty="0">
                <a:latin typeface="Arial" panose="020B0604020202020204" pitchFamily="34" charset="0"/>
                <a:cs typeface="Arial" panose="020B0604020202020204" pitchFamily="34" charset="0"/>
              </a:rPr>
              <a:t>Other events like the Consumer Electronics Show, The Oracle World Convention also showed increases on par with past big games.</a:t>
            </a:r>
          </a:p>
          <a:p>
            <a:pPr marL="411480" lvl="1" indent="0" algn="just">
              <a:buNone/>
            </a:pPr>
            <a:endParaRPr lang="en-US" sz="1800" dirty="0">
              <a:latin typeface="Arial" panose="020B0604020202020204" pitchFamily="34" charset="0"/>
              <a:cs typeface="Arial" panose="020B0604020202020204" pitchFamily="34" charset="0"/>
            </a:endParaRPr>
          </a:p>
        </p:txBody>
      </p:sp>
      <p:sp>
        <p:nvSpPr>
          <p:cNvPr id="13" name="TextBox 7">
            <a:extLst>
              <a:ext uri="{FF2B5EF4-FFF2-40B4-BE49-F238E27FC236}">
                <a16:creationId xmlns:a16="http://schemas.microsoft.com/office/drawing/2014/main" id="{DD678F3E-067D-CACE-7829-9EBDB1287FC7}"/>
              </a:ext>
            </a:extLst>
          </p:cNvPr>
          <p:cNvSpPr txBox="1"/>
          <p:nvPr/>
        </p:nvSpPr>
        <p:spPr>
          <a:xfrm>
            <a:off x="178638" y="7493161"/>
            <a:ext cx="62103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0" i="0" u="none" strike="noStrike" baseline="0" dirty="0">
                <a:solidFill>
                  <a:srgbClr val="6E6E6E"/>
                </a:solidFill>
                <a:latin typeface="Arial" panose="020B0604020202020204" pitchFamily="34" charset="0"/>
                <a:cs typeface="Arial" panose="020B0604020202020204" pitchFamily="34" charset="0"/>
              </a:rPr>
              <a:t>© City of Houston, Mayor’s Office, 2023. Used with permission.</a:t>
            </a:r>
            <a:endParaRPr lang="en-GB" sz="1400" dirty="0">
              <a:latin typeface="Arial" panose="020B0604020202020204" pitchFamily="34" charset="0"/>
              <a:cs typeface="Arial" panose="020B0604020202020204" pitchFamily="34" charset="0"/>
            </a:endParaRPr>
          </a:p>
        </p:txBody>
      </p:sp>
      <p:sp>
        <p:nvSpPr>
          <p:cNvPr id="14" name="TextBox 8">
            <a:extLst>
              <a:ext uri="{FF2B5EF4-FFF2-40B4-BE49-F238E27FC236}">
                <a16:creationId xmlns:a16="http://schemas.microsoft.com/office/drawing/2014/main" id="{DE0890D9-8232-971D-B6C4-0AC94F6C6B97}"/>
              </a:ext>
            </a:extLst>
          </p:cNvPr>
          <p:cNvSpPr txBox="1"/>
          <p:nvPr/>
        </p:nvSpPr>
        <p:spPr>
          <a:xfrm>
            <a:off x="842873" y="6343871"/>
            <a:ext cx="62103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0" i="0" u="none" strike="noStrike" baseline="0" dirty="0">
                <a:latin typeface="Arial" panose="020B0604020202020204" pitchFamily="34" charset="0"/>
                <a:cs typeface="Arial" panose="020B0604020202020204" pitchFamily="34" charset="0"/>
              </a:rPr>
              <a:t>© City of Houston, Mayor’s Office, 2023. Used with permission.</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4299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84334AE-66E9-B87C-B5C7-3A6217AC04D6}"/>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7</a:t>
            </a:fld>
            <a:endParaRPr lang="en-US"/>
          </a:p>
        </p:txBody>
      </p:sp>
      <p:sp>
        <p:nvSpPr>
          <p:cNvPr id="7" name="Title 1">
            <a:extLst>
              <a:ext uri="{FF2B5EF4-FFF2-40B4-BE49-F238E27FC236}">
                <a16:creationId xmlns:a16="http://schemas.microsoft.com/office/drawing/2014/main" id="{CAC460FA-3A2D-D072-8A05-28B9E930E1ED}"/>
              </a:ext>
            </a:extLst>
          </p:cNvPr>
          <p:cNvSpPr txBox="1">
            <a:spLocks/>
          </p:cNvSpPr>
          <p:nvPr/>
        </p:nvSpPr>
        <p:spPr>
          <a:xfrm>
            <a:off x="0" y="1235659"/>
            <a:ext cx="12192000" cy="5822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a:latin typeface="Arial" panose="020B0604020202020204" pitchFamily="34" charset="0"/>
                <a:cs typeface="Arial" panose="020B0604020202020204" pitchFamily="34" charset="0"/>
              </a:rPr>
              <a:t>II. Academic Study - Continued</a:t>
            </a:r>
          </a:p>
        </p:txBody>
      </p:sp>
      <p:sp>
        <p:nvSpPr>
          <p:cNvPr id="8" name="Content Placeholder 2">
            <a:extLst>
              <a:ext uri="{FF2B5EF4-FFF2-40B4-BE49-F238E27FC236}">
                <a16:creationId xmlns:a16="http://schemas.microsoft.com/office/drawing/2014/main" id="{241EDF91-DB54-8855-ADEE-77C14425E61E}"/>
              </a:ext>
            </a:extLst>
          </p:cNvPr>
          <p:cNvSpPr txBox="1">
            <a:spLocks/>
          </p:cNvSpPr>
          <p:nvPr/>
        </p:nvSpPr>
        <p:spPr>
          <a:xfrm>
            <a:off x="900112" y="2381833"/>
            <a:ext cx="10391775" cy="2360613"/>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4300" indent="0">
              <a:buFont typeface="Arial" panose="020B0604020202020204" pitchFamily="34" charset="0"/>
              <a:buNone/>
            </a:pPr>
            <a:r>
              <a:rPr lang="en-US" sz="1800" dirty="0">
                <a:latin typeface="Arial" panose="020B0604020202020204" pitchFamily="34" charset="0"/>
                <a:cs typeface="Arial" panose="020B0604020202020204" pitchFamily="34" charset="0"/>
              </a:rPr>
              <a:t>“… our analysis highlights that human trafficking affects our country across varied locations, communities, and events, and we cannot isolate its impact to only one event per year.”</a:t>
            </a:r>
          </a:p>
          <a:p>
            <a:pPr marL="114300" indent="0">
              <a:buFont typeface="Arial" panose="020B0604020202020204" pitchFamily="34" charset="0"/>
              <a:buNone/>
            </a:pPr>
            <a:r>
              <a:rPr lang="en-US" sz="1800" dirty="0">
                <a:latin typeface="Arial" panose="020B0604020202020204" pitchFamily="34" charset="0"/>
                <a:cs typeface="Arial" panose="020B0604020202020204" pitchFamily="34" charset="0"/>
              </a:rPr>
              <a:t>Miller, Kennedy, and </a:t>
            </a:r>
            <a:r>
              <a:rPr lang="en-US" sz="1800" dirty="0" err="1">
                <a:latin typeface="Arial" panose="020B0604020202020204" pitchFamily="34" charset="0"/>
                <a:cs typeface="Arial" panose="020B0604020202020204" pitchFamily="34" charset="0"/>
              </a:rPr>
              <a:t>Dubrawski</a:t>
            </a:r>
            <a:r>
              <a:rPr lang="en-US" sz="1800" dirty="0">
                <a:latin typeface="Arial" panose="020B0604020202020204" pitchFamily="34" charset="0"/>
                <a:cs typeface="Arial" panose="020B0604020202020204" pitchFamily="34" charset="0"/>
              </a:rPr>
              <a:t>, “Do Public Events Affect Sex Trafficking Activity?”: 6-8 (emphasis added).</a:t>
            </a:r>
          </a:p>
          <a:p>
            <a:pPr marL="1325880" lvl="4"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114300" indent="0">
              <a:buFont typeface="Arial" panose="020B0604020202020204" pitchFamily="34" charset="0"/>
              <a:buNone/>
            </a:pPr>
            <a:r>
              <a:rPr lang="en-US" sz="1800" dirty="0">
                <a:latin typeface="Arial" panose="020B0604020202020204" pitchFamily="34" charset="0"/>
                <a:cs typeface="Arial" panose="020B0604020202020204" pitchFamily="34" charset="0"/>
              </a:rPr>
              <a:t>“Reliance on quantitative evidence accessible through data-driven analysis can inform wise resource allocation, guide good policies, and foster the most meaningful impact.”</a:t>
            </a:r>
          </a:p>
          <a:p>
            <a:pPr marL="114300" indent="0">
              <a:buFont typeface="Arial" panose="020B0604020202020204" pitchFamily="34" charset="0"/>
              <a:buNone/>
            </a:pPr>
            <a:r>
              <a:rPr lang="en-US" sz="1800" dirty="0">
                <a:latin typeface="Arial" panose="020B0604020202020204" pitchFamily="34" charset="0"/>
                <a:cs typeface="Arial" panose="020B0604020202020204" pitchFamily="34" charset="0"/>
              </a:rPr>
              <a:t>Miller, Kennedy, and </a:t>
            </a:r>
            <a:r>
              <a:rPr lang="en-US" sz="1800" dirty="0" err="1">
                <a:latin typeface="Arial" panose="020B0604020202020204" pitchFamily="34" charset="0"/>
                <a:cs typeface="Arial" panose="020B0604020202020204" pitchFamily="34" charset="0"/>
              </a:rPr>
              <a:t>Dubrawski</a:t>
            </a:r>
            <a:r>
              <a:rPr lang="en-US" sz="1800" dirty="0">
                <a:latin typeface="Arial" panose="020B0604020202020204" pitchFamily="34" charset="0"/>
                <a:cs typeface="Arial" panose="020B0604020202020204" pitchFamily="34" charset="0"/>
              </a:rPr>
              <a:t>: 8 (emphasis added).</a:t>
            </a:r>
          </a:p>
          <a:p>
            <a:pPr marL="114300" indent="0">
              <a:buFont typeface="Arial" panose="020B0604020202020204" pitchFamily="34" charset="0"/>
              <a:buNone/>
            </a:pPr>
            <a:endParaRPr lang="en-US" sz="1800" b="1" dirty="0">
              <a:latin typeface="Arial" panose="020B0604020202020204" pitchFamily="34" charset="0"/>
              <a:cs typeface="Arial" panose="020B0604020202020204" pitchFamily="34" charset="0"/>
            </a:endParaRPr>
          </a:p>
          <a:p>
            <a:pPr marL="114300" indent="0">
              <a:buFont typeface="Arial" panose="020B0604020202020204" pitchFamily="34" charset="0"/>
              <a:buNone/>
            </a:pPr>
            <a:endParaRPr lang="en-US" sz="18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DD87ABE-F50C-F2DE-A8DE-843006E5FC46}"/>
              </a:ext>
            </a:extLst>
          </p:cNvPr>
          <p:cNvSpPr txBox="1"/>
          <p:nvPr/>
        </p:nvSpPr>
        <p:spPr>
          <a:xfrm>
            <a:off x="842873" y="6343871"/>
            <a:ext cx="62103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0" i="0" u="none" strike="noStrike" baseline="0" dirty="0">
                <a:latin typeface="Arial" panose="020B0604020202020204" pitchFamily="34" charset="0"/>
                <a:cs typeface="Arial" panose="020B0604020202020204" pitchFamily="34" charset="0"/>
              </a:rPr>
              <a:t>© City of Houston, Mayor’s Office, 2023. Used with permission.</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4617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396D846-8943-4F69-4066-3C5BB8F6CB9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8</a:t>
            </a:fld>
            <a:endParaRPr lang="en-US"/>
          </a:p>
        </p:txBody>
      </p:sp>
      <p:sp>
        <p:nvSpPr>
          <p:cNvPr id="7" name="Title 1">
            <a:extLst>
              <a:ext uri="{FF2B5EF4-FFF2-40B4-BE49-F238E27FC236}">
                <a16:creationId xmlns:a16="http://schemas.microsoft.com/office/drawing/2014/main" id="{2D92E003-8D21-D2B7-0E0F-11D80B38E9BE}"/>
              </a:ext>
            </a:extLst>
          </p:cNvPr>
          <p:cNvSpPr txBox="1">
            <a:spLocks/>
          </p:cNvSpPr>
          <p:nvPr/>
        </p:nvSpPr>
        <p:spPr>
          <a:xfrm>
            <a:off x="0" y="1188573"/>
            <a:ext cx="12192000" cy="5826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a:latin typeface="Arial" panose="020B0604020202020204" pitchFamily="34" charset="0"/>
                <a:cs typeface="Arial" panose="020B0604020202020204" pitchFamily="34" charset="0"/>
              </a:rPr>
              <a:t>III. Guide to Approach</a:t>
            </a:r>
          </a:p>
        </p:txBody>
      </p:sp>
      <p:sp>
        <p:nvSpPr>
          <p:cNvPr id="8" name="Content Placeholder 2">
            <a:extLst>
              <a:ext uri="{FF2B5EF4-FFF2-40B4-BE49-F238E27FC236}">
                <a16:creationId xmlns:a16="http://schemas.microsoft.com/office/drawing/2014/main" id="{767360A2-0474-11BE-3EEA-442EDC691521}"/>
              </a:ext>
            </a:extLst>
          </p:cNvPr>
          <p:cNvSpPr txBox="1">
            <a:spLocks/>
          </p:cNvSpPr>
          <p:nvPr/>
        </p:nvSpPr>
        <p:spPr>
          <a:xfrm>
            <a:off x="733425" y="2318369"/>
            <a:ext cx="10725150" cy="2643691"/>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28650" lvl="1" indent="-285750">
              <a:buClr>
                <a:srgbClr val="D64000"/>
              </a:buClr>
              <a:buFont typeface="Arial" panose="020B0604020202020204" pitchFamily="34" charset="0"/>
              <a:buChar char="•"/>
            </a:pPr>
            <a:r>
              <a:rPr lang="en-GB" dirty="0">
                <a:latin typeface="Arial" panose="020B0604020202020204" pitchFamily="34" charset="0"/>
                <a:cs typeface="Arial" panose="020B0604020202020204" pitchFamily="34" charset="0"/>
              </a:rPr>
              <a:t>From January to June 2015, Houston showed that we had over 20,000 online sex ad postings.</a:t>
            </a:r>
          </a:p>
          <a:p>
            <a:pPr marL="342900" lvl="1">
              <a:buClr>
                <a:srgbClr val="FA6400"/>
              </a:buClr>
            </a:pPr>
            <a:endParaRPr lang="en-GB" dirty="0">
              <a:latin typeface="Arial" panose="020B0604020202020204" pitchFamily="34" charset="0"/>
              <a:cs typeface="Arial" panose="020B0604020202020204" pitchFamily="34" charset="0"/>
            </a:endParaRPr>
          </a:p>
          <a:p>
            <a:pPr marL="628650" lvl="1" indent="-285750">
              <a:buClr>
                <a:srgbClr val="D64000"/>
              </a:buClr>
              <a:buFont typeface="Arial" panose="020B0604020202020204" pitchFamily="34" charset="0"/>
              <a:buChar char="•"/>
            </a:pPr>
            <a:r>
              <a:rPr lang="en-US" dirty="0">
                <a:latin typeface="Arial" panose="020B0604020202020204" pitchFamily="34" charset="0"/>
                <a:cs typeface="Arial" panose="020B0604020202020204" pitchFamily="34" charset="0"/>
              </a:rPr>
              <a:t>Because we are soon to be the third largest city and we host a variety of events, we need a comprehensive and nonreactive approach.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628650" lvl="1" indent="-285750">
              <a:buClr>
                <a:srgbClr val="D64000"/>
              </a:buClr>
              <a:buFont typeface="Arial" panose="020B0604020202020204" pitchFamily="34" charset="0"/>
              <a:buChar char="•"/>
            </a:pPr>
            <a:r>
              <a:rPr lang="en-US" dirty="0">
                <a:latin typeface="Arial" panose="020B0604020202020204" pitchFamily="34" charset="0"/>
                <a:cs typeface="Arial" panose="020B0604020202020204" pitchFamily="34" charset="0"/>
              </a:rPr>
              <a:t>None of the 33 events studied are on Houston’s George R. Brown Convention Center calendar, it is unclear what the impact is on increased ad postings for the specific events Houston is hosting.</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628650" lvl="1" indent="-285750">
              <a:buClr>
                <a:srgbClr val="D64000"/>
              </a:buClr>
              <a:buFont typeface="Arial" panose="020B0604020202020204" pitchFamily="34" charset="0"/>
              <a:buChar char="•"/>
            </a:pPr>
            <a:r>
              <a:rPr lang="en-US" dirty="0">
                <a:latin typeface="Arial" panose="020B0604020202020204" pitchFamily="34" charset="0"/>
                <a:cs typeface="Arial" panose="020B0604020202020204" pitchFamily="34" charset="0"/>
              </a:rPr>
              <a:t>Because data continues to evolve, a 365 day-a-year response is best.</a:t>
            </a:r>
          </a:p>
          <a:p>
            <a:pPr marL="342900" lvl="1">
              <a:buClr>
                <a:schemeClr val="accent1"/>
              </a:buClr>
            </a:pPr>
            <a:endParaRPr lang="en-US" dirty="0">
              <a:latin typeface="Knowledge Regular" panose="020B0506000000020004" pitchFamily="34" charset="0"/>
            </a:endParaRPr>
          </a:p>
          <a:p>
            <a:endParaRPr lang="en-US" sz="2000" dirty="0">
              <a:latin typeface="Knowledge Regular" panose="020B0506000000020004" pitchFamily="34" charset="0"/>
            </a:endParaRPr>
          </a:p>
        </p:txBody>
      </p:sp>
      <p:sp>
        <p:nvSpPr>
          <p:cNvPr id="9" name="TextBox 8">
            <a:extLst>
              <a:ext uri="{FF2B5EF4-FFF2-40B4-BE49-F238E27FC236}">
                <a16:creationId xmlns:a16="http://schemas.microsoft.com/office/drawing/2014/main" id="{764A873C-0D58-F86F-6A7C-9FA9A3D2C050}"/>
              </a:ext>
            </a:extLst>
          </p:cNvPr>
          <p:cNvSpPr txBox="1"/>
          <p:nvPr/>
        </p:nvSpPr>
        <p:spPr>
          <a:xfrm>
            <a:off x="842873" y="6343871"/>
            <a:ext cx="62103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0" i="0" u="none" strike="noStrike" baseline="0" dirty="0">
                <a:latin typeface="Arial" panose="020B0604020202020204" pitchFamily="34" charset="0"/>
                <a:cs typeface="Arial" panose="020B0604020202020204" pitchFamily="34" charset="0"/>
              </a:rPr>
              <a:t>© City of Houston, Mayor’s Office, 2023. Used with permission.</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022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2853BA5-0339-57AE-164E-3E9E4D81B6A6}"/>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9</a:t>
            </a:fld>
            <a:endParaRPr lang="en-US"/>
          </a:p>
        </p:txBody>
      </p:sp>
      <p:sp>
        <p:nvSpPr>
          <p:cNvPr id="9" name="Title 1">
            <a:extLst>
              <a:ext uri="{FF2B5EF4-FFF2-40B4-BE49-F238E27FC236}">
                <a16:creationId xmlns:a16="http://schemas.microsoft.com/office/drawing/2014/main" id="{8A4F21DC-186F-25AF-F3BE-8444AF7D7AB9}"/>
              </a:ext>
            </a:extLst>
          </p:cNvPr>
          <p:cNvSpPr txBox="1">
            <a:spLocks/>
          </p:cNvSpPr>
          <p:nvPr/>
        </p:nvSpPr>
        <p:spPr>
          <a:xfrm>
            <a:off x="-1" y="593066"/>
            <a:ext cx="12192000" cy="1143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a:latin typeface="Arial" panose="020B0604020202020204" pitchFamily="34" charset="0"/>
                <a:cs typeface="Arial" panose="020B0604020202020204" pitchFamily="34" charset="0"/>
              </a:rPr>
              <a:t>IV. Anti-Human </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Trafficking Efforts - Highlights</a:t>
            </a:r>
          </a:p>
        </p:txBody>
      </p:sp>
      <p:sp>
        <p:nvSpPr>
          <p:cNvPr id="10" name="Content Placeholder 2">
            <a:extLst>
              <a:ext uri="{FF2B5EF4-FFF2-40B4-BE49-F238E27FC236}">
                <a16:creationId xmlns:a16="http://schemas.microsoft.com/office/drawing/2014/main" id="{767360A2-0474-11BE-3EEA-442EDC691521}"/>
              </a:ext>
            </a:extLst>
          </p:cNvPr>
          <p:cNvSpPr txBox="1">
            <a:spLocks/>
          </p:cNvSpPr>
          <p:nvPr/>
        </p:nvSpPr>
        <p:spPr>
          <a:xfrm>
            <a:off x="528637" y="1826643"/>
            <a:ext cx="11134725" cy="3737395"/>
          </a:xfrm>
          <a:prstGeom prst="rect">
            <a:avLst/>
          </a:prstGeom>
        </p:spPr>
        <p:txBody>
          <a:bodyPr>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00050" lvl="1" indent="-285750">
              <a:buClr>
                <a:srgbClr val="FA6400"/>
              </a:buClr>
            </a:pPr>
            <a:endParaRPr lang="en-US" sz="1800" dirty="0">
              <a:latin typeface="Arial" panose="020B0604020202020204" pitchFamily="34" charset="0"/>
              <a:cs typeface="Arial" panose="020B0604020202020204" pitchFamily="34" charset="0"/>
            </a:endParaRPr>
          </a:p>
          <a:p>
            <a:pPr marL="114300" lvl="1" indent="0" algn="ctr">
              <a:buClr>
                <a:srgbClr val="FA6400"/>
              </a:buClr>
              <a:buNone/>
            </a:pPr>
            <a:r>
              <a:rPr lang="en-US" sz="2800" b="1" dirty="0">
                <a:latin typeface="Arial" panose="020B0604020202020204" pitchFamily="34" charset="0"/>
                <a:cs typeface="Arial" panose="020B0604020202020204" pitchFamily="34" charset="0"/>
              </a:rPr>
              <a:t>Vision and Goals</a:t>
            </a:r>
          </a:p>
          <a:p>
            <a:pPr marL="114300" lvl="1" indent="0">
              <a:buClr>
                <a:srgbClr val="FA6400"/>
              </a:buClr>
              <a:buNone/>
            </a:pPr>
            <a:endParaRPr lang="en-US" sz="1800" dirty="0">
              <a:latin typeface="Arial" panose="020B0604020202020204" pitchFamily="34" charset="0"/>
              <a:cs typeface="Arial" panose="020B0604020202020204" pitchFamily="34" charset="0"/>
            </a:endParaRPr>
          </a:p>
          <a:p>
            <a:pPr marL="342900" lvl="1">
              <a:buClr>
                <a:srgbClr val="FA6400"/>
              </a:buClr>
            </a:pPr>
            <a:endParaRPr lang="en-US" dirty="0">
              <a:latin typeface="Arial" panose="020B0604020202020204" pitchFamily="34" charset="0"/>
              <a:cs typeface="Arial" panose="020B0604020202020204" pitchFamily="34" charset="0"/>
            </a:endParaRPr>
          </a:p>
          <a:p>
            <a:pPr marL="628650" lvl="1" indent="-285750">
              <a:buClr>
                <a:srgbClr val="D64000"/>
              </a:buClr>
              <a:buFont typeface="Arial" panose="020B0604020202020204" pitchFamily="34" charset="0"/>
              <a:buChar char="•"/>
            </a:pPr>
            <a:r>
              <a:rPr lang="en-US" dirty="0">
                <a:latin typeface="Arial" panose="020B0604020202020204" pitchFamily="34" charset="0"/>
                <a:cs typeface="Arial" panose="020B0604020202020204" pitchFamily="34" charset="0"/>
              </a:rPr>
              <a:t>Highlight components of City’s Anti-Human Trafficking response that may be most relevant to hosting upcoming events.</a:t>
            </a:r>
          </a:p>
          <a:p>
            <a:pPr marL="342900" lvl="1">
              <a:buClr>
                <a:srgbClr val="FA6400"/>
              </a:buClr>
            </a:pPr>
            <a:endParaRPr lang="en-US" dirty="0">
              <a:latin typeface="Arial" panose="020B0604020202020204" pitchFamily="34" charset="0"/>
              <a:cs typeface="Arial" panose="020B0604020202020204" pitchFamily="34" charset="0"/>
            </a:endParaRPr>
          </a:p>
          <a:p>
            <a:pPr marL="628650" lvl="1" indent="-285750">
              <a:buClr>
                <a:srgbClr val="D64000"/>
              </a:buClr>
              <a:buFont typeface="Arial" panose="020B0604020202020204" pitchFamily="34" charset="0"/>
              <a:buChar char="•"/>
            </a:pPr>
            <a:r>
              <a:rPr lang="en-US" sz="1800" dirty="0">
                <a:latin typeface="Arial" panose="020B0604020202020204" pitchFamily="34" charset="0"/>
                <a:cs typeface="Arial" panose="020B0604020202020204" pitchFamily="34" charset="0"/>
              </a:rPr>
              <a:t>Institutionalize response to human trafficking from within the City of Houston, ensuring that trafficking is structurally addressed.</a:t>
            </a:r>
          </a:p>
          <a:p>
            <a:pPr marL="342900" lvl="1">
              <a:buClr>
                <a:srgbClr val="FA6400"/>
              </a:buClr>
            </a:pPr>
            <a:endParaRPr lang="en-US" sz="1800" dirty="0">
              <a:latin typeface="Arial" panose="020B0604020202020204" pitchFamily="34" charset="0"/>
              <a:cs typeface="Arial" panose="020B0604020202020204" pitchFamily="34" charset="0"/>
            </a:endParaRPr>
          </a:p>
          <a:p>
            <a:pPr marL="628650" lvl="1" indent="-285750">
              <a:buClr>
                <a:srgbClr val="D64000"/>
              </a:buClr>
              <a:buFont typeface="Arial" panose="020B0604020202020204" pitchFamily="34" charset="0"/>
              <a:buChar char="•"/>
            </a:pPr>
            <a:r>
              <a:rPr lang="en-US" sz="1800" dirty="0">
                <a:latin typeface="Arial" panose="020B0604020202020204" pitchFamily="34" charset="0"/>
                <a:cs typeface="Arial" panose="020B0604020202020204" pitchFamily="34" charset="0"/>
              </a:rPr>
              <a:t>Change the public’s perception about human trafficking, leading to an increased awareness about, and reporting of, human trafficking.</a:t>
            </a:r>
            <a:br>
              <a:rPr lang="en-US"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a:p>
            <a:pPr marL="628650" lvl="1" indent="-285750">
              <a:buClr>
                <a:srgbClr val="D64000"/>
              </a:buClr>
              <a:buFont typeface="Arial" panose="020B0604020202020204" pitchFamily="34" charset="0"/>
              <a:buChar char="•"/>
            </a:pPr>
            <a:r>
              <a:rPr lang="en-US" sz="1800" dirty="0">
                <a:latin typeface="Arial" panose="020B0604020202020204" pitchFamily="34" charset="0"/>
                <a:cs typeface="Arial" panose="020B0604020202020204" pitchFamily="34" charset="0"/>
              </a:rPr>
              <a:t>Partner with key private industries to raise awareness such as the hotel and taxi industry.</a:t>
            </a:r>
            <a:endParaRPr lang="en-US" sz="1800" dirty="0">
              <a:latin typeface="Knowledge Regular" panose="020B0506000000020004" pitchFamily="34" charset="0"/>
            </a:endParaRPr>
          </a:p>
          <a:p>
            <a:endParaRPr lang="en-US" sz="2000" dirty="0">
              <a:latin typeface="Knowledge Regular" panose="020B0506000000020004" pitchFamily="34" charset="0"/>
            </a:endParaRPr>
          </a:p>
        </p:txBody>
      </p:sp>
      <p:sp>
        <p:nvSpPr>
          <p:cNvPr id="11" name="TextBox 8">
            <a:extLst>
              <a:ext uri="{FF2B5EF4-FFF2-40B4-BE49-F238E27FC236}">
                <a16:creationId xmlns:a16="http://schemas.microsoft.com/office/drawing/2014/main" id="{93601957-FD52-8C87-31D7-F5D8625021ED}"/>
              </a:ext>
            </a:extLst>
          </p:cNvPr>
          <p:cNvSpPr txBox="1"/>
          <p:nvPr/>
        </p:nvSpPr>
        <p:spPr>
          <a:xfrm>
            <a:off x="842873" y="6343871"/>
            <a:ext cx="62103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0" i="0" u="none" strike="noStrike" baseline="0" dirty="0">
                <a:latin typeface="Arial" panose="020B0604020202020204" pitchFamily="34" charset="0"/>
                <a:cs typeface="Arial" panose="020B0604020202020204" pitchFamily="34" charset="0"/>
              </a:rPr>
              <a:t>© City of Houston, Mayor’s Office, 2023. Used with permission.</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9093862"/>
      </p:ext>
    </p:extLst>
  </p:cSld>
  <p:clrMapOvr>
    <a:masterClrMapping/>
  </p:clrMapOvr>
</p:sld>
</file>

<file path=ppt/theme/theme1.xml><?xml version="1.0" encoding="utf-8"?>
<a:theme xmlns:a="http://schemas.openxmlformats.org/drawingml/2006/main" name="TR Theme 2024 Parent">
  <a:themeElements>
    <a:clrScheme name="TR Theme 2.0">
      <a:dk1>
        <a:srgbClr val="000000"/>
      </a:dk1>
      <a:lt1>
        <a:srgbClr val="FFFFFF"/>
      </a:lt1>
      <a:dk2>
        <a:srgbClr val="D64000"/>
      </a:dk2>
      <a:lt2>
        <a:srgbClr val="F8EADD"/>
      </a:lt2>
      <a:accent1>
        <a:srgbClr val="D64000"/>
      </a:accent1>
      <a:accent2>
        <a:srgbClr val="123121"/>
      </a:accent2>
      <a:accent3>
        <a:srgbClr val="D4792A"/>
      </a:accent3>
      <a:accent4>
        <a:srgbClr val="4DB299"/>
      </a:accent4>
      <a:accent5>
        <a:srgbClr val="8FCB64"/>
      </a:accent5>
      <a:accent6>
        <a:srgbClr val="212322"/>
      </a:accent6>
      <a:hlink>
        <a:srgbClr val="1A7EE5"/>
      </a:hlink>
      <a:folHlink>
        <a:srgbClr val="4DB299"/>
      </a:folHlink>
    </a:clrScheme>
    <a:fontScheme name="Thomson Reuters Clario">
      <a:majorFont>
        <a:latin typeface="Clario Medium"/>
        <a:ea typeface=""/>
        <a:cs typeface=""/>
      </a:majorFont>
      <a:minorFont>
        <a:latin typeface="Clari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TR Dark Gold">
      <a:srgbClr val="E9B045"/>
    </a:custClr>
    <a:custClr name="TR Dark Amber">
      <a:srgbClr val="D4792A"/>
    </a:custClr>
    <a:custClr name="TR Dark Sky">
      <a:srgbClr val="1A7EE5"/>
    </a:custClr>
    <a:custClr name="TR Dark Teal">
      <a:srgbClr val="4DB299"/>
    </a:custClr>
    <a:custClr name="TR Dark Lime">
      <a:srgbClr val="8FCB64"/>
    </a:custClr>
    <a:custClr name="TR Light Gold">
      <a:srgbClr val="FCF2DA"/>
    </a:custClr>
    <a:custClr name="TR Light Amber">
      <a:srgbClr val="F8EADD"/>
    </a:custClr>
    <a:custClr name="TR Light Sky">
      <a:srgbClr val="E3F1FD"/>
    </a:custClr>
    <a:custClr name="TR Light Teal">
      <a:srgbClr val="E3F3EE"/>
    </a:custClr>
    <a:custClr name="TR Light Lime">
      <a:srgbClr val="E1F4CD"/>
    </a:custClr>
    <a:custClr name="TR Orange">
      <a:srgbClr val="D64000"/>
    </a:custClr>
    <a:custClr name="TR Green">
      <a:srgbClr val="123021"/>
    </a:custClr>
    <a:custClr name="TR White">
      <a:srgbClr val="FFFFFF"/>
    </a:custClr>
    <a:custClr name="TR Graphite">
      <a:srgbClr val="212223"/>
    </a:custClr>
    <a:custClr name="TR Black">
      <a:srgbClr val="000000"/>
    </a:custClr>
    <a:custClr name="TR Grey 1">
      <a:srgbClr val="F9F7F5"/>
    </a:custClr>
    <a:custClr name="TR Grey 2">
      <a:srgbClr val="E5E5E5"/>
    </a:custClr>
    <a:custClr name="TR Grey 3">
      <a:srgbClr val="9F9F9F"/>
    </a:custClr>
    <a:custClr name="TR Grey 4">
      <a:srgbClr val="7A7A7A"/>
    </a:custClr>
  </a:custClrLst>
  <a:extLst>
    <a:ext uri="{05A4C25C-085E-4340-85A3-A5531E510DB2}">
      <thm15:themeFamily xmlns:thm15="http://schemas.microsoft.com/office/thememl/2012/main" name="TR_Light_Template" id="{06A30D43-E7CD-0A4C-A04B-D5D118CA50E3}" vid="{B95C2F74-C600-4446-A30F-EFB948D3D6E3}"/>
    </a:ext>
  </a:extLst>
</a:theme>
</file>

<file path=ppt/theme/theme2.xml><?xml version="1.0" encoding="utf-8"?>
<a:theme xmlns:a="http://schemas.openxmlformats.org/drawingml/2006/main" name="1_TR Theme 2024 Parent">
  <a:themeElements>
    <a:clrScheme name="TR Theme 2.0">
      <a:dk1>
        <a:srgbClr val="000000"/>
      </a:dk1>
      <a:lt1>
        <a:srgbClr val="FFFFFF"/>
      </a:lt1>
      <a:dk2>
        <a:srgbClr val="D64000"/>
      </a:dk2>
      <a:lt2>
        <a:srgbClr val="F8EADD"/>
      </a:lt2>
      <a:accent1>
        <a:srgbClr val="D64000"/>
      </a:accent1>
      <a:accent2>
        <a:srgbClr val="123121"/>
      </a:accent2>
      <a:accent3>
        <a:srgbClr val="D4792A"/>
      </a:accent3>
      <a:accent4>
        <a:srgbClr val="4DB299"/>
      </a:accent4>
      <a:accent5>
        <a:srgbClr val="8FCB64"/>
      </a:accent5>
      <a:accent6>
        <a:srgbClr val="212322"/>
      </a:accent6>
      <a:hlink>
        <a:srgbClr val="1A7EE5"/>
      </a:hlink>
      <a:folHlink>
        <a:srgbClr val="4DB299"/>
      </a:folHlink>
    </a:clrScheme>
    <a:fontScheme name="Thomson Reuters Clario">
      <a:majorFont>
        <a:latin typeface="Clario Medium"/>
        <a:ea typeface=""/>
        <a:cs typeface=""/>
      </a:majorFont>
      <a:minorFont>
        <a:latin typeface="Clari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TR Dark Gold">
      <a:srgbClr val="E9B045"/>
    </a:custClr>
    <a:custClr name="TR Dark Amber">
      <a:srgbClr val="D4792A"/>
    </a:custClr>
    <a:custClr name="TR Dark Sky">
      <a:srgbClr val="1A7EE5"/>
    </a:custClr>
    <a:custClr name="TR Dark Teal">
      <a:srgbClr val="4DB299"/>
    </a:custClr>
    <a:custClr name="TR Dark Lime">
      <a:srgbClr val="8FCB64"/>
    </a:custClr>
    <a:custClr name="TR Light Gold">
      <a:srgbClr val="FCF2DA"/>
    </a:custClr>
    <a:custClr name="TR Light Amber">
      <a:srgbClr val="F8EADD"/>
    </a:custClr>
    <a:custClr name="TR Light Sky">
      <a:srgbClr val="E3F1FD"/>
    </a:custClr>
    <a:custClr name="TR Light Teal">
      <a:srgbClr val="E3F3EE"/>
    </a:custClr>
    <a:custClr name="TR Light Lime">
      <a:srgbClr val="E1F4CD"/>
    </a:custClr>
    <a:custClr name="TR Orange">
      <a:srgbClr val="D64000"/>
    </a:custClr>
    <a:custClr name="TR Green">
      <a:srgbClr val="123021"/>
    </a:custClr>
    <a:custClr name="TR White">
      <a:srgbClr val="FFFFFF"/>
    </a:custClr>
    <a:custClr name="TR Graphite">
      <a:srgbClr val="212223"/>
    </a:custClr>
    <a:custClr name="TR Black">
      <a:srgbClr val="000000"/>
    </a:custClr>
    <a:custClr name="TR Grey 1">
      <a:srgbClr val="F9F7F5"/>
    </a:custClr>
    <a:custClr name="TR Grey 2">
      <a:srgbClr val="E5E5E5"/>
    </a:custClr>
    <a:custClr name="TR Grey 3">
      <a:srgbClr val="9F9F9F"/>
    </a:custClr>
    <a:custClr name="TR Grey 4">
      <a:srgbClr val="7A7A7A"/>
    </a:custClr>
  </a:custClrLst>
  <a:extLst>
    <a:ext uri="{05A4C25C-085E-4340-85A3-A5531E510DB2}">
      <thm15:themeFamily xmlns:thm15="http://schemas.microsoft.com/office/thememl/2012/main" name="TR_Light_Template" id="{06A30D43-E7CD-0A4C-A04B-D5D118CA50E3}" vid="{BAEE68F1-4FDA-F941-B613-7A31E497F0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lario"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lario"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FC50F1E5C6EC4B8C93B1F5DE99BC4C" ma:contentTypeVersion="14" ma:contentTypeDescription="Create a new document." ma:contentTypeScope="" ma:versionID="fe721d431384c1838d36f51b7f7b9786">
  <xsd:schema xmlns:xsd="http://www.w3.org/2001/XMLSchema" xmlns:xs="http://www.w3.org/2001/XMLSchema" xmlns:p="http://schemas.microsoft.com/office/2006/metadata/properties" xmlns:ns2="45b7d5eb-3fef-45ef-b8ae-06dcf41621e2" xmlns:ns3="a78cae46-45e4-44c2-a2f6-e425ed195998" targetNamespace="http://schemas.microsoft.com/office/2006/metadata/properties" ma:root="true" ma:fieldsID="357df51645a0f4bd9d4a711163c0a7d5" ns2:_="" ns3:_="">
    <xsd:import namespace="45b7d5eb-3fef-45ef-b8ae-06dcf41621e2"/>
    <xsd:import namespace="a78cae46-45e4-44c2-a2f6-e425ed19599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Note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b7d5eb-3fef-45ef-b8ae-06dcf41621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3a93e6a-eb94-4f22-847d-80c377548ab0"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Notes" ma:index="19" nillable="true" ma:displayName="Notes" ma:format="Dropdown" ma:internalName="Notes">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8cae46-45e4-44c2-a2f6-e425ed19599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fc6a59a3-efcb-4fbb-8b32-27e740f90808}" ma:internalName="TaxCatchAll" ma:showField="CatchAllData" ma:web="a78cae46-45e4-44c2-a2f6-e425ed1959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78cae46-45e4-44c2-a2f6-e425ed195998" xsi:nil="true"/>
    <lcf76f155ced4ddcb4097134ff3c332f xmlns="45b7d5eb-3fef-45ef-b8ae-06dcf41621e2">
      <Terms xmlns="http://schemas.microsoft.com/office/infopath/2007/PartnerControls"/>
    </lcf76f155ced4ddcb4097134ff3c332f>
    <Notes xmlns="45b7d5eb-3fef-45ef-b8ae-06dcf41621e2" xsi:nil="true"/>
  </documentManagement>
</p:properties>
</file>

<file path=customXml/itemProps1.xml><?xml version="1.0" encoding="utf-8"?>
<ds:datastoreItem xmlns:ds="http://schemas.openxmlformats.org/officeDocument/2006/customXml" ds:itemID="{C76E3BCE-FE5D-4C2E-8960-BEA212F3F0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b7d5eb-3fef-45ef-b8ae-06dcf41621e2"/>
    <ds:schemaRef ds:uri="a78cae46-45e4-44c2-a2f6-e425ed1959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ACA8E8-E007-4AD4-940A-74AB962629C5}">
  <ds:schemaRefs>
    <ds:schemaRef ds:uri="http://schemas.microsoft.com/sharepoint/v3/contenttype/forms"/>
  </ds:schemaRefs>
</ds:datastoreItem>
</file>

<file path=customXml/itemProps3.xml><?xml version="1.0" encoding="utf-8"?>
<ds:datastoreItem xmlns:ds="http://schemas.openxmlformats.org/officeDocument/2006/customXml" ds:itemID="{BB67CF0B-6A00-4832-9D7A-B08DEAF3A415}">
  <ds:schemaRefs>
    <ds:schemaRef ds:uri="http://schemas.microsoft.com/office/2006/metadata/properties"/>
    <ds:schemaRef ds:uri="http://schemas.microsoft.com/office/infopath/2007/PartnerControls"/>
    <ds:schemaRef ds:uri="a78cae46-45e4-44c2-a2f6-e425ed195998"/>
    <ds:schemaRef ds:uri="45b7d5eb-3fef-45ef-b8ae-06dcf41621e2"/>
  </ds:schemaRefs>
</ds:datastoreItem>
</file>

<file path=docProps/app.xml><?xml version="1.0" encoding="utf-8"?>
<Properties xmlns="http://schemas.openxmlformats.org/officeDocument/2006/extended-properties" xmlns:vt="http://schemas.openxmlformats.org/officeDocument/2006/docPropsVTypes">
  <Template>TR_Light_Template</Template>
  <TotalTime>32</TotalTime>
  <Words>1652</Words>
  <Application>Microsoft Office PowerPoint</Application>
  <PresentationFormat>Widescreen</PresentationFormat>
  <Paragraphs>166</Paragraphs>
  <Slides>13</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Arial</vt:lpstr>
      <vt:lpstr>Clario Light</vt:lpstr>
      <vt:lpstr>Clario Air</vt:lpstr>
      <vt:lpstr>Clario</vt:lpstr>
      <vt:lpstr>Clario Thin</vt:lpstr>
      <vt:lpstr>Knowledge Regular</vt:lpstr>
      <vt:lpstr>Clario Black</vt:lpstr>
      <vt:lpstr>Clario Medium</vt:lpstr>
      <vt:lpstr>TR Theme 2024 Parent</vt:lpstr>
      <vt:lpstr>1_TR Theme 2024 Parent</vt:lpstr>
      <vt:lpstr>The Big Game and Human Trafficking: Facts vs. Myths title with highlight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New, Cameron (TR Institute)</dc:creator>
  <cp:lastModifiedBy>New, Cameron (TR Institute)</cp:lastModifiedBy>
  <cp:revision>3</cp:revision>
  <dcterms:created xsi:type="dcterms:W3CDTF">2024-11-11T09:52:19Z</dcterms:created>
  <dcterms:modified xsi:type="dcterms:W3CDTF">2024-11-14T16:03:13Z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0x0101003FFC50F1E5C6EC4B8C93B1F5DE99BC4C</vt:lpwstr>
  </property>
</Properties>
</file>