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AA6D35-27AE-1E13-51C4-FE7A43272805}" name="Graves, Chris - MYR" initials="CG" userId="S::Chris.Graves@houstontx.gov::2b0855a4-5723-48ab-ae2b-0cbab6871324" providerId="AD"/>
  <p188:author id="{2E4CC5D6-351E-A445-727E-A649336796B1}" name="Schuetzle, Molly (TR Govt Affairs &amp; ESG)" initials="MS" userId="S::molly.schuetzle@thomsonreuters.com::df3d936c-8431-4f00-9f14-607cf400c1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7AFC5-1B33-4796-9FDA-946952167B9E}" v="11" dt="2023-12-12T15:16:40.2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94660"/>
  </p:normalViewPr>
  <p:slideViewPr>
    <p:cSldViewPr>
      <p:cViewPr varScale="1">
        <p:scale>
          <a:sx n="59" d="100"/>
          <a:sy n="59" d="100"/>
        </p:scale>
        <p:origin x="50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etzle, Molly (TR Govt Affairs &amp; ESG)" userId="df3d936c-8431-4f00-9f14-607cf400c156" providerId="ADAL" clId="{94B7AFC5-1B33-4796-9FDA-946952167B9E}"/>
    <pc:docChg chg="undo custSel modSld">
      <pc:chgData name="Schuetzle, Molly (TR Govt Affairs &amp; ESG)" userId="df3d936c-8431-4f00-9f14-607cf400c156" providerId="ADAL" clId="{94B7AFC5-1B33-4796-9FDA-946952167B9E}" dt="2023-12-19T19:16:19.706" v="48"/>
      <pc:docMkLst>
        <pc:docMk/>
      </pc:docMkLst>
      <pc:sldChg chg="addSp delSp modSp mod">
        <pc:chgData name="Schuetzle, Molly (TR Govt Affairs &amp; ESG)" userId="df3d936c-8431-4f00-9f14-607cf400c156" providerId="ADAL" clId="{94B7AFC5-1B33-4796-9FDA-946952167B9E}" dt="2023-12-12T15:15:04.122" v="31" actId="20577"/>
        <pc:sldMkLst>
          <pc:docMk/>
          <pc:sldMk cId="0" sldId="256"/>
        </pc:sldMkLst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" creationId="{E938E5B0-1CB0-2331-F24F-CBE1C72A60D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" creationId="{5015F53A-4807-8EA8-AF99-B004C4BD876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" creationId="{92477347-24D1-6D2E-C247-2F03460ED19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" creationId="{3371C982-2092-5019-A3A3-A6823F343663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" creationId="{2FE826AE-873E-77FB-00B7-E7325E678D7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" creationId="{359B5C53-97C0-90DF-68F4-6E08E3F6982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9" creationId="{1FD780BB-A410-2982-7C32-7B433FB472C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10" creationId="{9F3DB80B-3BB7-F3DC-2E00-D8279CA7EED0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11" creationId="{177716B3-B837-F808-9609-D77808AE14C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12" creationId="{14D84625-CC1E-B4EE-ACED-C3393F65F96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13" creationId="{985DD421-CF4F-0B13-D6FA-026A9FBEE1C4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14" creationId="{0F9D6FD2-F3B6-BC2E-0323-9A14AF5F1CC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15" creationId="{769B782A-D5EA-E469-053A-1910C9BAC7A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16" creationId="{452FFCE1-5FDD-AFC7-67DB-B8C79837234A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17" creationId="{2BF9529C-DA8B-09DC-71A5-72741DA4797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18" creationId="{B5DCED8B-0344-5686-BD6F-2C1F5F32DC1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19" creationId="{7634DA71-7E9D-9559-B852-68E902AC455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20" creationId="{855133ED-9A86-95B5-DE8F-480A49D504EE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21" creationId="{6F7C86EB-E6CC-04E7-6022-AC4B8ED7E30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22" creationId="{068C5031-834A-3C23-1355-EE5FC868BB8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23" creationId="{D953AEA3-B12B-A969-DBDB-AE7CB16F2AF3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24" creationId="{E7F593DC-A789-9437-FC03-65044CCCEFC2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25" creationId="{BEB128B4-A0B6-3C08-D700-207C4AE696C3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26" creationId="{1AFE6357-EA1F-0A52-9B36-E2F4D5EC940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27" creationId="{F3F95AE9-87A4-EC32-E18B-E90FC11068B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28" creationId="{F1234D28-235B-7861-764E-C9B49BE7C4D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29" creationId="{E20535E2-F06C-C379-622A-7A9B5A5426B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0" creationId="{C0D94EBA-8365-A9C3-1E4A-0AA35DF74FA0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1" creationId="{DFFEFD81-E7DC-4070-BCB0-280728701B6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2" creationId="{089138C3-8D5B-9140-A6DD-529B4D01BC2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3" creationId="{5BBFC5CE-1979-C64A-9D09-161621DD385A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4" creationId="{0BF02621-E42E-05EA-AC61-348C5CECAA0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5" creationId="{EE30B14E-83B2-4D54-616F-F2D5B6DE084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6" creationId="{EE2C1F41-B9DB-F336-B83C-907C935B87D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7" creationId="{0492417C-3D52-FE5C-448F-92BA4F149C30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8" creationId="{5E3F3D42-6EBB-317F-5E4D-B3E680B69F8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39" creationId="{1319BD1E-4985-D5BA-364C-4B6B9A00B15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0" creationId="{A7D37B9D-6A81-5864-2872-3F474DFEEB20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1" creationId="{6C335818-09E2-03BA-E985-CD960012EDD4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2" creationId="{361031D0-2B86-92B2-A767-4FC968F54EAB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3" creationId="{C689F735-12BF-5F5C-C26A-DE876C9A1EA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4" creationId="{8EFB121A-E47A-7CF4-A60F-FE849E3D7612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5" creationId="{FD3DD665-06EB-3BB3-D233-3F2894918EC3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6" creationId="{DBB78F08-6A33-55AE-D516-3C81696F95C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7" creationId="{D764DDDF-168E-72AD-CBFC-9E07F35DF5A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8" creationId="{11A82C0A-8AD9-3FED-7F15-FF6A480CE7C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49" creationId="{5997B357-77F9-6657-F485-F4AD5D40808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0" creationId="{6A7AD3FD-FCB4-4835-90D7-9D2AA0B4AE2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1" creationId="{85E196D2-B610-8921-BB60-67AED518D014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2" creationId="{A4DED869-381A-D37F-847F-08A3427AA54C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3" creationId="{03A55291-1D90-511F-2174-2547CCAE0E8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4" creationId="{89905CF7-C188-D0AA-C4A2-9FC74208908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5" creationId="{F9C9AA46-69C2-1237-A94A-DC80BCF171C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6" creationId="{C4DA3D3E-F45C-195D-49B4-A4E006E005E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7" creationId="{64A64C5B-FD0E-F566-6BBD-68171BA97AFC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8" creationId="{91C91234-372E-616D-0325-97C15E407E8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59" creationId="{B366E67E-97CE-1513-A159-BB97DDE4324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0" creationId="{FD44D086-2E08-A11B-C0A2-3A8B2314E9AE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1" creationId="{0DB4DCF5-7BAD-98EE-0163-3A6ABF86160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2" creationId="{9B3A9744-181A-EF60-5F8D-D61DA3221E7A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3" creationId="{36354AF1-48AD-C0C3-4195-EAA58570CFA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4" creationId="{70DDD88A-06C3-D862-7597-D89DC4B3BFD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5" creationId="{07C4B1A1-7E04-F4A2-DDAB-1C3BD47742F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6" creationId="{6A4F619E-4891-E6ED-3E8E-26A5D8B50214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7" creationId="{731E392B-8A36-D354-C453-DBBE6ACDE1D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8" creationId="{848F68A4-560F-6F6C-0B51-8B77FAD6E17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69" creationId="{A76812DA-EB61-CCB7-45E7-E59490A5AA5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0" creationId="{A7BDF21F-110F-4ADA-B7E1-2C1FA831938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1" creationId="{A2FB7247-4CC0-7F89-EB14-9444EDB0A6D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2" creationId="{8FF766E7-853A-0C53-D750-A9D864CF313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3" creationId="{09C10E4C-DE51-61E3-51B7-66059C22A1C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4" creationId="{9794ABB0-79C8-6465-CEE9-79CEEE0741BE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5" creationId="{4F404647-7BEA-BE95-8768-2CEE388F7D9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6" creationId="{45E20497-7849-16B6-71EA-C7F7F71112B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7" creationId="{713E3E42-7042-0BAF-77B8-6795CCCDED2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8" creationId="{44C8DD7E-953C-3B3C-BAC7-7BFBF8AF95E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79" creationId="{43EEC962-3489-ACE3-7119-ED273EDACC2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0" creationId="{944F0A53-B30A-FFFB-430D-ED3FA8BE27D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1" creationId="{60EC7C62-8852-FF7F-A848-BAC771558B3C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2" creationId="{58D244C4-9357-AE39-94ED-7961CFFC3384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3" creationId="{9F240C3B-0E23-B43E-D0E2-D4FE6E9FCE9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4" creationId="{1DD65FF0-7760-603B-A905-4765E9861B4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5" creationId="{D9D086EC-F1B2-E7FB-DDBC-C8461EC53EC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6" creationId="{82B27B3A-6EB3-5B2F-149B-9F0619BC685A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7" creationId="{51CFA3ED-F275-AA12-901C-1F72D26BB5B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8" creationId="{22DCA3AF-B5B9-0561-9383-0F66DF85D61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89" creationId="{09E2570C-1673-45A5-9539-E0563BC9E8E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90" creationId="{31D5ECF7-9BD1-F636-0EF7-5DFBDC04A51A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91" creationId="{2490BCD3-3DF8-5280-D6F0-91923019C10C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3:47.988" v="3"/>
          <ac:spMkLst>
            <pc:docMk/>
            <pc:sldMk cId="0" sldId="256"/>
            <ac:spMk id="92" creationId="{F8859CAD-6AEE-C09D-C5FE-9AB4FA342BFE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93" creationId="{E938E5B0-1CB0-2331-F24F-CBE1C72A60D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94" creationId="{5015F53A-4807-8EA8-AF99-B004C4BD876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95" creationId="{92477347-24D1-6D2E-C247-2F03460ED19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96" creationId="{3371C982-2092-5019-A3A3-A6823F343663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97" creationId="{2FE826AE-873E-77FB-00B7-E7325E678D7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98" creationId="{359B5C53-97C0-90DF-68F4-6E08E3F6982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99" creationId="{1FD780BB-A410-2982-7C32-7B433FB472C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00" creationId="{9F3DB80B-3BB7-F3DC-2E00-D8279CA7EED0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01" creationId="{177716B3-B837-F808-9609-D77808AE14C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02" creationId="{14D84625-CC1E-B4EE-ACED-C3393F65F96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03" creationId="{985DD421-CF4F-0B13-D6FA-026A9FBEE1C4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04" creationId="{0F9D6FD2-F3B6-BC2E-0323-9A14AF5F1CC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05" creationId="{769B782A-D5EA-E469-053A-1910C9BAC7A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06" creationId="{452FFCE1-5FDD-AFC7-67DB-B8C79837234A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07" creationId="{2BF9529C-DA8B-09DC-71A5-72741DA4797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08" creationId="{B5DCED8B-0344-5686-BD6F-2C1F5F32DC1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09" creationId="{7634DA71-7E9D-9559-B852-68E902AC455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10" creationId="{855133ED-9A86-95B5-DE8F-480A49D504EE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11" creationId="{6F7C86EB-E6CC-04E7-6022-AC4B8ED7E30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12" creationId="{068C5031-834A-3C23-1355-EE5FC868BB8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13" creationId="{D953AEA3-B12B-A969-DBDB-AE7CB16F2AF3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14" creationId="{E7F593DC-A789-9437-FC03-65044CCCEFC2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15" creationId="{BEB128B4-A0B6-3C08-D700-207C4AE696C3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16" creationId="{1AFE6357-EA1F-0A52-9B36-E2F4D5EC940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17" creationId="{F3F95AE9-87A4-EC32-E18B-E90FC11068B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18" creationId="{F1234D28-235B-7861-764E-C9B49BE7C4D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19" creationId="{E20535E2-F06C-C379-622A-7A9B5A5426B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20" creationId="{C0D94EBA-8365-A9C3-1E4A-0AA35DF74FA0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21" creationId="{DFFEFD81-E7DC-4070-BCB0-280728701B6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22" creationId="{089138C3-8D5B-9140-A6DD-529B4D01BC2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23" creationId="{5BBFC5CE-1979-C64A-9D09-161621DD385A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24" creationId="{0BF02621-E42E-05EA-AC61-348C5CECAA0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25" creationId="{EE30B14E-83B2-4D54-616F-F2D5B6DE084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26" creationId="{EE2C1F41-B9DB-F336-B83C-907C935B87D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27" creationId="{0492417C-3D52-FE5C-448F-92BA4F149C30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28" creationId="{5E3F3D42-6EBB-317F-5E4D-B3E680B69F8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29" creationId="{1319BD1E-4985-D5BA-364C-4B6B9A00B15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30" creationId="{A7D37B9D-6A81-5864-2872-3F474DFEEB20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31" creationId="{6C335818-09E2-03BA-E985-CD960012EDD4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32" creationId="{361031D0-2B86-92B2-A767-4FC968F54EAB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33" creationId="{C689F735-12BF-5F5C-C26A-DE876C9A1EA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34" creationId="{8EFB121A-E47A-7CF4-A60F-FE849E3D7612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35" creationId="{FD3DD665-06EB-3BB3-D233-3F2894918EC3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36" creationId="{DBB78F08-6A33-55AE-D516-3C81696F95C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37" creationId="{D764DDDF-168E-72AD-CBFC-9E07F35DF5A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38" creationId="{11A82C0A-8AD9-3FED-7F15-FF6A480CE7C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39" creationId="{5997B357-77F9-6657-F485-F4AD5D40808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40" creationId="{6A7AD3FD-FCB4-4835-90D7-9D2AA0B4AE2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41" creationId="{85E196D2-B610-8921-BB60-67AED518D014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42" creationId="{A4DED869-381A-D37F-847F-08A3427AA54C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43" creationId="{03A55291-1D90-511F-2174-2547CCAE0E8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44" creationId="{89905CF7-C188-D0AA-C4A2-9FC74208908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45" creationId="{F9C9AA46-69C2-1237-A94A-DC80BCF171C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46" creationId="{C4DA3D3E-F45C-195D-49B4-A4E006E005E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47" creationId="{64A64C5B-FD0E-F566-6BBD-68171BA97AFC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48" creationId="{91C91234-372E-616D-0325-97C15E407E8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49" creationId="{B366E67E-97CE-1513-A159-BB97DDE4324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50" creationId="{FD44D086-2E08-A11B-C0A2-3A8B2314E9AE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51" creationId="{0DB4DCF5-7BAD-98EE-0163-3A6ABF86160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52" creationId="{9B3A9744-181A-EF60-5F8D-D61DA3221E7A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53" creationId="{36354AF1-48AD-C0C3-4195-EAA58570CFA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54" creationId="{70DDD88A-06C3-D862-7597-D89DC4B3BFD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55" creationId="{07C4B1A1-7E04-F4A2-DDAB-1C3BD47742F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56" creationId="{6A4F619E-4891-E6ED-3E8E-26A5D8B50214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57" creationId="{731E392B-8A36-D354-C453-DBBE6ACDE1D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58" creationId="{848F68A4-560F-6F6C-0B51-8B77FAD6E17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59" creationId="{A76812DA-EB61-CCB7-45E7-E59490A5AA5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60" creationId="{A7BDF21F-110F-4ADA-B7E1-2C1FA831938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61" creationId="{A2FB7247-4CC0-7F89-EB14-9444EDB0A6D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62" creationId="{8FF766E7-853A-0C53-D750-A9D864CF3131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63" creationId="{09C10E4C-DE51-61E3-51B7-66059C22A1C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64" creationId="{9794ABB0-79C8-6465-CEE9-79CEEE0741BE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65" creationId="{4F404647-7BEA-BE95-8768-2CEE388F7D9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66" creationId="{45E20497-7849-16B6-71EA-C7F7F71112B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67" creationId="{713E3E42-7042-0BAF-77B8-6795CCCDED2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68" creationId="{44C8DD7E-953C-3B3C-BAC7-7BFBF8AF95ED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69" creationId="{43EEC962-3489-ACE3-7119-ED273EDACC2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70" creationId="{944F0A53-B30A-FFFB-430D-ED3FA8BE27D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71" creationId="{60EC7C62-8852-FF7F-A848-BAC771558B3C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72" creationId="{58D244C4-9357-AE39-94ED-7961CFFC3384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73" creationId="{9F240C3B-0E23-B43E-D0E2-D4FE6E9FCE9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74" creationId="{1DD65FF0-7760-603B-A905-4765E9861B4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75" creationId="{D9D086EC-F1B2-E7FB-DDBC-C8461EC53EC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76" creationId="{82B27B3A-6EB3-5B2F-149B-9F0619BC685A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77" creationId="{51CFA3ED-F275-AA12-901C-1F72D26BB5B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78" creationId="{22DCA3AF-B5B9-0561-9383-0F66DF85D617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79" creationId="{09E2570C-1673-45A5-9539-E0563BC9E8E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80" creationId="{31D5ECF7-9BD1-F636-0EF7-5DFBDC04A51A}"/>
          </ac:spMkLst>
        </pc:spChg>
        <pc:spChg chg="add del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81" creationId="{2490BCD3-3DF8-5280-D6F0-91923019C10C}"/>
          </ac:spMkLst>
        </pc:spChg>
        <pc:spChg chg="add del mod">
          <ac:chgData name="Schuetzle, Molly (TR Govt Affairs &amp; ESG)" userId="df3d936c-8431-4f00-9f14-607cf400c156" providerId="ADAL" clId="{94B7AFC5-1B33-4796-9FDA-946952167B9E}" dt="2023-12-12T15:14:41.567" v="29"/>
          <ac:spMkLst>
            <pc:docMk/>
            <pc:sldMk cId="0" sldId="256"/>
            <ac:spMk id="182" creationId="{F8859CAD-6AEE-C09D-C5FE-9AB4FA342BFE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58.353" v="30"/>
          <ac:spMkLst>
            <pc:docMk/>
            <pc:sldMk cId="0" sldId="256"/>
            <ac:spMk id="183" creationId="{F3177F4B-229D-A7B6-8CE6-BA1D10A8231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4:58.353" v="30"/>
          <ac:spMkLst>
            <pc:docMk/>
            <pc:sldMk cId="0" sldId="256"/>
            <ac:spMk id="184" creationId="{C1AE8CBE-2CCA-0D79-929F-8C9178BBFD4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5:04.122" v="31" actId="20577"/>
          <ac:spMkLst>
            <pc:docMk/>
            <pc:sldMk cId="0" sldId="256"/>
            <ac:spMk id="185" creationId="{526BCAB4-1E69-D608-4D15-38BEB933FD08}"/>
          </ac:spMkLst>
        </pc:spChg>
        <pc:picChg chg="mod">
          <ac:chgData name="Schuetzle, Molly (TR Govt Affairs &amp; ESG)" userId="df3d936c-8431-4f00-9f14-607cf400c156" providerId="ADAL" clId="{94B7AFC5-1B33-4796-9FDA-946952167B9E}" dt="2023-12-12T15:14:39.317" v="28" actId="1076"/>
          <ac:picMkLst>
            <pc:docMk/>
            <pc:sldMk cId="0" sldId="256"/>
            <ac:picMk id="2" creationId="{00000000-0000-0000-0000-000000000000}"/>
          </ac:picMkLst>
        </pc:picChg>
      </pc:sldChg>
      <pc:sldChg chg="addSp modSp mod delCm">
        <pc:chgData name="Schuetzle, Molly (TR Govt Affairs &amp; ESG)" userId="df3d936c-8431-4f00-9f14-607cf400c156" providerId="ADAL" clId="{94B7AFC5-1B33-4796-9FDA-946952167B9E}" dt="2023-12-19T19:16:19.706" v="48"/>
        <pc:sldMkLst>
          <pc:docMk/>
          <pc:sldMk cId="0" sldId="257"/>
        </pc:sldMkLst>
        <pc:spChg chg="add mod">
          <ac:chgData name="Schuetzle, Molly (TR Govt Affairs &amp; ESG)" userId="df3d936c-8431-4f00-9f14-607cf400c156" providerId="ADAL" clId="{94B7AFC5-1B33-4796-9FDA-946952167B9E}" dt="2023-12-12T15:15:10.934" v="32"/>
          <ac:spMkLst>
            <pc:docMk/>
            <pc:sldMk cId="0" sldId="257"/>
            <ac:spMk id="4" creationId="{ECFC41CF-7805-898E-D8C7-023496664899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5:10.934" v="32"/>
          <ac:spMkLst>
            <pc:docMk/>
            <pc:sldMk cId="0" sldId="257"/>
            <ac:spMk id="5" creationId="{DEE852B9-761C-CA9C-319E-51719A37E9AF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5:14.075" v="33" actId="20577"/>
          <ac:spMkLst>
            <pc:docMk/>
            <pc:sldMk cId="0" sldId="257"/>
            <ac:spMk id="6" creationId="{83608DC2-71A7-7E42-26B1-9D5774DBAAA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chuetzle, Molly (TR Govt Affairs &amp; ESG)" userId="df3d936c-8431-4f00-9f14-607cf400c156" providerId="ADAL" clId="{94B7AFC5-1B33-4796-9FDA-946952167B9E}" dt="2023-12-19T19:16:19.706" v="48"/>
              <pc2:cmMkLst xmlns:pc2="http://schemas.microsoft.com/office/powerpoint/2019/9/main/command">
                <pc:docMk/>
                <pc:sldMk cId="0" sldId="257"/>
                <pc2:cmMk id="{374B0D16-B231-4C10-8F65-8E32EE36BE62}"/>
              </pc2:cmMkLst>
            </pc226:cmChg>
            <pc226:cmChg xmlns:pc226="http://schemas.microsoft.com/office/powerpoint/2022/06/main/command" chg="del">
              <pc226:chgData name="Schuetzle, Molly (TR Govt Affairs &amp; ESG)" userId="df3d936c-8431-4f00-9f14-607cf400c156" providerId="ADAL" clId="{94B7AFC5-1B33-4796-9FDA-946952167B9E}" dt="2023-12-19T19:16:19.706" v="48"/>
              <pc2:cmMkLst xmlns:pc2="http://schemas.microsoft.com/office/powerpoint/2019/9/main/command">
                <pc:docMk/>
                <pc:sldMk cId="0" sldId="257"/>
                <pc2:cmMk id="{EDFE873E-4C68-4D3C-8B98-155EE98F996C}"/>
              </pc2:cmMkLst>
            </pc226:cmChg>
          </p:ext>
        </pc:extLst>
      </pc:sldChg>
      <pc:sldChg chg="addSp modSp mod">
        <pc:chgData name="Schuetzle, Molly (TR Govt Affairs &amp; ESG)" userId="df3d936c-8431-4f00-9f14-607cf400c156" providerId="ADAL" clId="{94B7AFC5-1B33-4796-9FDA-946952167B9E}" dt="2023-12-12T15:15:19.986" v="35" actId="20577"/>
        <pc:sldMkLst>
          <pc:docMk/>
          <pc:sldMk cId="0" sldId="258"/>
        </pc:sldMkLst>
        <pc:spChg chg="add mod">
          <ac:chgData name="Schuetzle, Molly (TR Govt Affairs &amp; ESG)" userId="df3d936c-8431-4f00-9f14-607cf400c156" providerId="ADAL" clId="{94B7AFC5-1B33-4796-9FDA-946952167B9E}" dt="2023-12-12T15:15:17.339" v="34"/>
          <ac:spMkLst>
            <pc:docMk/>
            <pc:sldMk cId="0" sldId="258"/>
            <ac:spMk id="4" creationId="{B03D18A0-26B4-C614-93AA-EE3840C8E036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5:17.339" v="34"/>
          <ac:spMkLst>
            <pc:docMk/>
            <pc:sldMk cId="0" sldId="258"/>
            <ac:spMk id="5" creationId="{37F432B0-4856-D964-5137-19EA2F7AA24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5:19.986" v="35" actId="20577"/>
          <ac:spMkLst>
            <pc:docMk/>
            <pc:sldMk cId="0" sldId="258"/>
            <ac:spMk id="7" creationId="{5FF92E09-63A9-B4B9-53F8-4CC3B42E02F5}"/>
          </ac:spMkLst>
        </pc:spChg>
      </pc:sldChg>
      <pc:sldChg chg="delCm">
        <pc:chgData name="Schuetzle, Molly (TR Govt Affairs &amp; ESG)" userId="df3d936c-8431-4f00-9f14-607cf400c156" providerId="ADAL" clId="{94B7AFC5-1B33-4796-9FDA-946952167B9E}" dt="2023-12-19T19:16:19.706" v="48"/>
        <pc:sldMkLst>
          <pc:docMk/>
          <pc:sldMk cId="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chuetzle, Molly (TR Govt Affairs &amp; ESG)" userId="df3d936c-8431-4f00-9f14-607cf400c156" providerId="ADAL" clId="{94B7AFC5-1B33-4796-9FDA-946952167B9E}" dt="2023-12-19T19:16:19.706" v="48"/>
              <pc2:cmMkLst xmlns:pc2="http://schemas.microsoft.com/office/powerpoint/2019/9/main/command">
                <pc:docMk/>
                <pc:sldMk cId="0" sldId="259"/>
                <pc2:cmMk id="{6DA9700F-7315-41A7-B4AA-72CEC2AE8F16}"/>
              </pc2:cmMkLst>
            </pc226:cmChg>
          </p:ext>
        </pc:extLst>
      </pc:sldChg>
      <pc:sldChg chg="delCm">
        <pc:chgData name="Schuetzle, Molly (TR Govt Affairs &amp; ESG)" userId="df3d936c-8431-4f00-9f14-607cf400c156" providerId="ADAL" clId="{94B7AFC5-1B33-4796-9FDA-946952167B9E}" dt="2023-12-19T19:16:19.706" v="48"/>
        <pc:sldMkLst>
          <pc:docMk/>
          <pc:sldMk cId="0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chuetzle, Molly (TR Govt Affairs &amp; ESG)" userId="df3d936c-8431-4f00-9f14-607cf400c156" providerId="ADAL" clId="{94B7AFC5-1B33-4796-9FDA-946952167B9E}" dt="2023-12-19T19:16:19.706" v="48"/>
              <pc2:cmMkLst xmlns:pc2="http://schemas.microsoft.com/office/powerpoint/2019/9/main/command">
                <pc:docMk/>
                <pc:sldMk cId="0" sldId="264"/>
                <pc2:cmMk id="{C7A5E9A6-C733-47C3-BFAD-721DC53DCFE3}"/>
              </pc2:cmMkLst>
            </pc226:cmChg>
          </p:ext>
        </pc:extLst>
      </pc:sldChg>
      <pc:sldChg chg="delCm">
        <pc:chgData name="Schuetzle, Molly (TR Govt Affairs &amp; ESG)" userId="df3d936c-8431-4f00-9f14-607cf400c156" providerId="ADAL" clId="{94B7AFC5-1B33-4796-9FDA-946952167B9E}" dt="2023-12-19T19:16:19.706" v="48"/>
        <pc:sldMkLst>
          <pc:docMk/>
          <pc:sldMk cId="0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chuetzle, Molly (TR Govt Affairs &amp; ESG)" userId="df3d936c-8431-4f00-9f14-607cf400c156" providerId="ADAL" clId="{94B7AFC5-1B33-4796-9FDA-946952167B9E}" dt="2023-12-19T19:16:19.706" v="48"/>
              <pc2:cmMkLst xmlns:pc2="http://schemas.microsoft.com/office/powerpoint/2019/9/main/command">
                <pc:docMk/>
                <pc:sldMk cId="0" sldId="265"/>
                <pc2:cmMk id="{576C57EA-8401-403D-88A4-DFF0670FE527}"/>
              </pc2:cmMkLst>
            </pc226:cmChg>
          </p:ext>
        </pc:extLst>
      </pc:sldChg>
      <pc:sldChg chg="delCm">
        <pc:chgData name="Schuetzle, Molly (TR Govt Affairs &amp; ESG)" userId="df3d936c-8431-4f00-9f14-607cf400c156" providerId="ADAL" clId="{94B7AFC5-1B33-4796-9FDA-946952167B9E}" dt="2023-12-19T19:16:19.706" v="48"/>
        <pc:sldMkLst>
          <pc:docMk/>
          <pc:sldMk cId="0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chuetzle, Molly (TR Govt Affairs &amp; ESG)" userId="df3d936c-8431-4f00-9f14-607cf400c156" providerId="ADAL" clId="{94B7AFC5-1B33-4796-9FDA-946952167B9E}" dt="2023-12-19T19:16:19.706" v="48"/>
              <pc2:cmMkLst xmlns:pc2="http://schemas.microsoft.com/office/powerpoint/2019/9/main/command">
                <pc:docMk/>
                <pc:sldMk cId="0" sldId="267"/>
                <pc2:cmMk id="{C406E3AB-3EC8-433E-B306-9E70D79CF3C5}"/>
              </pc2:cmMkLst>
            </pc226:cmChg>
          </p:ext>
        </pc:extLst>
      </pc:sldChg>
      <pc:sldChg chg="delCm">
        <pc:chgData name="Schuetzle, Molly (TR Govt Affairs &amp; ESG)" userId="df3d936c-8431-4f00-9f14-607cf400c156" providerId="ADAL" clId="{94B7AFC5-1B33-4796-9FDA-946952167B9E}" dt="2023-12-19T19:16:19.706" v="48"/>
        <pc:sldMkLst>
          <pc:docMk/>
          <pc:sldMk cId="0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chuetzle, Molly (TR Govt Affairs &amp; ESG)" userId="df3d936c-8431-4f00-9f14-607cf400c156" providerId="ADAL" clId="{94B7AFC5-1B33-4796-9FDA-946952167B9E}" dt="2023-12-19T19:16:19.706" v="48"/>
              <pc2:cmMkLst xmlns:pc2="http://schemas.microsoft.com/office/powerpoint/2019/9/main/command">
                <pc:docMk/>
                <pc:sldMk cId="0" sldId="268"/>
                <pc2:cmMk id="{D3F3C77A-FA27-4E7D-ABEB-611CED329147}"/>
              </pc2:cmMkLst>
            </pc226:cmChg>
          </p:ext>
        </pc:extLst>
      </pc:sldChg>
      <pc:sldChg chg="delCm">
        <pc:chgData name="Schuetzle, Molly (TR Govt Affairs &amp; ESG)" userId="df3d936c-8431-4f00-9f14-607cf400c156" providerId="ADAL" clId="{94B7AFC5-1B33-4796-9FDA-946952167B9E}" dt="2023-12-19T19:16:19.706" v="48"/>
        <pc:sldMkLst>
          <pc:docMk/>
          <pc:sldMk cId="0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chuetzle, Molly (TR Govt Affairs &amp; ESG)" userId="df3d936c-8431-4f00-9f14-607cf400c156" providerId="ADAL" clId="{94B7AFC5-1B33-4796-9FDA-946952167B9E}" dt="2023-12-19T19:16:19.706" v="48"/>
              <pc2:cmMkLst xmlns:pc2="http://schemas.microsoft.com/office/powerpoint/2019/9/main/command">
                <pc:docMk/>
                <pc:sldMk cId="0" sldId="271"/>
                <pc2:cmMk id="{B090DD73-0654-470C-8B97-A034AC8520ED}"/>
              </pc2:cmMkLst>
            </pc226:cmChg>
          </p:ext>
        </pc:extLst>
      </pc:sldChg>
      <pc:sldChg chg="addSp delSp modSp mod delCm modCm">
        <pc:chgData name="Schuetzle, Molly (TR Govt Affairs &amp; ESG)" userId="df3d936c-8431-4f00-9f14-607cf400c156" providerId="ADAL" clId="{94B7AFC5-1B33-4796-9FDA-946952167B9E}" dt="2023-12-19T19:16:19.706" v="48"/>
        <pc:sldMkLst>
          <pc:docMk/>
          <pc:sldMk cId="0" sldId="282"/>
        </pc:sldMkLst>
        <pc:spChg chg="add del mod">
          <ac:chgData name="Schuetzle, Molly (TR Govt Affairs &amp; ESG)" userId="df3d936c-8431-4f00-9f14-607cf400c156" providerId="ADAL" clId="{94B7AFC5-1B33-4796-9FDA-946952167B9E}" dt="2023-12-12T15:16:39.819" v="46" actId="478"/>
          <ac:spMkLst>
            <pc:docMk/>
            <pc:sldMk cId="0" sldId="282"/>
            <ac:spMk id="4" creationId="{63078B86-0AF6-65E9-9196-F59498E3A4B4}"/>
          </ac:spMkLst>
        </pc:spChg>
        <pc:spChg chg="add del mod">
          <ac:chgData name="Schuetzle, Molly (TR Govt Affairs &amp; ESG)" userId="df3d936c-8431-4f00-9f14-607cf400c156" providerId="ADAL" clId="{94B7AFC5-1B33-4796-9FDA-946952167B9E}" dt="2023-12-12T15:16:39.819" v="46" actId="478"/>
          <ac:spMkLst>
            <pc:docMk/>
            <pc:sldMk cId="0" sldId="282"/>
            <ac:spMk id="5" creationId="{12BBA4D4-59AA-7838-B07F-29513471E084}"/>
          </ac:spMkLst>
        </pc:spChg>
        <pc:spChg chg="del">
          <ac:chgData name="Schuetzle, Molly (TR Govt Affairs &amp; ESG)" userId="df3d936c-8431-4f00-9f14-607cf400c156" providerId="ADAL" clId="{94B7AFC5-1B33-4796-9FDA-946952167B9E}" dt="2023-12-12T15:15:40.957" v="37" actId="478"/>
          <ac:spMkLst>
            <pc:docMk/>
            <pc:sldMk cId="0" sldId="282"/>
            <ac:spMk id="6" creationId="{00000000-0000-0000-0000-000000000000}"/>
          </ac:spMkLst>
        </pc:spChg>
        <pc:spChg chg="del">
          <ac:chgData name="Schuetzle, Molly (TR Govt Affairs &amp; ESG)" userId="df3d936c-8431-4f00-9f14-607cf400c156" providerId="ADAL" clId="{94B7AFC5-1B33-4796-9FDA-946952167B9E}" dt="2023-12-12T15:15:40.957" v="37" actId="478"/>
          <ac:spMkLst>
            <pc:docMk/>
            <pc:sldMk cId="0" sldId="282"/>
            <ac:spMk id="7" creationId="{00000000-0000-0000-0000-000000000000}"/>
          </ac:spMkLst>
        </pc:spChg>
        <pc:spChg chg="mod">
          <ac:chgData name="Schuetzle, Molly (TR Govt Affairs &amp; ESG)" userId="df3d936c-8431-4f00-9f14-607cf400c156" providerId="ADAL" clId="{94B7AFC5-1B33-4796-9FDA-946952167B9E}" dt="2023-12-12T15:15:36.821" v="36" actId="20577"/>
          <ac:spMkLst>
            <pc:docMk/>
            <pc:sldMk cId="0" sldId="282"/>
            <ac:spMk id="8" creationId="{00000000-0000-0000-0000-000000000000}"/>
          </ac:spMkLst>
        </pc:spChg>
        <pc:spChg chg="add del mod">
          <ac:chgData name="Schuetzle, Molly (TR Govt Affairs &amp; ESG)" userId="df3d936c-8431-4f00-9f14-607cf400c156" providerId="ADAL" clId="{94B7AFC5-1B33-4796-9FDA-946952167B9E}" dt="2023-12-12T15:16:39.819" v="46" actId="478"/>
          <ac:spMkLst>
            <pc:docMk/>
            <pc:sldMk cId="0" sldId="282"/>
            <ac:spMk id="9" creationId="{3F133D13-3633-E397-F72A-D0225DC23B7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6:40.285" v="47"/>
          <ac:spMkLst>
            <pc:docMk/>
            <pc:sldMk cId="0" sldId="282"/>
            <ac:spMk id="10" creationId="{5F8FD236-CAA3-B81A-5A0E-4FDFCC977EB5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6:40.285" v="47"/>
          <ac:spMkLst>
            <pc:docMk/>
            <pc:sldMk cId="0" sldId="282"/>
            <ac:spMk id="11" creationId="{93878572-9C99-43E6-D04E-F661B29FE2A8}"/>
          </ac:spMkLst>
        </pc:spChg>
        <pc:spChg chg="add mod">
          <ac:chgData name="Schuetzle, Molly (TR Govt Affairs &amp; ESG)" userId="df3d936c-8431-4f00-9f14-607cf400c156" providerId="ADAL" clId="{94B7AFC5-1B33-4796-9FDA-946952167B9E}" dt="2023-12-12T15:16:40.285" v="47"/>
          <ac:spMkLst>
            <pc:docMk/>
            <pc:sldMk cId="0" sldId="282"/>
            <ac:spMk id="12" creationId="{DCB43F74-394A-7C23-83E0-F1E4FC6162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chuetzle, Molly (TR Govt Affairs &amp; ESG)" userId="df3d936c-8431-4f00-9f14-607cf400c156" providerId="ADAL" clId="{94B7AFC5-1B33-4796-9FDA-946952167B9E}" dt="2023-12-19T19:16:19.706" v="48"/>
              <pc2:cmMkLst xmlns:pc2="http://schemas.microsoft.com/office/powerpoint/2019/9/main/command">
                <pc:docMk/>
                <pc:sldMk cId="0" sldId="282"/>
                <pc2:cmMk id="{B0976C3D-3497-4F7E-A510-272EB91FCF43}"/>
              </pc2:cmMkLst>
            </pc226:cmChg>
          </p:ext>
        </pc:extLst>
      </pc:sldChg>
    </pc:docChg>
  </pc:docChgLst>
  <pc:docChgLst>
    <pc:chgData name="Schuetzle, Molly (TR Govt Affairs &amp; ESG)" userId="S::molly.schuetzle@thomsonreuters.com::df3d936c-8431-4f00-9f14-607cf400c156" providerId="AD" clId="Web-{525B409F-2D5F-F690-CE5B-943AAC802B80}"/>
    <pc:docChg chg="modSld">
      <pc:chgData name="Schuetzle, Molly (TR Govt Affairs &amp; ESG)" userId="S::molly.schuetzle@thomsonreuters.com::df3d936c-8431-4f00-9f14-607cf400c156" providerId="AD" clId="Web-{525B409F-2D5F-F690-CE5B-943AAC802B80}" dt="2023-12-12T15:13:24.033" v="590"/>
      <pc:docMkLst>
        <pc:docMk/>
      </pc:docMkLst>
      <pc:sldChg chg="addSp delSp modSp">
        <pc:chgData name="Schuetzle, Molly (TR Govt Affairs &amp; ESG)" userId="S::molly.schuetzle@thomsonreuters.com::df3d936c-8431-4f00-9f14-607cf400c156" providerId="AD" clId="Web-{525B409F-2D5F-F690-CE5B-943AAC802B80}" dt="2023-12-12T15:13:24.033" v="590"/>
        <pc:sldMkLst>
          <pc:docMk/>
          <pc:sldMk cId="0" sldId="258"/>
        </pc:sldMkLst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26" v="209"/>
          <ac:spMkLst>
            <pc:docMk/>
            <pc:sldMk cId="0" sldId="258"/>
            <ac:spMk id="5" creationId="{2A7B550F-AFD6-370D-3EF9-A19680EA4D7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26" v="208"/>
          <ac:spMkLst>
            <pc:docMk/>
            <pc:sldMk cId="0" sldId="258"/>
            <ac:spMk id="8" creationId="{3F661F4A-FE4E-7FB7-8137-E120B2E8D12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26" v="207"/>
          <ac:spMkLst>
            <pc:docMk/>
            <pc:sldMk cId="0" sldId="258"/>
            <ac:spMk id="10" creationId="{D6ACF856-FE1E-5A21-024F-BAE449B7EFA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26" v="206"/>
          <ac:spMkLst>
            <pc:docMk/>
            <pc:sldMk cId="0" sldId="258"/>
            <ac:spMk id="12" creationId="{A3B2B6D3-908C-262C-A005-829675B31D9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26" v="205"/>
          <ac:spMkLst>
            <pc:docMk/>
            <pc:sldMk cId="0" sldId="258"/>
            <ac:spMk id="14" creationId="{45893452-98EA-BBB0-EDB9-FA7523EBF41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204"/>
          <ac:spMkLst>
            <pc:docMk/>
            <pc:sldMk cId="0" sldId="258"/>
            <ac:spMk id="16" creationId="{4E6F30B0-01DD-1920-2EE6-87E079045E8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203"/>
          <ac:spMkLst>
            <pc:docMk/>
            <pc:sldMk cId="0" sldId="258"/>
            <ac:spMk id="18" creationId="{9542263E-A643-63D2-C9C6-CA60C6D6C3B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202"/>
          <ac:spMkLst>
            <pc:docMk/>
            <pc:sldMk cId="0" sldId="258"/>
            <ac:spMk id="20" creationId="{6E454784-B8F2-6390-6B3A-9473B3FB1F3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201"/>
          <ac:spMkLst>
            <pc:docMk/>
            <pc:sldMk cId="0" sldId="258"/>
            <ac:spMk id="22" creationId="{C0459E22-217F-551C-7D0D-C7CAD8E2C8E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200"/>
          <ac:spMkLst>
            <pc:docMk/>
            <pc:sldMk cId="0" sldId="258"/>
            <ac:spMk id="24" creationId="{347A6F50-A0D1-04B2-559D-B63BCA22404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99"/>
          <ac:spMkLst>
            <pc:docMk/>
            <pc:sldMk cId="0" sldId="258"/>
            <ac:spMk id="26" creationId="{59464F62-64F8-3D92-9FF9-58608053913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98"/>
          <ac:spMkLst>
            <pc:docMk/>
            <pc:sldMk cId="0" sldId="258"/>
            <ac:spMk id="28" creationId="{BEA07386-A499-D6E7-6ACC-DF48D31B019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97"/>
          <ac:spMkLst>
            <pc:docMk/>
            <pc:sldMk cId="0" sldId="258"/>
            <ac:spMk id="30" creationId="{4F33D96F-C563-1478-5DB4-4A21AC42D95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96"/>
          <ac:spMkLst>
            <pc:docMk/>
            <pc:sldMk cId="0" sldId="258"/>
            <ac:spMk id="32" creationId="{F4A111DE-CDCE-F3CB-7CA6-1783D0F756E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95"/>
          <ac:spMkLst>
            <pc:docMk/>
            <pc:sldMk cId="0" sldId="258"/>
            <ac:spMk id="34" creationId="{2DF71ACC-1F8B-EFEB-970D-F80BA021943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94"/>
          <ac:spMkLst>
            <pc:docMk/>
            <pc:sldMk cId="0" sldId="258"/>
            <ac:spMk id="36" creationId="{2907E298-68DB-18C9-1FDE-02F6F8C6218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93"/>
          <ac:spMkLst>
            <pc:docMk/>
            <pc:sldMk cId="0" sldId="258"/>
            <ac:spMk id="38" creationId="{9D54541E-1911-303D-2B0A-E36C355EA68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92"/>
          <ac:spMkLst>
            <pc:docMk/>
            <pc:sldMk cId="0" sldId="258"/>
            <ac:spMk id="40" creationId="{E70FC771-4368-A5A2-3BFE-06C95C1B379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91"/>
          <ac:spMkLst>
            <pc:docMk/>
            <pc:sldMk cId="0" sldId="258"/>
            <ac:spMk id="42" creationId="{68A32251-35C8-A1BF-DFAA-ABBEC4595B3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90"/>
          <ac:spMkLst>
            <pc:docMk/>
            <pc:sldMk cId="0" sldId="258"/>
            <ac:spMk id="44" creationId="{CE4C7EEF-59AF-205B-4444-52BEFCBA88F7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89"/>
          <ac:spMkLst>
            <pc:docMk/>
            <pc:sldMk cId="0" sldId="258"/>
            <ac:spMk id="46" creationId="{2E4D50F0-5F7E-FC2A-ED1F-AE54C3606E4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88"/>
          <ac:spMkLst>
            <pc:docMk/>
            <pc:sldMk cId="0" sldId="258"/>
            <ac:spMk id="48" creationId="{2B5FCB5A-B27D-8A65-4CD8-04D18758E5D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87"/>
          <ac:spMkLst>
            <pc:docMk/>
            <pc:sldMk cId="0" sldId="258"/>
            <ac:spMk id="50" creationId="{EFABB45C-C854-FEEA-546F-BC2652EF1B5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86"/>
          <ac:spMkLst>
            <pc:docMk/>
            <pc:sldMk cId="0" sldId="258"/>
            <ac:spMk id="52" creationId="{808FB382-6740-36CF-ADB1-FED45B3F51B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85"/>
          <ac:spMkLst>
            <pc:docMk/>
            <pc:sldMk cId="0" sldId="258"/>
            <ac:spMk id="54" creationId="{5137D11A-3C77-07D5-E060-7DEDA19792D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84"/>
          <ac:spMkLst>
            <pc:docMk/>
            <pc:sldMk cId="0" sldId="258"/>
            <ac:spMk id="56" creationId="{21DBE1E8-B067-7BF1-509E-679168CC4AC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83"/>
          <ac:spMkLst>
            <pc:docMk/>
            <pc:sldMk cId="0" sldId="258"/>
            <ac:spMk id="58" creationId="{7FA05343-7408-CCC9-ECAA-9779A278A1C7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82"/>
          <ac:spMkLst>
            <pc:docMk/>
            <pc:sldMk cId="0" sldId="258"/>
            <ac:spMk id="60" creationId="{25BE7E42-4A42-F21F-394C-162B0F583FC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81"/>
          <ac:spMkLst>
            <pc:docMk/>
            <pc:sldMk cId="0" sldId="258"/>
            <ac:spMk id="62" creationId="{94D68D9E-6723-DD0C-62F2-37BB2115039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80"/>
          <ac:spMkLst>
            <pc:docMk/>
            <pc:sldMk cId="0" sldId="258"/>
            <ac:spMk id="64" creationId="{790B8E05-A75D-FD4C-6EBD-93E0F6800C6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79"/>
          <ac:spMkLst>
            <pc:docMk/>
            <pc:sldMk cId="0" sldId="258"/>
            <ac:spMk id="66" creationId="{BD189802-A479-07E5-3E15-C3A4FBD9D90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78"/>
          <ac:spMkLst>
            <pc:docMk/>
            <pc:sldMk cId="0" sldId="258"/>
            <ac:spMk id="68" creationId="{C1862B6E-468A-C2C2-79C9-74A8424392A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77"/>
          <ac:spMkLst>
            <pc:docMk/>
            <pc:sldMk cId="0" sldId="258"/>
            <ac:spMk id="70" creationId="{43A9FFE7-8820-355C-EE79-2782E2F9836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76"/>
          <ac:spMkLst>
            <pc:docMk/>
            <pc:sldMk cId="0" sldId="258"/>
            <ac:spMk id="72" creationId="{9FBC4F60-AD0B-4BF3-9DEA-FC7C51FED3F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75"/>
          <ac:spMkLst>
            <pc:docMk/>
            <pc:sldMk cId="0" sldId="258"/>
            <ac:spMk id="74" creationId="{349614B7-F302-D30D-D469-ECB29AD0178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74"/>
          <ac:spMkLst>
            <pc:docMk/>
            <pc:sldMk cId="0" sldId="258"/>
            <ac:spMk id="76" creationId="{A538A534-88A3-ACC4-9411-7796B1FAD27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73"/>
          <ac:spMkLst>
            <pc:docMk/>
            <pc:sldMk cId="0" sldId="258"/>
            <ac:spMk id="78" creationId="{9CCBA14A-9A88-9992-82CF-47F23E6ECD7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72"/>
          <ac:spMkLst>
            <pc:docMk/>
            <pc:sldMk cId="0" sldId="258"/>
            <ac:spMk id="80" creationId="{6D8B2C08-CDCE-FBB4-E8FD-EF5A0D7C5A0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71"/>
          <ac:spMkLst>
            <pc:docMk/>
            <pc:sldMk cId="0" sldId="258"/>
            <ac:spMk id="82" creationId="{C567F94C-0B92-0DB2-4A41-21EE4A4E4C8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70"/>
          <ac:spMkLst>
            <pc:docMk/>
            <pc:sldMk cId="0" sldId="258"/>
            <ac:spMk id="84" creationId="{1A8A1B39-A1AF-37EA-A9CB-416A416F3EB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69"/>
          <ac:spMkLst>
            <pc:docMk/>
            <pc:sldMk cId="0" sldId="258"/>
            <ac:spMk id="86" creationId="{7194944A-B8A2-920B-58AB-0B6BFD4EB5E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68"/>
          <ac:spMkLst>
            <pc:docMk/>
            <pc:sldMk cId="0" sldId="258"/>
            <ac:spMk id="88" creationId="{90E21E1D-292F-EB21-428E-A093425298B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67"/>
          <ac:spMkLst>
            <pc:docMk/>
            <pc:sldMk cId="0" sldId="258"/>
            <ac:spMk id="90" creationId="{D37E47FB-487F-5608-3E47-445A93A533F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66"/>
          <ac:spMkLst>
            <pc:docMk/>
            <pc:sldMk cId="0" sldId="258"/>
            <ac:spMk id="92" creationId="{5D1E2C17-C083-55EC-2C56-2126BF9DB61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65"/>
          <ac:spMkLst>
            <pc:docMk/>
            <pc:sldMk cId="0" sldId="258"/>
            <ac:spMk id="94" creationId="{65EFA238-5680-27FC-773D-C13FB901A44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64"/>
          <ac:spMkLst>
            <pc:docMk/>
            <pc:sldMk cId="0" sldId="258"/>
            <ac:spMk id="96" creationId="{691AFF1B-0044-3DED-6710-EB20882AA87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63"/>
          <ac:spMkLst>
            <pc:docMk/>
            <pc:sldMk cId="0" sldId="258"/>
            <ac:spMk id="98" creationId="{7987514F-B4A1-344B-1803-603846BDB3C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62"/>
          <ac:spMkLst>
            <pc:docMk/>
            <pc:sldMk cId="0" sldId="258"/>
            <ac:spMk id="100" creationId="{A30CADAF-2C3B-9067-7BB0-55D4938AB80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61"/>
          <ac:spMkLst>
            <pc:docMk/>
            <pc:sldMk cId="0" sldId="258"/>
            <ac:spMk id="102" creationId="{F789C8B3-9232-01B6-AE74-26CEDA5A2E2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60"/>
          <ac:spMkLst>
            <pc:docMk/>
            <pc:sldMk cId="0" sldId="258"/>
            <ac:spMk id="104" creationId="{EEF4682C-50E7-2A27-9840-3160B4B7F0D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59"/>
          <ac:spMkLst>
            <pc:docMk/>
            <pc:sldMk cId="0" sldId="258"/>
            <ac:spMk id="106" creationId="{E2E89A3B-85F0-D9CD-0FA3-E0F53E93008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58"/>
          <ac:spMkLst>
            <pc:docMk/>
            <pc:sldMk cId="0" sldId="258"/>
            <ac:spMk id="108" creationId="{3841A24E-2CDC-B31E-E135-FE6DEBE6577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57"/>
          <ac:spMkLst>
            <pc:docMk/>
            <pc:sldMk cId="0" sldId="258"/>
            <ac:spMk id="110" creationId="{1F364840-0CB3-36C5-017C-7A2C88A93DC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56"/>
          <ac:spMkLst>
            <pc:docMk/>
            <pc:sldMk cId="0" sldId="258"/>
            <ac:spMk id="112" creationId="{3DA284DB-56F3-D0FD-9886-AD06FC7B39F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55"/>
          <ac:spMkLst>
            <pc:docMk/>
            <pc:sldMk cId="0" sldId="258"/>
            <ac:spMk id="114" creationId="{9173E70D-AD20-0E06-EECF-B87D1FB05BD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54"/>
          <ac:spMkLst>
            <pc:docMk/>
            <pc:sldMk cId="0" sldId="258"/>
            <ac:spMk id="116" creationId="{6A4739F0-8E67-EDE9-606E-71AD9270265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53"/>
          <ac:spMkLst>
            <pc:docMk/>
            <pc:sldMk cId="0" sldId="258"/>
            <ac:spMk id="118" creationId="{19C96553-7677-0786-6E3D-F9C4D922B76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52"/>
          <ac:spMkLst>
            <pc:docMk/>
            <pc:sldMk cId="0" sldId="258"/>
            <ac:spMk id="120" creationId="{7B124B78-8258-D7C7-22A3-50A1E2D537E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51"/>
          <ac:spMkLst>
            <pc:docMk/>
            <pc:sldMk cId="0" sldId="258"/>
            <ac:spMk id="122" creationId="{B984E83E-6A38-0A25-3939-605883A068B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50"/>
          <ac:spMkLst>
            <pc:docMk/>
            <pc:sldMk cId="0" sldId="258"/>
            <ac:spMk id="124" creationId="{15625071-7D50-EA20-E248-73521492F11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49"/>
          <ac:spMkLst>
            <pc:docMk/>
            <pc:sldMk cId="0" sldId="258"/>
            <ac:spMk id="126" creationId="{3EF8FBB1-E198-39BC-C4C2-3D515D60269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48"/>
          <ac:spMkLst>
            <pc:docMk/>
            <pc:sldMk cId="0" sldId="258"/>
            <ac:spMk id="128" creationId="{A33409AD-3CD4-5AF9-A7CC-02163FC8DFF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47"/>
          <ac:spMkLst>
            <pc:docMk/>
            <pc:sldMk cId="0" sldId="258"/>
            <ac:spMk id="130" creationId="{2B48B266-C0E8-CB19-6792-8C4E3A104B7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46"/>
          <ac:spMkLst>
            <pc:docMk/>
            <pc:sldMk cId="0" sldId="258"/>
            <ac:spMk id="132" creationId="{67349055-78DA-F46C-E840-0641D535866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45"/>
          <ac:spMkLst>
            <pc:docMk/>
            <pc:sldMk cId="0" sldId="258"/>
            <ac:spMk id="134" creationId="{39BA2C4B-23CE-BCB6-2933-45539695F98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44"/>
          <ac:spMkLst>
            <pc:docMk/>
            <pc:sldMk cId="0" sldId="258"/>
            <ac:spMk id="136" creationId="{B5BD1596-7291-F14A-FAF3-7044EEB3400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43"/>
          <ac:spMkLst>
            <pc:docMk/>
            <pc:sldMk cId="0" sldId="258"/>
            <ac:spMk id="138" creationId="{490FCC75-4D74-88F7-90DF-47306508AE7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42"/>
          <ac:spMkLst>
            <pc:docMk/>
            <pc:sldMk cId="0" sldId="258"/>
            <ac:spMk id="140" creationId="{3F691475-B0CC-D7B3-5F8B-DE062E288D1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610" v="141"/>
          <ac:spMkLst>
            <pc:docMk/>
            <pc:sldMk cId="0" sldId="258"/>
            <ac:spMk id="142" creationId="{4098A22E-8744-E373-5408-1990B3E44A4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40"/>
          <ac:spMkLst>
            <pc:docMk/>
            <pc:sldMk cId="0" sldId="258"/>
            <ac:spMk id="144" creationId="{7DDA5243-B14A-20B7-8B5B-8D1802AC52C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39"/>
          <ac:spMkLst>
            <pc:docMk/>
            <pc:sldMk cId="0" sldId="258"/>
            <ac:spMk id="146" creationId="{3CB967CD-94A6-593E-D902-D991B7BF7A7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38"/>
          <ac:spMkLst>
            <pc:docMk/>
            <pc:sldMk cId="0" sldId="258"/>
            <ac:spMk id="148" creationId="{EFB60970-329E-2659-C947-9AAA72798CB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37"/>
          <ac:spMkLst>
            <pc:docMk/>
            <pc:sldMk cId="0" sldId="258"/>
            <ac:spMk id="150" creationId="{709518E6-A8DE-1B10-F85F-188FCEB220D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36"/>
          <ac:spMkLst>
            <pc:docMk/>
            <pc:sldMk cId="0" sldId="258"/>
            <ac:spMk id="152" creationId="{C51335A2-27BC-FFE8-0C01-E44906AAF23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35"/>
          <ac:spMkLst>
            <pc:docMk/>
            <pc:sldMk cId="0" sldId="258"/>
            <ac:spMk id="154" creationId="{67114C2A-383E-F7EB-B26E-561F685D223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34"/>
          <ac:spMkLst>
            <pc:docMk/>
            <pc:sldMk cId="0" sldId="258"/>
            <ac:spMk id="156" creationId="{E855CFF5-0382-A1E2-5CCA-9B051748620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33"/>
          <ac:spMkLst>
            <pc:docMk/>
            <pc:sldMk cId="0" sldId="258"/>
            <ac:spMk id="158" creationId="{82E485D0-E372-5165-21B8-CC8CB9B9EBA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32"/>
          <ac:spMkLst>
            <pc:docMk/>
            <pc:sldMk cId="0" sldId="258"/>
            <ac:spMk id="160" creationId="{3F32909C-8BFC-B5C1-93E7-E1C5D365937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31"/>
          <ac:spMkLst>
            <pc:docMk/>
            <pc:sldMk cId="0" sldId="258"/>
            <ac:spMk id="162" creationId="{CAE38805-7369-AF9A-0461-C2FF00B279C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30"/>
          <ac:spMkLst>
            <pc:docMk/>
            <pc:sldMk cId="0" sldId="258"/>
            <ac:spMk id="164" creationId="{8A1D1ADA-6959-A180-6A5A-44F1B6F4938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29"/>
          <ac:spMkLst>
            <pc:docMk/>
            <pc:sldMk cId="0" sldId="258"/>
            <ac:spMk id="166" creationId="{5B8B6713-16F9-8B41-5849-5E2F718ACDD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28"/>
          <ac:spMkLst>
            <pc:docMk/>
            <pc:sldMk cId="0" sldId="258"/>
            <ac:spMk id="168" creationId="{59EC4DF2-170E-8317-990C-FF49E8561D4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27"/>
          <ac:spMkLst>
            <pc:docMk/>
            <pc:sldMk cId="0" sldId="258"/>
            <ac:spMk id="170" creationId="{3184FC5C-93E3-3549-8921-F5B414F50AD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26"/>
          <ac:spMkLst>
            <pc:docMk/>
            <pc:sldMk cId="0" sldId="258"/>
            <ac:spMk id="172" creationId="{A0330EAA-A511-E774-3343-769C6C0B9BB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25"/>
          <ac:spMkLst>
            <pc:docMk/>
            <pc:sldMk cId="0" sldId="258"/>
            <ac:spMk id="174" creationId="{4CF45781-082C-9CF4-E465-6A66640134F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24"/>
          <ac:spMkLst>
            <pc:docMk/>
            <pc:sldMk cId="0" sldId="258"/>
            <ac:spMk id="176" creationId="{AF35A85B-586D-B510-30E8-BD5E3F09769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23"/>
          <ac:spMkLst>
            <pc:docMk/>
            <pc:sldMk cId="0" sldId="258"/>
            <ac:spMk id="178" creationId="{BC057F0B-C324-13F7-5030-300B45A91D1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22"/>
          <ac:spMkLst>
            <pc:docMk/>
            <pc:sldMk cId="0" sldId="258"/>
            <ac:spMk id="180" creationId="{D77225A0-3BE1-9F85-BE63-D6CE1D753CF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21"/>
          <ac:spMkLst>
            <pc:docMk/>
            <pc:sldMk cId="0" sldId="258"/>
            <ac:spMk id="182" creationId="{8F5007C4-94F1-D5E0-EC9F-1A3CA5D12F7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20"/>
          <ac:spMkLst>
            <pc:docMk/>
            <pc:sldMk cId="0" sldId="258"/>
            <ac:spMk id="184" creationId="{E3E391A6-A399-192E-38BE-BC6E943F6DE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19"/>
          <ac:spMkLst>
            <pc:docMk/>
            <pc:sldMk cId="0" sldId="258"/>
            <ac:spMk id="186" creationId="{EDFBA0D2-CF09-EDFE-EE47-38279E4F9A9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18"/>
          <ac:spMkLst>
            <pc:docMk/>
            <pc:sldMk cId="0" sldId="258"/>
            <ac:spMk id="188" creationId="{47F792AF-85EB-C3CE-F432-3049AF2348C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17"/>
          <ac:spMkLst>
            <pc:docMk/>
            <pc:sldMk cId="0" sldId="258"/>
            <ac:spMk id="190" creationId="{9CBD1BF9-A18F-4B3C-E451-CCB024650F7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16"/>
          <ac:spMkLst>
            <pc:docMk/>
            <pc:sldMk cId="0" sldId="258"/>
            <ac:spMk id="192" creationId="{E98156EC-6743-6001-95DE-563AAA8B1C3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15"/>
          <ac:spMkLst>
            <pc:docMk/>
            <pc:sldMk cId="0" sldId="258"/>
            <ac:spMk id="194" creationId="{C6396C61-961F-DC87-3562-31F4582F9C0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14"/>
          <ac:spMkLst>
            <pc:docMk/>
            <pc:sldMk cId="0" sldId="258"/>
            <ac:spMk id="196" creationId="{9500A29F-69AC-7342-9A6A-3FEEA74EA7D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13"/>
          <ac:spMkLst>
            <pc:docMk/>
            <pc:sldMk cId="0" sldId="258"/>
            <ac:spMk id="198" creationId="{9B74CB93-AB01-C786-77F7-511C03648DB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12"/>
          <ac:spMkLst>
            <pc:docMk/>
            <pc:sldMk cId="0" sldId="258"/>
            <ac:spMk id="200" creationId="{FB426451-3B10-5FEB-19EF-5073CD6F3E1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45.594" v="111"/>
          <ac:spMkLst>
            <pc:docMk/>
            <pc:sldMk cId="0" sldId="258"/>
            <ac:spMk id="202" creationId="{751C8D4A-010D-36AD-5781-56DF17331100}"/>
          </ac:spMkLst>
        </pc:spChg>
        <pc:spChg chg="add del mod">
          <ac:chgData name="Schuetzle, Molly (TR Govt Affairs &amp; ESG)" userId="S::molly.schuetzle@thomsonreuters.com::df3d936c-8431-4f00-9f14-607cf400c156" providerId="AD" clId="Web-{525B409F-2D5F-F690-CE5B-943AAC802B80}" dt="2023-12-12T15:12:45.594" v="110"/>
          <ac:spMkLst>
            <pc:docMk/>
            <pc:sldMk cId="0" sldId="258"/>
            <ac:spMk id="204" creationId="{63F8364D-218C-1D76-A072-28D1B5A8260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54" v="409"/>
          <ac:spMkLst>
            <pc:docMk/>
            <pc:sldMk cId="0" sldId="258"/>
            <ac:spMk id="206" creationId="{B30CBD9C-B563-EE3C-F1D6-5AA2E3ADBAF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54" v="408"/>
          <ac:spMkLst>
            <pc:docMk/>
            <pc:sldMk cId="0" sldId="258"/>
            <ac:spMk id="208" creationId="{1F96F6B6-6855-3C9B-15E5-A25E6DB1FBC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407"/>
          <ac:spMkLst>
            <pc:docMk/>
            <pc:sldMk cId="0" sldId="258"/>
            <ac:spMk id="210" creationId="{66A42851-3B70-A77A-4D1C-EAAA982B895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406"/>
          <ac:spMkLst>
            <pc:docMk/>
            <pc:sldMk cId="0" sldId="258"/>
            <ac:spMk id="212" creationId="{1D878846-29E5-21F0-37A1-3A6853ED9D8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405"/>
          <ac:spMkLst>
            <pc:docMk/>
            <pc:sldMk cId="0" sldId="258"/>
            <ac:spMk id="214" creationId="{0098A3C1-E1C6-77CD-1E17-BA274EFECEB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404"/>
          <ac:spMkLst>
            <pc:docMk/>
            <pc:sldMk cId="0" sldId="258"/>
            <ac:spMk id="216" creationId="{CEBC47BF-9B9C-887D-D31B-4F693EA819D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403"/>
          <ac:spMkLst>
            <pc:docMk/>
            <pc:sldMk cId="0" sldId="258"/>
            <ac:spMk id="218" creationId="{005DD5C9-E6D3-0477-AE0A-E7328017AB9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402"/>
          <ac:spMkLst>
            <pc:docMk/>
            <pc:sldMk cId="0" sldId="258"/>
            <ac:spMk id="220" creationId="{792469EB-A745-A441-08B3-0B3A8DB2608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401"/>
          <ac:spMkLst>
            <pc:docMk/>
            <pc:sldMk cId="0" sldId="258"/>
            <ac:spMk id="222" creationId="{2803F2B0-00A8-2F0C-DC31-F5EDBF7163F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400"/>
          <ac:spMkLst>
            <pc:docMk/>
            <pc:sldMk cId="0" sldId="258"/>
            <ac:spMk id="224" creationId="{E03B1E6B-C43A-AFCB-FBC6-BA9D383AEF6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99"/>
          <ac:spMkLst>
            <pc:docMk/>
            <pc:sldMk cId="0" sldId="258"/>
            <ac:spMk id="226" creationId="{1C5618E6-41E8-E99B-19D0-30CE01A770A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98"/>
          <ac:spMkLst>
            <pc:docMk/>
            <pc:sldMk cId="0" sldId="258"/>
            <ac:spMk id="228" creationId="{96A5ABF2-9E83-3C9F-C4FD-7EB10420E47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97"/>
          <ac:spMkLst>
            <pc:docMk/>
            <pc:sldMk cId="0" sldId="258"/>
            <ac:spMk id="230" creationId="{B85B6B83-344E-6210-144F-E17E664A0C0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96"/>
          <ac:spMkLst>
            <pc:docMk/>
            <pc:sldMk cId="0" sldId="258"/>
            <ac:spMk id="232" creationId="{18A15B46-43A0-BBB4-5CFE-C5E56ADB4E8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95"/>
          <ac:spMkLst>
            <pc:docMk/>
            <pc:sldMk cId="0" sldId="258"/>
            <ac:spMk id="234" creationId="{2F129EE2-3237-889C-0DEB-17223EDB829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94"/>
          <ac:spMkLst>
            <pc:docMk/>
            <pc:sldMk cId="0" sldId="258"/>
            <ac:spMk id="236" creationId="{D43F0C42-BD2B-9815-6913-3F53AEB7DF3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93"/>
          <ac:spMkLst>
            <pc:docMk/>
            <pc:sldMk cId="0" sldId="258"/>
            <ac:spMk id="238" creationId="{1D2BEA0E-3AB8-63AA-AB09-CC8A4F4A238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92"/>
          <ac:spMkLst>
            <pc:docMk/>
            <pc:sldMk cId="0" sldId="258"/>
            <ac:spMk id="240" creationId="{4524C996-3E4D-05C0-EA68-55F4E83DAD3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91"/>
          <ac:spMkLst>
            <pc:docMk/>
            <pc:sldMk cId="0" sldId="258"/>
            <ac:spMk id="242" creationId="{A502583E-1762-FC6C-EF85-48FBB91D633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90"/>
          <ac:spMkLst>
            <pc:docMk/>
            <pc:sldMk cId="0" sldId="258"/>
            <ac:spMk id="244" creationId="{AA462D7B-96DB-1AFA-6B9D-91C1DFE46FE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89"/>
          <ac:spMkLst>
            <pc:docMk/>
            <pc:sldMk cId="0" sldId="258"/>
            <ac:spMk id="246" creationId="{18F5C838-7EE4-9B32-5269-1684C6BB881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88"/>
          <ac:spMkLst>
            <pc:docMk/>
            <pc:sldMk cId="0" sldId="258"/>
            <ac:spMk id="248" creationId="{4F049B61-51F8-8654-414A-7ABFF1C5558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87"/>
          <ac:spMkLst>
            <pc:docMk/>
            <pc:sldMk cId="0" sldId="258"/>
            <ac:spMk id="250" creationId="{A3225F92-3794-0DF7-4EF3-3CAE08B0C6A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86"/>
          <ac:spMkLst>
            <pc:docMk/>
            <pc:sldMk cId="0" sldId="258"/>
            <ac:spMk id="252" creationId="{69653EB4-7D15-BD3E-F7FB-700A11E185C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85"/>
          <ac:spMkLst>
            <pc:docMk/>
            <pc:sldMk cId="0" sldId="258"/>
            <ac:spMk id="254" creationId="{45304FD3-D5F5-9A1F-D5EC-C458038D6AA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84"/>
          <ac:spMkLst>
            <pc:docMk/>
            <pc:sldMk cId="0" sldId="258"/>
            <ac:spMk id="256" creationId="{BD363F78-8207-2E40-2E46-992816B03C9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83"/>
          <ac:spMkLst>
            <pc:docMk/>
            <pc:sldMk cId="0" sldId="258"/>
            <ac:spMk id="258" creationId="{0763A298-04EA-0952-1AD3-082046E6FEE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82"/>
          <ac:spMkLst>
            <pc:docMk/>
            <pc:sldMk cId="0" sldId="258"/>
            <ac:spMk id="260" creationId="{8767C812-E4A6-FE78-476E-B76F74E1100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81"/>
          <ac:spMkLst>
            <pc:docMk/>
            <pc:sldMk cId="0" sldId="258"/>
            <ac:spMk id="262" creationId="{6CB299D0-281B-DA04-7D60-7A6D9AF7E5A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80"/>
          <ac:spMkLst>
            <pc:docMk/>
            <pc:sldMk cId="0" sldId="258"/>
            <ac:spMk id="264" creationId="{ADF738CE-6868-7F16-4BAF-A6EDF18F2C0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79"/>
          <ac:spMkLst>
            <pc:docMk/>
            <pc:sldMk cId="0" sldId="258"/>
            <ac:spMk id="266" creationId="{EE221B53-6521-8E03-F3F3-1A047CF9C71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78"/>
          <ac:spMkLst>
            <pc:docMk/>
            <pc:sldMk cId="0" sldId="258"/>
            <ac:spMk id="268" creationId="{CF948EBF-B6BF-16C2-4D52-8C62CD19CC4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77"/>
          <ac:spMkLst>
            <pc:docMk/>
            <pc:sldMk cId="0" sldId="258"/>
            <ac:spMk id="270" creationId="{B4E9EACE-D3F0-37F2-5349-000427E5A58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76"/>
          <ac:spMkLst>
            <pc:docMk/>
            <pc:sldMk cId="0" sldId="258"/>
            <ac:spMk id="272" creationId="{DBCFE4FF-BC0A-2513-15D2-686F891F6EB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75"/>
          <ac:spMkLst>
            <pc:docMk/>
            <pc:sldMk cId="0" sldId="258"/>
            <ac:spMk id="274" creationId="{1D0B0C4E-C3B5-B952-5D7A-73E430828D6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74"/>
          <ac:spMkLst>
            <pc:docMk/>
            <pc:sldMk cId="0" sldId="258"/>
            <ac:spMk id="276" creationId="{8878C434-B4C8-0C8F-B47F-080E1D6C6D5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73"/>
          <ac:spMkLst>
            <pc:docMk/>
            <pc:sldMk cId="0" sldId="258"/>
            <ac:spMk id="278" creationId="{809CEF02-200F-CB9F-AF02-58D9EBB967C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72"/>
          <ac:spMkLst>
            <pc:docMk/>
            <pc:sldMk cId="0" sldId="258"/>
            <ac:spMk id="280" creationId="{F9BBAE12-F384-A516-258F-44298B5E22F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71"/>
          <ac:spMkLst>
            <pc:docMk/>
            <pc:sldMk cId="0" sldId="258"/>
            <ac:spMk id="282" creationId="{9F7E15FA-A91B-C3BB-00F7-59FA85A0D6C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70"/>
          <ac:spMkLst>
            <pc:docMk/>
            <pc:sldMk cId="0" sldId="258"/>
            <ac:spMk id="284" creationId="{F9262596-A053-D137-7410-71CE61E8B75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69"/>
          <ac:spMkLst>
            <pc:docMk/>
            <pc:sldMk cId="0" sldId="258"/>
            <ac:spMk id="286" creationId="{4A297AC9-6C52-5972-2ED5-D435C5C9199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68"/>
          <ac:spMkLst>
            <pc:docMk/>
            <pc:sldMk cId="0" sldId="258"/>
            <ac:spMk id="288" creationId="{077289F3-E22A-9824-311B-736A839834C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67"/>
          <ac:spMkLst>
            <pc:docMk/>
            <pc:sldMk cId="0" sldId="258"/>
            <ac:spMk id="290" creationId="{AE20C871-16E2-DEC4-1A90-C381569639E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66"/>
          <ac:spMkLst>
            <pc:docMk/>
            <pc:sldMk cId="0" sldId="258"/>
            <ac:spMk id="292" creationId="{337508DC-BC60-13E0-1B84-650D1F912FA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65"/>
          <ac:spMkLst>
            <pc:docMk/>
            <pc:sldMk cId="0" sldId="258"/>
            <ac:spMk id="294" creationId="{E0764F1C-2818-6AEF-B4EA-CCC620099FC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64"/>
          <ac:spMkLst>
            <pc:docMk/>
            <pc:sldMk cId="0" sldId="258"/>
            <ac:spMk id="296" creationId="{7CA247BD-BBC1-D707-1BC7-779D3D5ABCE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63"/>
          <ac:spMkLst>
            <pc:docMk/>
            <pc:sldMk cId="0" sldId="258"/>
            <ac:spMk id="298" creationId="{1A1E1163-6B3D-6384-D852-4DEDB6A2AA4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62"/>
          <ac:spMkLst>
            <pc:docMk/>
            <pc:sldMk cId="0" sldId="258"/>
            <ac:spMk id="300" creationId="{9C4B8785-C715-2BE5-7B71-9350F952FCB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61"/>
          <ac:spMkLst>
            <pc:docMk/>
            <pc:sldMk cId="0" sldId="258"/>
            <ac:spMk id="302" creationId="{0C6B89C2-B85D-5106-0509-BE4017A1FC9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60"/>
          <ac:spMkLst>
            <pc:docMk/>
            <pc:sldMk cId="0" sldId="258"/>
            <ac:spMk id="304" creationId="{F051362E-569C-A079-8E4F-8DF687FE0C0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59"/>
          <ac:spMkLst>
            <pc:docMk/>
            <pc:sldMk cId="0" sldId="258"/>
            <ac:spMk id="306" creationId="{0155CA25-A521-56ED-9E24-47E143E37E5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58"/>
          <ac:spMkLst>
            <pc:docMk/>
            <pc:sldMk cId="0" sldId="258"/>
            <ac:spMk id="308" creationId="{EC94B0F9-BD13-D6D6-95F9-6A7C2ABA75B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57"/>
          <ac:spMkLst>
            <pc:docMk/>
            <pc:sldMk cId="0" sldId="258"/>
            <ac:spMk id="310" creationId="{C4438E2E-06CA-2843-C897-661C88F0942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56"/>
          <ac:spMkLst>
            <pc:docMk/>
            <pc:sldMk cId="0" sldId="258"/>
            <ac:spMk id="312" creationId="{7E85B325-2D35-AFB5-0F30-053CABB975C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55"/>
          <ac:spMkLst>
            <pc:docMk/>
            <pc:sldMk cId="0" sldId="258"/>
            <ac:spMk id="314" creationId="{37A6B6D5-FDCF-FF6B-76D1-250B981CA0A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54"/>
          <ac:spMkLst>
            <pc:docMk/>
            <pc:sldMk cId="0" sldId="258"/>
            <ac:spMk id="316" creationId="{B03CBE89-75AE-1A48-5C6B-A83C55FA0DD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53"/>
          <ac:spMkLst>
            <pc:docMk/>
            <pc:sldMk cId="0" sldId="258"/>
            <ac:spMk id="318" creationId="{6209A4FB-B4CC-2A8F-64E4-ACD7D0DD9A3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52"/>
          <ac:spMkLst>
            <pc:docMk/>
            <pc:sldMk cId="0" sldId="258"/>
            <ac:spMk id="320" creationId="{32B6DF3E-9FE9-A2C2-EE03-16AB57F4733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51"/>
          <ac:spMkLst>
            <pc:docMk/>
            <pc:sldMk cId="0" sldId="258"/>
            <ac:spMk id="322" creationId="{7F55B561-DF46-D2D3-8182-49F08D04DFE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50"/>
          <ac:spMkLst>
            <pc:docMk/>
            <pc:sldMk cId="0" sldId="258"/>
            <ac:spMk id="324" creationId="{E9F7C872-0BD9-8A26-B626-8677614EC71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49"/>
          <ac:spMkLst>
            <pc:docMk/>
            <pc:sldMk cId="0" sldId="258"/>
            <ac:spMk id="326" creationId="{13424D71-D538-FBEF-83D0-067A2A09059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48"/>
          <ac:spMkLst>
            <pc:docMk/>
            <pc:sldMk cId="0" sldId="258"/>
            <ac:spMk id="328" creationId="{19580DFC-3C1B-B64D-8F78-9C2AB37C3F8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47"/>
          <ac:spMkLst>
            <pc:docMk/>
            <pc:sldMk cId="0" sldId="258"/>
            <ac:spMk id="330" creationId="{21B7AA74-A235-A7BF-6310-0EFD2DC335F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46"/>
          <ac:spMkLst>
            <pc:docMk/>
            <pc:sldMk cId="0" sldId="258"/>
            <ac:spMk id="332" creationId="{467EC1A6-51FB-D105-1563-B237396364B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45"/>
          <ac:spMkLst>
            <pc:docMk/>
            <pc:sldMk cId="0" sldId="258"/>
            <ac:spMk id="334" creationId="{4ECF3B1C-DA95-786E-E510-FF79CD21852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44"/>
          <ac:spMkLst>
            <pc:docMk/>
            <pc:sldMk cId="0" sldId="258"/>
            <ac:spMk id="336" creationId="{A1B3FE6B-6FE1-3723-2E3F-172FE656D70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43"/>
          <ac:spMkLst>
            <pc:docMk/>
            <pc:sldMk cId="0" sldId="258"/>
            <ac:spMk id="338" creationId="{A137DBAC-9429-3975-E6A4-3D6F6EB065B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42"/>
          <ac:spMkLst>
            <pc:docMk/>
            <pc:sldMk cId="0" sldId="258"/>
            <ac:spMk id="340" creationId="{DE3456BD-683C-5E9F-A3D2-C3FE4C154F97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41"/>
          <ac:spMkLst>
            <pc:docMk/>
            <pc:sldMk cId="0" sldId="258"/>
            <ac:spMk id="342" creationId="{8A0FEAED-E633-CABA-45E7-0936C5CCE17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40"/>
          <ac:spMkLst>
            <pc:docMk/>
            <pc:sldMk cId="0" sldId="258"/>
            <ac:spMk id="344" creationId="{665D2923-138C-1FCA-6EAB-B2E0175C57A7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38" v="339"/>
          <ac:spMkLst>
            <pc:docMk/>
            <pc:sldMk cId="0" sldId="258"/>
            <ac:spMk id="346" creationId="{8AD0CE91-2BA8-4EFE-D089-59012BD624F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38"/>
          <ac:spMkLst>
            <pc:docMk/>
            <pc:sldMk cId="0" sldId="258"/>
            <ac:spMk id="348" creationId="{5E7A986E-00BF-1E00-ED06-74E84463243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37"/>
          <ac:spMkLst>
            <pc:docMk/>
            <pc:sldMk cId="0" sldId="258"/>
            <ac:spMk id="350" creationId="{3B0D0D7E-D497-1CD6-A4EE-6FADE8CC7EB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36"/>
          <ac:spMkLst>
            <pc:docMk/>
            <pc:sldMk cId="0" sldId="258"/>
            <ac:spMk id="352" creationId="{71AD7F4B-DF1C-A4E4-B4CA-7D225C8D6AA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35"/>
          <ac:spMkLst>
            <pc:docMk/>
            <pc:sldMk cId="0" sldId="258"/>
            <ac:spMk id="354" creationId="{E2BB79D5-B40D-6C09-F039-2BD08160BF6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34"/>
          <ac:spMkLst>
            <pc:docMk/>
            <pc:sldMk cId="0" sldId="258"/>
            <ac:spMk id="356" creationId="{E1BE3761-E6FF-E7A3-B3F2-D27EC5E5303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33"/>
          <ac:spMkLst>
            <pc:docMk/>
            <pc:sldMk cId="0" sldId="258"/>
            <ac:spMk id="358" creationId="{5DC27A2F-C312-169A-A8B0-F210D741E6F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32"/>
          <ac:spMkLst>
            <pc:docMk/>
            <pc:sldMk cId="0" sldId="258"/>
            <ac:spMk id="360" creationId="{960EA404-915E-718A-CD9E-CC4A5A904F6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31"/>
          <ac:spMkLst>
            <pc:docMk/>
            <pc:sldMk cId="0" sldId="258"/>
            <ac:spMk id="362" creationId="{B2A2050C-0A99-BE30-4F14-F2E2696DFD7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30"/>
          <ac:spMkLst>
            <pc:docMk/>
            <pc:sldMk cId="0" sldId="258"/>
            <ac:spMk id="364" creationId="{5BB93AF9-5E36-4068-D410-B52EC0A39B6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29"/>
          <ac:spMkLst>
            <pc:docMk/>
            <pc:sldMk cId="0" sldId="258"/>
            <ac:spMk id="366" creationId="{8E960B93-1AC8-C416-2B03-98A00745D0F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28"/>
          <ac:spMkLst>
            <pc:docMk/>
            <pc:sldMk cId="0" sldId="258"/>
            <ac:spMk id="368" creationId="{3B182E24-DD6A-EC8E-3C9C-009AC08B5D7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27"/>
          <ac:spMkLst>
            <pc:docMk/>
            <pc:sldMk cId="0" sldId="258"/>
            <ac:spMk id="370" creationId="{C90B0AC6-A273-A17A-A825-46F76538881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26"/>
          <ac:spMkLst>
            <pc:docMk/>
            <pc:sldMk cId="0" sldId="258"/>
            <ac:spMk id="372" creationId="{D33A0058-5124-30FD-1B6F-AEBB46BC6CF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25"/>
          <ac:spMkLst>
            <pc:docMk/>
            <pc:sldMk cId="0" sldId="258"/>
            <ac:spMk id="374" creationId="{D4523D16-AF89-9CEF-F1D4-25DF531AB7D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24"/>
          <ac:spMkLst>
            <pc:docMk/>
            <pc:sldMk cId="0" sldId="258"/>
            <ac:spMk id="376" creationId="{55E1ABB7-1114-2C9D-1151-3367FC33C76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23"/>
          <ac:spMkLst>
            <pc:docMk/>
            <pc:sldMk cId="0" sldId="258"/>
            <ac:spMk id="378" creationId="{B3510844-160A-28C8-250C-A4DE07277B4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22"/>
          <ac:spMkLst>
            <pc:docMk/>
            <pc:sldMk cId="0" sldId="258"/>
            <ac:spMk id="380" creationId="{CF427D24-48B3-32DD-A021-76984654614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21"/>
          <ac:spMkLst>
            <pc:docMk/>
            <pc:sldMk cId="0" sldId="258"/>
            <ac:spMk id="382" creationId="{8155F426-5562-46D9-5745-565E41871A6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20"/>
          <ac:spMkLst>
            <pc:docMk/>
            <pc:sldMk cId="0" sldId="258"/>
            <ac:spMk id="384" creationId="{1095D48A-41F6-FCCC-0E13-20D7D15447F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19"/>
          <ac:spMkLst>
            <pc:docMk/>
            <pc:sldMk cId="0" sldId="258"/>
            <ac:spMk id="386" creationId="{B1B85B1D-23E5-C2EE-6522-D6D248AF630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18"/>
          <ac:spMkLst>
            <pc:docMk/>
            <pc:sldMk cId="0" sldId="258"/>
            <ac:spMk id="388" creationId="{2526EE36-0AB2-EC2E-F2DB-9B8F4BE8689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17"/>
          <ac:spMkLst>
            <pc:docMk/>
            <pc:sldMk cId="0" sldId="258"/>
            <ac:spMk id="390" creationId="{EAD9A014-5FD5-72A5-048A-1992C93FFE0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16"/>
          <ac:spMkLst>
            <pc:docMk/>
            <pc:sldMk cId="0" sldId="258"/>
            <ac:spMk id="392" creationId="{A3D39C43-D095-2979-0AC9-D6A28779628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15"/>
          <ac:spMkLst>
            <pc:docMk/>
            <pc:sldMk cId="0" sldId="258"/>
            <ac:spMk id="394" creationId="{2E2C5209-FEFB-3DC3-C9E4-CAFCA588B25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14"/>
          <ac:spMkLst>
            <pc:docMk/>
            <pc:sldMk cId="0" sldId="258"/>
            <ac:spMk id="396" creationId="{C1C7C304-E643-E9D5-FC01-DDA3BE54127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13"/>
          <ac:spMkLst>
            <pc:docMk/>
            <pc:sldMk cId="0" sldId="258"/>
            <ac:spMk id="398" creationId="{AAB602DC-B69D-D002-3D41-02A9F19C465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12"/>
          <ac:spMkLst>
            <pc:docMk/>
            <pc:sldMk cId="0" sldId="258"/>
            <ac:spMk id="400" creationId="{0614BD37-7FFC-450C-0631-123BEF08340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11"/>
          <ac:spMkLst>
            <pc:docMk/>
            <pc:sldMk cId="0" sldId="258"/>
            <ac:spMk id="402" creationId="{E8A9331E-7734-3A4B-3476-B24DF0A3772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2:57.423" v="310"/>
          <ac:spMkLst>
            <pc:docMk/>
            <pc:sldMk cId="0" sldId="258"/>
            <ac:spMk id="404" creationId="{0007666B-02DC-90CC-EC7E-6D14468164A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90"/>
          <ac:spMkLst>
            <pc:docMk/>
            <pc:sldMk cId="0" sldId="258"/>
            <ac:spMk id="406" creationId="{6B8EE35A-9006-015F-F440-85B608E5994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89"/>
          <ac:spMkLst>
            <pc:docMk/>
            <pc:sldMk cId="0" sldId="258"/>
            <ac:spMk id="408" creationId="{FBFE30F4-8C0C-0C35-F08C-F499E9FE886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88"/>
          <ac:spMkLst>
            <pc:docMk/>
            <pc:sldMk cId="0" sldId="258"/>
            <ac:spMk id="410" creationId="{36A25D2C-FA4A-AEC1-1576-AD7B12FDC89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87"/>
          <ac:spMkLst>
            <pc:docMk/>
            <pc:sldMk cId="0" sldId="258"/>
            <ac:spMk id="412" creationId="{F07039E3-F581-5C02-877F-FC06C4C74D9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86"/>
          <ac:spMkLst>
            <pc:docMk/>
            <pc:sldMk cId="0" sldId="258"/>
            <ac:spMk id="414" creationId="{75D8CA2A-A745-AFD3-9C67-39E231F2F66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85"/>
          <ac:spMkLst>
            <pc:docMk/>
            <pc:sldMk cId="0" sldId="258"/>
            <ac:spMk id="416" creationId="{8D98E95D-9D89-0CD6-B036-5035E18B90E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84"/>
          <ac:spMkLst>
            <pc:docMk/>
            <pc:sldMk cId="0" sldId="258"/>
            <ac:spMk id="418" creationId="{74366F11-7118-4308-AB68-B353BEA1A55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83"/>
          <ac:spMkLst>
            <pc:docMk/>
            <pc:sldMk cId="0" sldId="258"/>
            <ac:spMk id="420" creationId="{EF0D5549-DAE3-84D7-DEEC-D316B6A9ED1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82"/>
          <ac:spMkLst>
            <pc:docMk/>
            <pc:sldMk cId="0" sldId="258"/>
            <ac:spMk id="422" creationId="{B7837968-8CE6-B728-049A-7973F4E3FBC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81"/>
          <ac:spMkLst>
            <pc:docMk/>
            <pc:sldMk cId="0" sldId="258"/>
            <ac:spMk id="424" creationId="{2B3868FB-6E65-29ED-3501-C40DDF8E077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80"/>
          <ac:spMkLst>
            <pc:docMk/>
            <pc:sldMk cId="0" sldId="258"/>
            <ac:spMk id="426" creationId="{E88D78F5-6A4E-4D4D-367B-2624336B772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79"/>
          <ac:spMkLst>
            <pc:docMk/>
            <pc:sldMk cId="0" sldId="258"/>
            <ac:spMk id="428" creationId="{040A0A81-EA00-014D-F32C-6280EEBCFB3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78"/>
          <ac:spMkLst>
            <pc:docMk/>
            <pc:sldMk cId="0" sldId="258"/>
            <ac:spMk id="430" creationId="{21D8E773-8BCE-8818-6AD8-355A7231382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77"/>
          <ac:spMkLst>
            <pc:docMk/>
            <pc:sldMk cId="0" sldId="258"/>
            <ac:spMk id="432" creationId="{36C56957-B07A-3C9B-963A-2AA990D234E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76"/>
          <ac:spMkLst>
            <pc:docMk/>
            <pc:sldMk cId="0" sldId="258"/>
            <ac:spMk id="434" creationId="{04769D6F-CA27-18E7-8038-6C354079433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75"/>
          <ac:spMkLst>
            <pc:docMk/>
            <pc:sldMk cId="0" sldId="258"/>
            <ac:spMk id="436" creationId="{A7346018-1D3C-FC90-76AB-866432788EC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74"/>
          <ac:spMkLst>
            <pc:docMk/>
            <pc:sldMk cId="0" sldId="258"/>
            <ac:spMk id="438" creationId="{DCF7103E-5A15-BF73-E5E4-A2311F5000D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33" v="573"/>
          <ac:spMkLst>
            <pc:docMk/>
            <pc:sldMk cId="0" sldId="258"/>
            <ac:spMk id="440" creationId="{EF728969-C2BD-87B8-9B3F-BD3FD7D4EBD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72"/>
          <ac:spMkLst>
            <pc:docMk/>
            <pc:sldMk cId="0" sldId="258"/>
            <ac:spMk id="442" creationId="{89227167-E4BA-0147-2E8F-424D659840C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71"/>
          <ac:spMkLst>
            <pc:docMk/>
            <pc:sldMk cId="0" sldId="258"/>
            <ac:spMk id="444" creationId="{0F862937-8B95-7A7E-39E1-EA8942725D4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70"/>
          <ac:spMkLst>
            <pc:docMk/>
            <pc:sldMk cId="0" sldId="258"/>
            <ac:spMk id="446" creationId="{67F3FBEE-2B32-D88C-C5B4-BDDCDE58D32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69"/>
          <ac:spMkLst>
            <pc:docMk/>
            <pc:sldMk cId="0" sldId="258"/>
            <ac:spMk id="448" creationId="{8D9EA6E7-7D08-9385-A183-3CC475204F3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68"/>
          <ac:spMkLst>
            <pc:docMk/>
            <pc:sldMk cId="0" sldId="258"/>
            <ac:spMk id="450" creationId="{EF86B28C-A569-3505-0C45-E000D87B8C55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67"/>
          <ac:spMkLst>
            <pc:docMk/>
            <pc:sldMk cId="0" sldId="258"/>
            <ac:spMk id="452" creationId="{7A64DCA1-7542-4D3B-6011-55A7E4B694B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66"/>
          <ac:spMkLst>
            <pc:docMk/>
            <pc:sldMk cId="0" sldId="258"/>
            <ac:spMk id="454" creationId="{5E8D9C2D-A18E-FC14-7C05-C236038B468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65"/>
          <ac:spMkLst>
            <pc:docMk/>
            <pc:sldMk cId="0" sldId="258"/>
            <ac:spMk id="456" creationId="{F6055333-09EB-D75A-445C-BA2425BD397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64"/>
          <ac:spMkLst>
            <pc:docMk/>
            <pc:sldMk cId="0" sldId="258"/>
            <ac:spMk id="458" creationId="{79F9F12E-1272-51F8-8D47-A9FC27FF892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63"/>
          <ac:spMkLst>
            <pc:docMk/>
            <pc:sldMk cId="0" sldId="258"/>
            <ac:spMk id="460" creationId="{74238CFF-A455-4162-81CF-806F4712111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62"/>
          <ac:spMkLst>
            <pc:docMk/>
            <pc:sldMk cId="0" sldId="258"/>
            <ac:spMk id="462" creationId="{A639228A-4B64-3EA6-1E17-BFAC3B40238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61"/>
          <ac:spMkLst>
            <pc:docMk/>
            <pc:sldMk cId="0" sldId="258"/>
            <ac:spMk id="464" creationId="{E5E307D2-C018-3D38-2F97-52DD7218472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60"/>
          <ac:spMkLst>
            <pc:docMk/>
            <pc:sldMk cId="0" sldId="258"/>
            <ac:spMk id="466" creationId="{42757BB4-2239-BC47-3D13-F4A0BF3EEB9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59"/>
          <ac:spMkLst>
            <pc:docMk/>
            <pc:sldMk cId="0" sldId="258"/>
            <ac:spMk id="468" creationId="{D5655627-2B83-605A-C1F5-8B601DDE00C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58"/>
          <ac:spMkLst>
            <pc:docMk/>
            <pc:sldMk cId="0" sldId="258"/>
            <ac:spMk id="470" creationId="{EB635A34-EB0E-5E97-500E-8A7E26019D17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57"/>
          <ac:spMkLst>
            <pc:docMk/>
            <pc:sldMk cId="0" sldId="258"/>
            <ac:spMk id="472" creationId="{10E6C608-9B56-57F6-1F40-08FA52F7012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56"/>
          <ac:spMkLst>
            <pc:docMk/>
            <pc:sldMk cId="0" sldId="258"/>
            <ac:spMk id="474" creationId="{897D7E8B-6387-07F6-545D-08632BE73907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55"/>
          <ac:spMkLst>
            <pc:docMk/>
            <pc:sldMk cId="0" sldId="258"/>
            <ac:spMk id="476" creationId="{11C99E2F-11C5-C746-68E9-A702F03335C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54"/>
          <ac:spMkLst>
            <pc:docMk/>
            <pc:sldMk cId="0" sldId="258"/>
            <ac:spMk id="478" creationId="{D3E83420-E051-E1F9-6DDB-0FCB7C8F3D3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53"/>
          <ac:spMkLst>
            <pc:docMk/>
            <pc:sldMk cId="0" sldId="258"/>
            <ac:spMk id="480" creationId="{B996FF7A-5E95-E88D-F52E-A1D8C72F7AE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52"/>
          <ac:spMkLst>
            <pc:docMk/>
            <pc:sldMk cId="0" sldId="258"/>
            <ac:spMk id="482" creationId="{47234D61-7F25-1E45-6440-00696348B04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51"/>
          <ac:spMkLst>
            <pc:docMk/>
            <pc:sldMk cId="0" sldId="258"/>
            <ac:spMk id="484" creationId="{5E694D4E-5A1E-BAF0-A94B-654BE4AE3AA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50"/>
          <ac:spMkLst>
            <pc:docMk/>
            <pc:sldMk cId="0" sldId="258"/>
            <ac:spMk id="486" creationId="{BF73AAA4-BAFE-B078-5D99-570FCC4E6D2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49"/>
          <ac:spMkLst>
            <pc:docMk/>
            <pc:sldMk cId="0" sldId="258"/>
            <ac:spMk id="488" creationId="{32F4853C-CDD2-6E13-49CB-5D6FA67EE8D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48"/>
          <ac:spMkLst>
            <pc:docMk/>
            <pc:sldMk cId="0" sldId="258"/>
            <ac:spMk id="490" creationId="{555946C6-2502-3EDC-0532-759E0B8C5C2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47"/>
          <ac:spMkLst>
            <pc:docMk/>
            <pc:sldMk cId="0" sldId="258"/>
            <ac:spMk id="492" creationId="{7300A76C-4CC6-3D09-DB7A-83FED03ADF9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46"/>
          <ac:spMkLst>
            <pc:docMk/>
            <pc:sldMk cId="0" sldId="258"/>
            <ac:spMk id="494" creationId="{615D21A1-31C3-2656-6FDF-60723996A70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45"/>
          <ac:spMkLst>
            <pc:docMk/>
            <pc:sldMk cId="0" sldId="258"/>
            <ac:spMk id="496" creationId="{2F077CD3-1DFE-DC62-239B-B7B9149D91F1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44"/>
          <ac:spMkLst>
            <pc:docMk/>
            <pc:sldMk cId="0" sldId="258"/>
            <ac:spMk id="498" creationId="{65FCC109-2E1D-5F6B-86B0-0EABEDD37AF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43"/>
          <ac:spMkLst>
            <pc:docMk/>
            <pc:sldMk cId="0" sldId="258"/>
            <ac:spMk id="500" creationId="{B57718CB-3A6C-3195-6C6A-01CF9910DE1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42"/>
          <ac:spMkLst>
            <pc:docMk/>
            <pc:sldMk cId="0" sldId="258"/>
            <ac:spMk id="502" creationId="{AA14131F-2EC9-F966-6D62-4216D44585F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41"/>
          <ac:spMkLst>
            <pc:docMk/>
            <pc:sldMk cId="0" sldId="258"/>
            <ac:spMk id="504" creationId="{5A69FF90-4803-69D9-B363-7086FF48B36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40"/>
          <ac:spMkLst>
            <pc:docMk/>
            <pc:sldMk cId="0" sldId="258"/>
            <ac:spMk id="506" creationId="{412BD2E8-2BEB-EFAF-605A-4DC5D7BC292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39"/>
          <ac:spMkLst>
            <pc:docMk/>
            <pc:sldMk cId="0" sldId="258"/>
            <ac:spMk id="508" creationId="{25A7B20B-F3A9-27BE-8FA5-BD78E1E9B27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38"/>
          <ac:spMkLst>
            <pc:docMk/>
            <pc:sldMk cId="0" sldId="258"/>
            <ac:spMk id="510" creationId="{D6B12CC2-FE68-B10D-300E-7F3726EB5BA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37"/>
          <ac:spMkLst>
            <pc:docMk/>
            <pc:sldMk cId="0" sldId="258"/>
            <ac:spMk id="512" creationId="{6DA14D64-6E4E-F2C9-353E-5DD4C071AC4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36"/>
          <ac:spMkLst>
            <pc:docMk/>
            <pc:sldMk cId="0" sldId="258"/>
            <ac:spMk id="514" creationId="{0B3D0CEC-D315-3A07-B6B5-4AE8268EF5D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35"/>
          <ac:spMkLst>
            <pc:docMk/>
            <pc:sldMk cId="0" sldId="258"/>
            <ac:spMk id="516" creationId="{723926FE-FF62-C3AE-F26C-F7FB8EBFC04F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34"/>
          <ac:spMkLst>
            <pc:docMk/>
            <pc:sldMk cId="0" sldId="258"/>
            <ac:spMk id="518" creationId="{6E2C7B8F-1687-6963-775D-349E58B7E2C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33"/>
          <ac:spMkLst>
            <pc:docMk/>
            <pc:sldMk cId="0" sldId="258"/>
            <ac:spMk id="520" creationId="{EB480444-F260-948A-04B8-8C57FB4D877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32"/>
          <ac:spMkLst>
            <pc:docMk/>
            <pc:sldMk cId="0" sldId="258"/>
            <ac:spMk id="522" creationId="{102BF447-6CDF-9700-70C3-DC663525B4A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31"/>
          <ac:spMkLst>
            <pc:docMk/>
            <pc:sldMk cId="0" sldId="258"/>
            <ac:spMk id="524" creationId="{31230C06-EE61-B88D-5194-11A0DE95166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30"/>
          <ac:spMkLst>
            <pc:docMk/>
            <pc:sldMk cId="0" sldId="258"/>
            <ac:spMk id="526" creationId="{FCE99AA8-3962-7B89-4ABE-4AA8562168B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29"/>
          <ac:spMkLst>
            <pc:docMk/>
            <pc:sldMk cId="0" sldId="258"/>
            <ac:spMk id="528" creationId="{345E4261-0051-4D61-A96B-ACAFB81221F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28"/>
          <ac:spMkLst>
            <pc:docMk/>
            <pc:sldMk cId="0" sldId="258"/>
            <ac:spMk id="530" creationId="{DFE56D94-A73B-C370-C819-EB80FD8B0D0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27"/>
          <ac:spMkLst>
            <pc:docMk/>
            <pc:sldMk cId="0" sldId="258"/>
            <ac:spMk id="532" creationId="{22407332-84CF-DCD5-2363-6D4E8505F9C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26"/>
          <ac:spMkLst>
            <pc:docMk/>
            <pc:sldMk cId="0" sldId="258"/>
            <ac:spMk id="534" creationId="{6F1EAC94-FFED-0EBF-EC64-D33D713CF6CC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25"/>
          <ac:spMkLst>
            <pc:docMk/>
            <pc:sldMk cId="0" sldId="258"/>
            <ac:spMk id="536" creationId="{87B66665-002F-8E6F-0396-5C766522B0D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24"/>
          <ac:spMkLst>
            <pc:docMk/>
            <pc:sldMk cId="0" sldId="258"/>
            <ac:spMk id="538" creationId="{77310900-A20C-EC51-42FD-E0B3A866E9B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23"/>
          <ac:spMkLst>
            <pc:docMk/>
            <pc:sldMk cId="0" sldId="258"/>
            <ac:spMk id="540" creationId="{AD68EAAA-E117-61C2-0ED4-8201C89529E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22"/>
          <ac:spMkLst>
            <pc:docMk/>
            <pc:sldMk cId="0" sldId="258"/>
            <ac:spMk id="542" creationId="{C243054C-BCE5-332D-69EC-16AC99517A4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21"/>
          <ac:spMkLst>
            <pc:docMk/>
            <pc:sldMk cId="0" sldId="258"/>
            <ac:spMk id="544" creationId="{8D444A27-144C-35F1-681E-081C11E65AE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20"/>
          <ac:spMkLst>
            <pc:docMk/>
            <pc:sldMk cId="0" sldId="258"/>
            <ac:spMk id="546" creationId="{33C91120-2EC1-3A76-6EE1-4BFE3E717A86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19"/>
          <ac:spMkLst>
            <pc:docMk/>
            <pc:sldMk cId="0" sldId="258"/>
            <ac:spMk id="548" creationId="{67876DAA-FBF2-A02D-02F2-FDE70A40114A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18"/>
          <ac:spMkLst>
            <pc:docMk/>
            <pc:sldMk cId="0" sldId="258"/>
            <ac:spMk id="550" creationId="{C1B52907-DC23-B53C-B5A2-E041B5DCA3FE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17"/>
          <ac:spMkLst>
            <pc:docMk/>
            <pc:sldMk cId="0" sldId="258"/>
            <ac:spMk id="552" creationId="{0176BD6A-59D6-3736-AABC-CEB98A6D2F6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16"/>
          <ac:spMkLst>
            <pc:docMk/>
            <pc:sldMk cId="0" sldId="258"/>
            <ac:spMk id="554" creationId="{920CB7A4-0504-7AF8-A21B-8932374972C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15"/>
          <ac:spMkLst>
            <pc:docMk/>
            <pc:sldMk cId="0" sldId="258"/>
            <ac:spMk id="556" creationId="{75D2C375-1758-1B00-9556-8402FC828679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14"/>
          <ac:spMkLst>
            <pc:docMk/>
            <pc:sldMk cId="0" sldId="258"/>
            <ac:spMk id="558" creationId="{098F630B-1583-CE51-8EE4-208D308FB90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13"/>
          <ac:spMkLst>
            <pc:docMk/>
            <pc:sldMk cId="0" sldId="258"/>
            <ac:spMk id="560" creationId="{DA65A900-BADE-B3CC-9CD4-53642569169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12"/>
          <ac:spMkLst>
            <pc:docMk/>
            <pc:sldMk cId="0" sldId="258"/>
            <ac:spMk id="562" creationId="{59D1C3EC-995C-BE8C-CB0C-D4F6D828DA03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11"/>
          <ac:spMkLst>
            <pc:docMk/>
            <pc:sldMk cId="0" sldId="258"/>
            <ac:spMk id="564" creationId="{8631CEE5-FADA-0508-33E2-5B5D8F5B283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10"/>
          <ac:spMkLst>
            <pc:docMk/>
            <pc:sldMk cId="0" sldId="258"/>
            <ac:spMk id="566" creationId="{60A4DB81-94C6-9E9D-9915-11B97C4C3C4D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09"/>
          <ac:spMkLst>
            <pc:docMk/>
            <pc:sldMk cId="0" sldId="258"/>
            <ac:spMk id="568" creationId="{CAD117DD-C21F-5D44-0BF6-7127733C15F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08"/>
          <ac:spMkLst>
            <pc:docMk/>
            <pc:sldMk cId="0" sldId="258"/>
            <ac:spMk id="570" creationId="{ABC76E30-C712-1726-F15C-1E2496745A0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07"/>
          <ac:spMkLst>
            <pc:docMk/>
            <pc:sldMk cId="0" sldId="258"/>
            <ac:spMk id="572" creationId="{A90D27B9-B17D-77AF-302D-7E1C6DADCFDB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06"/>
          <ac:spMkLst>
            <pc:docMk/>
            <pc:sldMk cId="0" sldId="258"/>
            <ac:spMk id="574" creationId="{87BEC256-94DD-CF90-84CB-2524C063BDD8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05"/>
          <ac:spMkLst>
            <pc:docMk/>
            <pc:sldMk cId="0" sldId="258"/>
            <ac:spMk id="576" creationId="{894826D7-83C1-D64B-CED5-A80514E23C74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04"/>
          <ac:spMkLst>
            <pc:docMk/>
            <pc:sldMk cId="0" sldId="258"/>
            <ac:spMk id="578" creationId="{D9FEC8BB-BB23-AD68-04B6-40703870549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03"/>
          <ac:spMkLst>
            <pc:docMk/>
            <pc:sldMk cId="0" sldId="258"/>
            <ac:spMk id="580" creationId="{F2749941-42D6-2C76-5247-637ADF3868E0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17" v="502"/>
          <ac:spMkLst>
            <pc:docMk/>
            <pc:sldMk cId="0" sldId="258"/>
            <ac:spMk id="582" creationId="{06C5FC49-D42B-FE10-FB72-69C5E4510B92}"/>
          </ac:spMkLst>
        </pc:spChg>
        <pc:spChg chg="add del">
          <ac:chgData name="Schuetzle, Molly (TR Govt Affairs &amp; ESG)" userId="S::molly.schuetzle@thomsonreuters.com::df3d936c-8431-4f00-9f14-607cf400c156" providerId="AD" clId="Web-{525B409F-2D5F-F690-CE5B-943AAC802B80}" dt="2023-12-12T15:13:24.002" v="501"/>
          <ac:spMkLst>
            <pc:docMk/>
            <pc:sldMk cId="0" sldId="258"/>
            <ac:spMk id="584" creationId="{58B9EB74-644B-0565-11E6-E17E4094FEB1}"/>
          </ac:spMkLst>
        </pc:spChg>
      </pc:sldChg>
      <pc:sldChg chg="addSp modSp modCm">
        <pc:chgData name="Schuetzle, Molly (TR Govt Affairs &amp; ESG)" userId="S::molly.schuetzle@thomsonreuters.com::df3d936c-8431-4f00-9f14-607cf400c156" providerId="AD" clId="Web-{525B409F-2D5F-F690-CE5B-943AAC802B80}" dt="2023-12-12T15:13:09.251" v="410" actId="14100"/>
        <pc:sldMkLst>
          <pc:docMk/>
          <pc:sldMk cId="0" sldId="259"/>
        </pc:sldMkLst>
        <pc:spChg chg="add mod">
          <ac:chgData name="Schuetzle, Molly (TR Govt Affairs &amp; ESG)" userId="S::molly.schuetzle@thomsonreuters.com::df3d936c-8431-4f00-9f14-607cf400c156" providerId="AD" clId="Web-{525B409F-2D5F-F690-CE5B-943AAC802B80}" dt="2023-12-12T15:12:17.969" v="7" actId="20577"/>
          <ac:spMkLst>
            <pc:docMk/>
            <pc:sldMk cId="0" sldId="259"/>
            <ac:spMk id="4" creationId="{6B2A13CC-6D24-5F2B-8E7E-C959CA488C07}"/>
          </ac:spMkLst>
        </pc:spChg>
        <pc:spChg chg="mod">
          <ac:chgData name="Schuetzle, Molly (TR Govt Affairs &amp; ESG)" userId="S::molly.schuetzle@thomsonreuters.com::df3d936c-8431-4f00-9f14-607cf400c156" providerId="AD" clId="Web-{525B409F-2D5F-F690-CE5B-943AAC802B80}" dt="2023-12-12T15:11:49.796" v="4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Schuetzle, Molly (TR Govt Affairs &amp; ESG)" userId="S::molly.schuetzle@thomsonreuters.com::df3d936c-8431-4f00-9f14-607cf400c156" providerId="AD" clId="Web-{525B409F-2D5F-F690-CE5B-943AAC802B80}" dt="2023-12-12T15:13:09.251" v="410" actId="14100"/>
          <ac:spMkLst>
            <pc:docMk/>
            <pc:sldMk cId="0" sldId="259"/>
            <ac:spMk id="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chuetzle, Molly (TR Govt Affairs &amp; ESG)" userId="S::molly.schuetzle@thomsonreuters.com::df3d936c-8431-4f00-9f14-607cf400c156" providerId="AD" clId="Web-{525B409F-2D5F-F690-CE5B-943AAC802B80}" dt="2023-12-12T15:11:55.546" v="5" actId="20577"/>
              <pc2:cmMkLst xmlns:pc2="http://schemas.microsoft.com/office/powerpoint/2019/9/main/command">
                <pc:docMk/>
                <pc:sldMk cId="0" sldId="259"/>
                <pc2:cmMk id="{6DA9700F-7315-41A7-B4AA-72CEC2AE8F16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0739" y="1157427"/>
            <a:ext cx="532447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582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5486399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9358" y="755649"/>
            <a:ext cx="7389748" cy="10175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3742" y="1620977"/>
            <a:ext cx="8128634" cy="443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7075" y="6444790"/>
            <a:ext cx="31495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125" y="2057400"/>
            <a:ext cx="5416550" cy="2590800"/>
          </a:xfrm>
          <a:prstGeom prst="rect">
            <a:avLst/>
          </a:prstGeom>
        </p:spPr>
      </p:pic>
      <p:sp>
        <p:nvSpPr>
          <p:cNvPr id="183" name="object 6">
            <a:extLst>
              <a:ext uri="{FF2B5EF4-FFF2-40B4-BE49-F238E27FC236}">
                <a16:creationId xmlns:a16="http://schemas.microsoft.com/office/drawing/2014/main" id="{F3177F4B-229D-A7B6-8CE6-BA1D10A82315}"/>
              </a:ext>
            </a:extLst>
          </p:cNvPr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7">
            <a:extLst>
              <a:ext uri="{FF2B5EF4-FFF2-40B4-BE49-F238E27FC236}">
                <a16:creationId xmlns:a16="http://schemas.microsoft.com/office/drawing/2014/main" id="{C1AE8CBE-2CCA-0D79-929F-8C9178BBFD4F}"/>
              </a:ext>
            </a:extLst>
          </p:cNvPr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8">
            <a:extLst>
              <a:ext uri="{FF2B5EF4-FFF2-40B4-BE49-F238E27FC236}">
                <a16:creationId xmlns:a16="http://schemas.microsoft.com/office/drawing/2014/main" id="{526BCAB4-1E69-D608-4D15-38BEB933FD08}"/>
              </a:ext>
            </a:extLst>
          </p:cNvPr>
          <p:cNvSpPr txBox="1"/>
          <p:nvPr/>
        </p:nvSpPr>
        <p:spPr>
          <a:xfrm>
            <a:off x="8703056" y="5628538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464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Illicit</a:t>
            </a:r>
            <a:r>
              <a:rPr spc="-65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Spas/Massage</a:t>
            </a:r>
            <a:r>
              <a:rPr spc="-30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Parlors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950211"/>
            <a:ext cx="3756660" cy="32632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8450" marR="51435" indent="-286385">
              <a:lnSpc>
                <a:spcPts val="1939"/>
              </a:lnSpc>
              <a:spcBef>
                <a:spcPts val="345"/>
              </a:spcBef>
              <a:buFont typeface="Wingdings"/>
              <a:buChar char=""/>
              <a:tabLst>
                <a:tab pos="329565" algn="l"/>
              </a:tabLst>
            </a:pPr>
            <a:r>
              <a:rPr sz="1800" dirty="0">
                <a:latin typeface="Arial"/>
                <a:cs typeface="Arial"/>
              </a:rPr>
              <a:t>Open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odd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hours,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legal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hours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	</a:t>
            </a:r>
            <a:r>
              <a:rPr sz="1800" dirty="0">
                <a:latin typeface="Arial"/>
                <a:cs typeface="Arial"/>
              </a:rPr>
              <a:t>operation are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-10 </a:t>
            </a:r>
            <a:r>
              <a:rPr sz="1800" spc="-25" dirty="0">
                <a:latin typeface="Arial"/>
                <a:cs typeface="Arial"/>
              </a:rPr>
              <a:t>PM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70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Unusual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suggestive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names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73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Barred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Windows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73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Arial"/>
                <a:cs typeface="Arial"/>
              </a:rPr>
              <a:t>Cameras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73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Asian</a:t>
            </a:r>
            <a:r>
              <a:rPr sz="1800" spc="-10" dirty="0">
                <a:latin typeface="Arial"/>
                <a:cs typeface="Arial"/>
              </a:rPr>
              <a:t> Populations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ts val="2050"/>
              </a:lnSpc>
              <a:spcBef>
                <a:spcPts val="172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Commercial Sex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4-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per</a:t>
            </a:r>
            <a:endParaRPr sz="1800" dirty="0">
              <a:latin typeface="Arial"/>
              <a:cs typeface="Arial"/>
            </a:endParaRPr>
          </a:p>
          <a:p>
            <a:pPr marL="329565">
              <a:lnSpc>
                <a:spcPts val="2050"/>
              </a:lnSpc>
            </a:pPr>
            <a:r>
              <a:rPr sz="1800" spc="-25" dirty="0">
                <a:latin typeface="Arial"/>
                <a:cs typeface="Arial"/>
              </a:rPr>
              <a:t>day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610092" y="5628538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6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D451C1-899D-AE66-20FF-BF8E4A097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092" y="1322142"/>
            <a:ext cx="3511600" cy="4188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E3A2F"/>
                </a:solidFill>
              </a:rPr>
              <a:t>Volume</a:t>
            </a:r>
            <a:r>
              <a:rPr spc="-55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of</a:t>
            </a:r>
            <a:r>
              <a:rPr spc="-5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Paid</a:t>
            </a:r>
            <a:r>
              <a:rPr spc="-5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Sex</a:t>
            </a:r>
            <a:r>
              <a:rPr spc="-35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Ads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in</a:t>
            </a:r>
            <a:r>
              <a:rPr spc="-45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Houston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8200" y="1593851"/>
            <a:ext cx="6578600" cy="4100697"/>
            <a:chOff x="838200" y="1593850"/>
            <a:chExt cx="6578600" cy="41243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593850"/>
              <a:ext cx="6578600" cy="41243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 rotWithShape="1">
            <a:blip r:embed="rId3" cstate="print"/>
            <a:srcRect t="-8915" b="100000"/>
            <a:stretch/>
          </p:blipFill>
          <p:spPr>
            <a:xfrm>
              <a:off x="2057400" y="5508827"/>
              <a:ext cx="4229100" cy="87821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22283" y="5628538"/>
            <a:ext cx="3568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60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Online</a:t>
            </a:r>
            <a:r>
              <a:rPr spc="-35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Massage</a:t>
            </a:r>
            <a:r>
              <a:rPr spc="-10" dirty="0">
                <a:solidFill>
                  <a:srgbClr val="4E3A2F"/>
                </a:solidFill>
              </a:rPr>
              <a:t> </a:t>
            </a:r>
            <a:r>
              <a:rPr spc="-25" dirty="0">
                <a:solidFill>
                  <a:srgbClr val="4E3A2F"/>
                </a:solidFill>
              </a:rPr>
              <a:t>Ads</a:t>
            </a:r>
          </a:p>
        </p:txBody>
      </p:sp>
      <p:sp>
        <p:nvSpPr>
          <p:cNvPr id="19" name="object 19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10092" y="5628538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2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25272A-8262-95B3-2582-C7A20DEF6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00" y="1587848"/>
            <a:ext cx="7321931" cy="3682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287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E3A2F"/>
                </a:solidFill>
              </a:rPr>
              <a:t>Buyer</a:t>
            </a:r>
            <a:r>
              <a:rPr spc="-100" dirty="0">
                <a:solidFill>
                  <a:srgbClr val="4E3A2F"/>
                </a:solidFill>
              </a:rPr>
              <a:t> </a:t>
            </a:r>
            <a:r>
              <a:rPr spc="-20" dirty="0">
                <a:solidFill>
                  <a:srgbClr val="4E3A2F"/>
                </a:solidFill>
              </a:rPr>
              <a:t>Reviews</a:t>
            </a:r>
          </a:p>
        </p:txBody>
      </p:sp>
      <p:sp>
        <p:nvSpPr>
          <p:cNvPr id="10" name="object 10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10092" y="5628538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EDDEA96-0EFD-58E3-ED49-DC52006981CA}"/>
              </a:ext>
            </a:extLst>
          </p:cNvPr>
          <p:cNvSpPr/>
          <p:nvPr/>
        </p:nvSpPr>
        <p:spPr>
          <a:xfrm>
            <a:off x="3371309" y="797750"/>
            <a:ext cx="762000" cy="187325"/>
          </a:xfrm>
          <a:custGeom>
            <a:avLst/>
            <a:gdLst/>
            <a:ahLst/>
            <a:cxnLst/>
            <a:rect l="l" t="t" r="r" b="b"/>
            <a:pathLst>
              <a:path w="762000" h="187325">
                <a:moveTo>
                  <a:pt x="762000" y="0"/>
                </a:moveTo>
                <a:lnTo>
                  <a:pt x="0" y="0"/>
                </a:lnTo>
                <a:lnTo>
                  <a:pt x="0" y="187325"/>
                </a:lnTo>
                <a:lnTo>
                  <a:pt x="762000" y="187325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3D89D0-34C3-C17B-E520-99B7F6F3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51" y="1447800"/>
            <a:ext cx="7699915" cy="40846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075" y="582929"/>
            <a:ext cx="3822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4E3A2F"/>
                </a:solidFill>
              </a:rPr>
              <a:t>How</a:t>
            </a:r>
            <a:r>
              <a:rPr spc="-185" dirty="0">
                <a:solidFill>
                  <a:srgbClr val="4E3A2F"/>
                </a:solidFill>
              </a:rPr>
              <a:t> </a:t>
            </a:r>
            <a:r>
              <a:rPr spc="-80" dirty="0">
                <a:solidFill>
                  <a:srgbClr val="4E3A2F"/>
                </a:solidFill>
              </a:rPr>
              <a:t>Does</a:t>
            </a:r>
            <a:r>
              <a:rPr spc="-200" dirty="0">
                <a:solidFill>
                  <a:srgbClr val="4E3A2F"/>
                </a:solidFill>
              </a:rPr>
              <a:t> </a:t>
            </a:r>
            <a:r>
              <a:rPr spc="-95" dirty="0">
                <a:solidFill>
                  <a:srgbClr val="4E3A2F"/>
                </a:solidFill>
              </a:rPr>
              <a:t>Houston</a:t>
            </a:r>
            <a:r>
              <a:rPr spc="-180" dirty="0">
                <a:solidFill>
                  <a:srgbClr val="4E3A2F"/>
                </a:solidFill>
              </a:rPr>
              <a:t> </a:t>
            </a:r>
            <a:r>
              <a:rPr spc="-90" dirty="0">
                <a:solidFill>
                  <a:srgbClr val="4E3A2F"/>
                </a:solidFill>
              </a:rPr>
              <a:t>Compare?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6724"/>
            <a:ext cx="8026400" cy="44434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1393" y="5254878"/>
            <a:ext cx="313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Source: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Polaris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Project;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(2014)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10092" y="5628538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477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Ordinance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Comparison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676400"/>
            <a:ext cx="7467600" cy="3832225"/>
          </a:xfrm>
          <a:custGeom>
            <a:avLst/>
            <a:gdLst/>
            <a:ahLst/>
            <a:cxnLst/>
            <a:rect l="l" t="t" r="r" b="b"/>
            <a:pathLst>
              <a:path w="7467600" h="3832225">
                <a:moveTo>
                  <a:pt x="0" y="3832225"/>
                </a:moveTo>
                <a:lnTo>
                  <a:pt x="7467600" y="3832225"/>
                </a:lnTo>
                <a:lnTo>
                  <a:pt x="7467600" y="0"/>
                </a:lnTo>
                <a:lnTo>
                  <a:pt x="0" y="0"/>
                </a:lnTo>
                <a:lnTo>
                  <a:pt x="0" y="3832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40" y="1923415"/>
            <a:ext cx="7287895" cy="27698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107314" indent="-343535">
              <a:lnSpc>
                <a:spcPts val="1939"/>
              </a:lnSpc>
              <a:spcBef>
                <a:spcPts val="345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Dallas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permit required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$200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each </a:t>
            </a:r>
            <a:r>
              <a:rPr sz="1800" dirty="0">
                <a:latin typeface="Arial"/>
                <a:cs typeface="Arial"/>
              </a:rPr>
              <a:t>establishment;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inspector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inspect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safety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reasons.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probable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cause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enter,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denied,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make </a:t>
            </a:r>
            <a:r>
              <a:rPr sz="1800" dirty="0">
                <a:latin typeface="Arial"/>
                <a:cs typeface="Arial"/>
              </a:rPr>
              <a:t>application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search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warrant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050"/>
              </a:lnSpc>
              <a:spcBef>
                <a:spcPts val="1714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San</a:t>
            </a:r>
            <a:r>
              <a:rPr sz="1800" b="1" u="sng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Antonio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$75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annual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ordinance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declares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massage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establishments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public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places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"/>
              <a:cs typeface="Arial"/>
            </a:endParaRPr>
          </a:p>
          <a:p>
            <a:pPr marL="355600" marR="5080" indent="-343535">
              <a:lnSpc>
                <a:spcPct val="90100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City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Houston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recommendation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permitting,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expanding </a:t>
            </a:r>
            <a:r>
              <a:rPr sz="1800" dirty="0">
                <a:latin typeface="Arial"/>
                <a:cs typeface="Arial"/>
              </a:rPr>
              <a:t>definition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Massage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Establishment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advertise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massage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incorporate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level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475" y="642559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10092" y="5628538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880" y="873378"/>
            <a:ext cx="1933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4E3A2F"/>
                </a:solidFill>
              </a:rPr>
              <a:t>District</a:t>
            </a:r>
            <a:r>
              <a:rPr spc="-200" dirty="0">
                <a:solidFill>
                  <a:srgbClr val="4E3A2F"/>
                </a:solidFill>
              </a:rPr>
              <a:t> </a:t>
            </a:r>
            <a:r>
              <a:rPr spc="-80" dirty="0">
                <a:solidFill>
                  <a:srgbClr val="4E3A2F"/>
                </a:solidFill>
              </a:rPr>
              <a:t>Counts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6482" y="1850389"/>
            <a:ext cx="10020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RUBMAPS.COM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84692" y="5659865"/>
            <a:ext cx="45783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16</a:t>
            </a:fld>
            <a:endParaRPr sz="260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96894-B42B-0E67-DB1B-45B9DE4AD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6" y="1507015"/>
            <a:ext cx="6114818" cy="39993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4E3A2F"/>
                </a:solidFill>
              </a:rPr>
              <a:t>Illicit</a:t>
            </a:r>
            <a:r>
              <a:rPr spc="-220" dirty="0">
                <a:solidFill>
                  <a:srgbClr val="4E3A2F"/>
                </a:solidFill>
              </a:rPr>
              <a:t> </a:t>
            </a:r>
            <a:r>
              <a:rPr spc="-90" dirty="0">
                <a:solidFill>
                  <a:srgbClr val="4E3A2F"/>
                </a:solidFill>
              </a:rPr>
              <a:t>Massage</a:t>
            </a:r>
            <a:r>
              <a:rPr spc="-190" dirty="0">
                <a:solidFill>
                  <a:srgbClr val="4E3A2F"/>
                </a:solidFill>
              </a:rPr>
              <a:t> </a:t>
            </a:r>
            <a:r>
              <a:rPr spc="-85" dirty="0">
                <a:solidFill>
                  <a:srgbClr val="4E3A2F"/>
                </a:solidFill>
              </a:rPr>
              <a:t>Businesses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5486400" cy="366407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84692" y="5659865"/>
            <a:ext cx="45783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fld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303" rIns="0" bIns="0" rtlCol="0">
            <a:spAutoFit/>
          </a:bodyPr>
          <a:lstStyle/>
          <a:p>
            <a:pPr marL="74930" marR="5080">
              <a:lnSpc>
                <a:spcPct val="100000"/>
              </a:lnSpc>
              <a:spcBef>
                <a:spcPts val="100"/>
              </a:spcBef>
              <a:tabLst>
                <a:tab pos="2839720" algn="l"/>
              </a:tabLst>
            </a:pPr>
            <a:r>
              <a:rPr dirty="0">
                <a:solidFill>
                  <a:srgbClr val="4E3A2F"/>
                </a:solidFill>
              </a:rPr>
              <a:t>Human</a:t>
            </a:r>
            <a:r>
              <a:rPr spc="5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Trafficking</a:t>
            </a:r>
            <a:r>
              <a:rPr dirty="0">
                <a:solidFill>
                  <a:srgbClr val="4E3A2F"/>
                </a:solidFill>
              </a:rPr>
              <a:t>	&amp;</a:t>
            </a:r>
            <a:r>
              <a:rPr spc="-50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Prostitution-</a:t>
            </a:r>
            <a:r>
              <a:rPr dirty="0">
                <a:solidFill>
                  <a:srgbClr val="4E3A2F"/>
                </a:solidFill>
              </a:rPr>
              <a:t>Related</a:t>
            </a:r>
            <a:r>
              <a:rPr spc="-10" dirty="0">
                <a:solidFill>
                  <a:srgbClr val="4E3A2F"/>
                </a:solidFill>
              </a:rPr>
              <a:t> Incidents </a:t>
            </a:r>
            <a:r>
              <a:rPr dirty="0">
                <a:solidFill>
                  <a:srgbClr val="4E3A2F"/>
                </a:solidFill>
              </a:rPr>
              <a:t>by</a:t>
            </a:r>
            <a:r>
              <a:rPr spc="-55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Premise</a:t>
            </a:r>
            <a:r>
              <a:rPr spc="-45" dirty="0">
                <a:solidFill>
                  <a:srgbClr val="4E3A2F"/>
                </a:solidFill>
              </a:rPr>
              <a:t> </a:t>
            </a:r>
            <a:r>
              <a:rPr spc="-20" dirty="0">
                <a:solidFill>
                  <a:srgbClr val="4E3A2F"/>
                </a:solidFill>
              </a:rPr>
              <a:t>Type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286" y="5132070"/>
            <a:ext cx="659130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Note:</a:t>
            </a:r>
            <a:r>
              <a:rPr sz="700" b="1" spc="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“Government”</a:t>
            </a:r>
            <a:r>
              <a:rPr sz="700" b="1" spc="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indicates</a:t>
            </a:r>
            <a:r>
              <a:rPr sz="700" b="1" spc="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locations</a:t>
            </a:r>
            <a:r>
              <a:rPr sz="700" b="1" spc="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such</a:t>
            </a:r>
            <a:r>
              <a:rPr sz="700" b="1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as</a:t>
            </a:r>
            <a:r>
              <a:rPr sz="700" b="1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police stations</a:t>
            </a:r>
            <a:r>
              <a:rPr sz="700" b="1" spc="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and</a:t>
            </a:r>
            <a:r>
              <a:rPr sz="700" b="1" spc="-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hospitals.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Addresses are</a:t>
            </a:r>
            <a:r>
              <a:rPr sz="700" b="1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sometimes</a:t>
            </a:r>
            <a:r>
              <a:rPr sz="700" b="1" spc="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used</a:t>
            </a:r>
            <a:r>
              <a:rPr sz="700" b="1" spc="-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to</a:t>
            </a:r>
            <a:r>
              <a:rPr sz="700" b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generate</a:t>
            </a:r>
            <a:r>
              <a:rPr sz="700" b="1" spc="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reports while 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investigations</a:t>
            </a:r>
            <a:r>
              <a:rPr sz="700" b="1" spc="4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are</a:t>
            </a:r>
            <a:r>
              <a:rPr sz="700" b="1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ongoing.</a:t>
            </a:r>
            <a:r>
              <a:rPr sz="700" b="1" spc="50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Source: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HPD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Crime</a:t>
            </a:r>
            <a:r>
              <a:rPr sz="700" b="1" spc="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Database</a:t>
            </a:r>
            <a:endParaRPr sz="7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Extracted</a:t>
            </a:r>
            <a:r>
              <a:rPr sz="700" b="1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11/17/2015</a:t>
            </a:r>
            <a:r>
              <a:rPr sz="700" b="1" spc="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–for</a:t>
            </a:r>
            <a:r>
              <a:rPr sz="700" b="1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time</a:t>
            </a:r>
            <a:r>
              <a:rPr sz="700" b="1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period</a:t>
            </a:r>
            <a:r>
              <a:rPr sz="700" b="1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Nov.</a:t>
            </a:r>
            <a:r>
              <a:rPr sz="700" b="1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17,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2013</a:t>
            </a:r>
            <a:r>
              <a:rPr sz="700" b="1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–</a:t>
            </a:r>
            <a:r>
              <a:rPr sz="700" b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Nov.</a:t>
            </a:r>
            <a:r>
              <a:rPr sz="700" b="1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700" b="1" dirty="0">
                <a:solidFill>
                  <a:srgbClr val="4E3A2F"/>
                </a:solidFill>
                <a:latin typeface="Cambria"/>
                <a:cs typeface="Cambria"/>
              </a:rPr>
              <a:t>17,</a:t>
            </a:r>
            <a:r>
              <a:rPr sz="700" b="1" spc="-10" dirty="0">
                <a:solidFill>
                  <a:srgbClr val="4E3A2F"/>
                </a:solidFill>
                <a:latin typeface="Cambria"/>
                <a:cs typeface="Cambria"/>
              </a:rPr>
              <a:t> 2015)</a:t>
            </a:r>
            <a:endParaRPr sz="700" dirty="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2232" y="1905000"/>
            <a:ext cx="5482336" cy="31943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39867" y="1901253"/>
            <a:ext cx="2044700" cy="370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spc="-20" dirty="0">
                <a:latin typeface="Arial"/>
                <a:cs typeface="Arial"/>
              </a:rPr>
              <a:t>2-</a:t>
            </a:r>
            <a:r>
              <a:rPr sz="1800" dirty="0">
                <a:latin typeface="Arial"/>
                <a:cs typeface="Arial"/>
              </a:rPr>
              <a:t>year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total: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4,127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10092" y="5628538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731" y="912316"/>
            <a:ext cx="60382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Proposed</a:t>
            </a:r>
            <a:r>
              <a:rPr spc="-3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Changes</a:t>
            </a:r>
            <a:r>
              <a:rPr spc="-15" dirty="0">
                <a:solidFill>
                  <a:srgbClr val="4E3A2F"/>
                </a:solidFill>
              </a:rPr>
              <a:t> </a:t>
            </a:r>
            <a:r>
              <a:rPr dirty="0"/>
              <a:t>Sec.</a:t>
            </a:r>
            <a:r>
              <a:rPr spc="-10" dirty="0"/>
              <a:t> 28-</a:t>
            </a:r>
            <a:r>
              <a:rPr dirty="0"/>
              <a:t>361.</a:t>
            </a:r>
            <a:r>
              <a:rPr spc="25" dirty="0"/>
              <a:t> </a:t>
            </a:r>
            <a:r>
              <a:rPr spc="-10" dirty="0"/>
              <a:t>Definitions.</a:t>
            </a:r>
          </a:p>
        </p:txBody>
      </p:sp>
      <p:sp>
        <p:nvSpPr>
          <p:cNvPr id="3" name="object 3"/>
          <p:cNvSpPr/>
          <p:nvPr/>
        </p:nvSpPr>
        <p:spPr>
          <a:xfrm>
            <a:off x="1438783" y="3851147"/>
            <a:ext cx="55244" cy="15240"/>
          </a:xfrm>
          <a:custGeom>
            <a:avLst/>
            <a:gdLst/>
            <a:ahLst/>
            <a:cxnLst/>
            <a:rect l="l" t="t" r="r" b="b"/>
            <a:pathLst>
              <a:path w="55244" h="15239">
                <a:moveTo>
                  <a:pt x="54864" y="0"/>
                </a:moveTo>
                <a:lnTo>
                  <a:pt x="0" y="0"/>
                </a:lnTo>
                <a:lnTo>
                  <a:pt x="0" y="15239"/>
                </a:lnTo>
                <a:lnTo>
                  <a:pt x="54864" y="15239"/>
                </a:lnTo>
                <a:lnTo>
                  <a:pt x="54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128" y="1389634"/>
            <a:ext cx="645922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Massage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establishment </a:t>
            </a:r>
            <a:r>
              <a:rPr sz="1800" dirty="0">
                <a:latin typeface="Calibri"/>
                <a:cs typeface="Calibri"/>
              </a:rPr>
              <a:t>means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building,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room,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place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,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any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establishment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whose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business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includes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advertising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offering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5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massage</a:t>
            </a:r>
            <a:r>
              <a:rPr sz="180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 other</a:t>
            </a:r>
            <a:r>
              <a:rPr sz="18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massage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services</a:t>
            </a:r>
            <a:r>
              <a:rPr sz="1800" strike="sngStrike" dirty="0">
                <a:latin typeface="Calibri"/>
                <a:cs typeface="Calibri"/>
              </a:rPr>
              <a:t>,</a:t>
            </a:r>
            <a:r>
              <a:rPr sz="1800" strike="sngStrike" spc="-1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other</a:t>
            </a:r>
            <a:r>
              <a:rPr sz="1800" strike="sngStrike" spc="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than</a:t>
            </a:r>
            <a:r>
              <a:rPr sz="1800" strike="sngStrike" spc="1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a</a:t>
            </a:r>
            <a:r>
              <a:rPr sz="1800" strike="sngStrike" spc="-1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regularly</a:t>
            </a:r>
            <a:r>
              <a:rPr sz="1800" strike="sngStrike" spc="5" dirty="0">
                <a:latin typeface="Calibri"/>
                <a:cs typeface="Calibri"/>
              </a:rPr>
              <a:t> </a:t>
            </a:r>
            <a:r>
              <a:rPr sz="1800" strike="sngStrike" spc="-10" dirty="0">
                <a:latin typeface="Calibri"/>
                <a:cs typeface="Calibri"/>
              </a:rPr>
              <a:t>licensed</a:t>
            </a:r>
            <a:r>
              <a:rPr sz="1800" strike="noStrike" spc="-1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hospital,</a:t>
            </a:r>
            <a:r>
              <a:rPr sz="1800" strike="sngStrike" spc="-5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medical</a:t>
            </a:r>
            <a:r>
              <a:rPr sz="1800" strike="sngStrike" spc="-2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clinic,</a:t>
            </a:r>
            <a:r>
              <a:rPr sz="1800" strike="sngStrike" spc="-1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or</a:t>
            </a:r>
            <a:r>
              <a:rPr sz="1800" strike="sngStrike" spc="-3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licensed</a:t>
            </a:r>
            <a:r>
              <a:rPr sz="1800" strike="sngStrike" spc="-3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physical</a:t>
            </a:r>
            <a:r>
              <a:rPr sz="1800" strike="sngStrike" spc="-4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therapy</a:t>
            </a:r>
            <a:r>
              <a:rPr sz="1800" strike="sngStrike" spc="-3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treatment</a:t>
            </a:r>
            <a:r>
              <a:rPr sz="1800" strike="sngStrike" spc="-40" dirty="0">
                <a:latin typeface="Calibri"/>
                <a:cs typeface="Calibri"/>
              </a:rPr>
              <a:t> </a:t>
            </a:r>
            <a:r>
              <a:rPr sz="1800" strike="sngStrike" spc="-10" dirty="0">
                <a:latin typeface="Calibri"/>
                <a:cs typeface="Calibri"/>
              </a:rPr>
              <a:t>facility</a:t>
            </a:r>
            <a:r>
              <a:rPr sz="1800" strike="noStrike" spc="-1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where</a:t>
            </a:r>
            <a:r>
              <a:rPr sz="1800" strike="sngStrike" spc="-2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massage</a:t>
            </a:r>
            <a:r>
              <a:rPr sz="1800" strike="sngStrike" spc="-4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is</a:t>
            </a:r>
            <a:r>
              <a:rPr sz="1800" strike="sngStrike" spc="-2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practiced</a:t>
            </a:r>
            <a:r>
              <a:rPr sz="1800" strike="noStrike" spc="2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upon</a:t>
            </a:r>
            <a:r>
              <a:rPr sz="1800" strike="noStrike" spc="-1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the</a:t>
            </a:r>
            <a:r>
              <a:rPr sz="1800" strike="noStrike" spc="-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human</a:t>
            </a:r>
            <a:r>
              <a:rPr sz="1800" strike="noStrike" spc="-2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body</a:t>
            </a:r>
            <a:r>
              <a:rPr sz="1800" strike="noStrike" spc="-1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for</a:t>
            </a:r>
            <a:r>
              <a:rPr sz="1800" strike="noStrike" spc="-20" dirty="0">
                <a:latin typeface="Calibri"/>
                <a:cs typeface="Calibri"/>
              </a:rPr>
              <a:t> </a:t>
            </a:r>
            <a:r>
              <a:rPr sz="1800" strike="noStrike" spc="-10" dirty="0">
                <a:latin typeface="Calibri"/>
                <a:cs typeface="Calibri"/>
              </a:rPr>
              <a:t>compensation </a:t>
            </a:r>
            <a:r>
              <a:rPr sz="1800" strike="noStrike" dirty="0">
                <a:latin typeface="Calibri"/>
                <a:cs typeface="Calibri"/>
              </a:rPr>
              <a:t>by</a:t>
            </a:r>
            <a:r>
              <a:rPr sz="1800" strike="noStrike" spc="-3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any</a:t>
            </a:r>
            <a:r>
              <a:rPr sz="1800" strike="noStrike" spc="-1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person </a:t>
            </a:r>
            <a:r>
              <a:rPr sz="1800" strike="sngStrike" dirty="0">
                <a:latin typeface="Calibri"/>
                <a:cs typeface="Calibri"/>
              </a:rPr>
              <a:t>not</a:t>
            </a:r>
            <a:r>
              <a:rPr sz="1800" strike="sngStrike" spc="-2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a</a:t>
            </a:r>
            <a:r>
              <a:rPr sz="1800" strike="sngStrike" spc="-1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duly</a:t>
            </a:r>
            <a:r>
              <a:rPr sz="1800" strike="sngStrike" spc="-2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licensed</a:t>
            </a:r>
            <a:r>
              <a:rPr sz="1800" strike="sngStrike" spc="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physician</a:t>
            </a:r>
            <a:r>
              <a:rPr sz="1800" strike="sngStrike" spc="-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or</a:t>
            </a:r>
            <a:r>
              <a:rPr sz="1800" strike="sngStrike" spc="-15" dirty="0">
                <a:latin typeface="Calibri"/>
                <a:cs typeface="Calibri"/>
              </a:rPr>
              <a:t> </a:t>
            </a:r>
            <a:r>
              <a:rPr sz="1800" strike="sngStrike" spc="-20" dirty="0">
                <a:latin typeface="Calibri"/>
                <a:cs typeface="Calibri"/>
              </a:rPr>
              <a:t>chiropractor,</a:t>
            </a:r>
            <a:r>
              <a:rPr sz="1800" strike="noStrike" spc="5" dirty="0">
                <a:latin typeface="Calibri"/>
                <a:cs typeface="Calibri"/>
              </a:rPr>
              <a:t> </a:t>
            </a:r>
            <a:r>
              <a:rPr sz="1800" strike="noStrike" spc="-10" dirty="0">
                <a:latin typeface="Calibri"/>
                <a:cs typeface="Calibri"/>
              </a:rPr>
              <a:t>whether </a:t>
            </a:r>
            <a:r>
              <a:rPr sz="1800" strike="noStrike" dirty="0">
                <a:latin typeface="Calibri"/>
                <a:cs typeface="Calibri"/>
              </a:rPr>
              <a:t>with</a:t>
            </a:r>
            <a:r>
              <a:rPr sz="1800" strike="noStrike" spc="-2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or</a:t>
            </a:r>
            <a:r>
              <a:rPr sz="1800" strike="noStrike" spc="-1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without</a:t>
            </a:r>
            <a:r>
              <a:rPr sz="1800" strike="noStrike" spc="-1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the</a:t>
            </a:r>
            <a:r>
              <a:rPr sz="1800" strike="noStrike" spc="-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use</a:t>
            </a:r>
            <a:r>
              <a:rPr sz="1800" strike="noStrike" spc="-1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of</a:t>
            </a:r>
            <a:r>
              <a:rPr sz="1800" strike="noStrike" spc="-1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mechanical,</a:t>
            </a:r>
            <a:r>
              <a:rPr sz="1800" strike="noStrike" spc="1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therapeutic</a:t>
            </a:r>
            <a:r>
              <a:rPr sz="1800" strike="noStrike" spc="-1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or</a:t>
            </a:r>
            <a:r>
              <a:rPr sz="1800" strike="noStrike" spc="-10" dirty="0">
                <a:latin typeface="Calibri"/>
                <a:cs typeface="Calibri"/>
              </a:rPr>
              <a:t> bathing </a:t>
            </a:r>
            <a:r>
              <a:rPr sz="1800" strike="noStrike" dirty="0">
                <a:latin typeface="Calibri"/>
                <a:cs typeface="Calibri"/>
              </a:rPr>
              <a:t>devices,</a:t>
            </a:r>
            <a:r>
              <a:rPr sz="1800" strike="noStrike" spc="-2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and</a:t>
            </a:r>
            <a:r>
              <a:rPr sz="1800" strike="noStrike" spc="-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shall</a:t>
            </a:r>
            <a:r>
              <a:rPr sz="1800" strike="noStrike" spc="-3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include</a:t>
            </a:r>
            <a:r>
              <a:rPr sz="1800" strike="noStrike" spc="20" dirty="0">
                <a:latin typeface="Calibri"/>
                <a:cs typeface="Calibri"/>
              </a:rPr>
              <a:t> </a:t>
            </a:r>
            <a:r>
              <a:rPr sz="1800" strike="noStrike" spc="-10" dirty="0">
                <a:latin typeface="Calibri"/>
                <a:cs typeface="Calibri"/>
              </a:rPr>
              <a:t>Turkish</a:t>
            </a:r>
            <a:r>
              <a:rPr sz="1800" strike="noStrike" spc="-3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bathhouses.</a:t>
            </a:r>
            <a:r>
              <a:rPr sz="1800" strike="noStrike" spc="-3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This</a:t>
            </a:r>
            <a:r>
              <a:rPr sz="1800" strike="noStrike" spc="-2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term</a:t>
            </a:r>
            <a:r>
              <a:rPr sz="1800" strike="noStrike" spc="-1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shall</a:t>
            </a:r>
            <a:r>
              <a:rPr sz="1800" strike="noStrike" spc="-20" dirty="0">
                <a:latin typeface="Calibri"/>
                <a:cs typeface="Calibri"/>
              </a:rPr>
              <a:t> </a:t>
            </a:r>
            <a:r>
              <a:rPr sz="1800" strike="noStrike" spc="-25" dirty="0">
                <a:latin typeface="Calibri"/>
                <a:cs typeface="Calibri"/>
              </a:rPr>
              <a:t>not </a:t>
            </a:r>
            <a:r>
              <a:rPr sz="1800" strike="noStrike" dirty="0">
                <a:latin typeface="Calibri"/>
                <a:cs typeface="Calibri"/>
              </a:rPr>
              <a:t>include</a:t>
            </a:r>
            <a:r>
              <a:rPr sz="1800" strike="noStrike" spc="-15" dirty="0"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beauty</a:t>
            </a:r>
            <a:r>
              <a:rPr sz="1800" u="sng" strike="noStrike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parlors</a:t>
            </a:r>
            <a:r>
              <a:rPr sz="1800" u="sng" strike="noStrike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</a:t>
            </a:r>
            <a:r>
              <a:rPr sz="1800" u="sng" strike="noStrike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barbershops</a:t>
            </a:r>
            <a:r>
              <a:rPr sz="1800" u="sng" strike="noStrike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duly</a:t>
            </a:r>
            <a:r>
              <a:rPr sz="1800" u="sng" strike="noStrike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licensed by</a:t>
            </a:r>
            <a:r>
              <a:rPr sz="1800" u="sng" strike="noStrike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sz="1800" u="sng" strike="noStrike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state,</a:t>
            </a:r>
            <a:r>
              <a:rPr sz="1800" u="sng" strike="noStrike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or</a:t>
            </a:r>
            <a:r>
              <a:rPr sz="1800" strike="noStrike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licensed</a:t>
            </a:r>
            <a:r>
              <a:rPr sz="1800" u="sng" strike="noStrike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hospitals,</a:t>
            </a:r>
            <a:r>
              <a:rPr sz="1800" u="sng" strike="noStrike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medical</a:t>
            </a:r>
            <a:r>
              <a:rPr sz="1800" u="sng" strike="noStrike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clinics</a:t>
            </a:r>
            <a:r>
              <a:rPr sz="1800" strike="noStrike" dirty="0">
                <a:latin typeface="Calibri"/>
                <a:cs typeface="Calibri"/>
              </a:rPr>
              <a:t>,</a:t>
            </a:r>
            <a:r>
              <a:rPr sz="1800" strike="sngStrike" dirty="0">
                <a:latin typeface="Calibri"/>
                <a:cs typeface="Calibri"/>
              </a:rPr>
              <a:t> </a:t>
            </a:r>
            <a:r>
              <a:rPr sz="1800" strike="sngStrike" spc="-20" dirty="0">
                <a:latin typeface="Calibri"/>
                <a:cs typeface="Calibri"/>
              </a:rPr>
              <a:t>however,</a:t>
            </a:r>
            <a:r>
              <a:rPr sz="1800" strike="sngStrike" spc="-2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beauty</a:t>
            </a:r>
            <a:r>
              <a:rPr sz="1800" strike="sngStrike" spc="-2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parlors</a:t>
            </a:r>
            <a:r>
              <a:rPr sz="1800" strike="sngStrike" spc="-30" dirty="0">
                <a:latin typeface="Calibri"/>
                <a:cs typeface="Calibri"/>
              </a:rPr>
              <a:t> </a:t>
            </a:r>
            <a:r>
              <a:rPr sz="1800" strike="sngStrike" spc="-25" dirty="0">
                <a:latin typeface="Calibri"/>
                <a:cs typeface="Calibri"/>
              </a:rPr>
              <a:t>or</a:t>
            </a:r>
            <a:r>
              <a:rPr sz="1800" strike="noStrike" spc="-2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barbershops</a:t>
            </a:r>
            <a:r>
              <a:rPr sz="1800" strike="sngStrike" spc="-3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duly</a:t>
            </a:r>
            <a:r>
              <a:rPr sz="1800" strike="sngStrike" spc="-3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licensed</a:t>
            </a:r>
            <a:r>
              <a:rPr sz="1800" strike="sngStrike" spc="-1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by</a:t>
            </a:r>
            <a:r>
              <a:rPr sz="1800" strike="sngStrike" spc="-3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the</a:t>
            </a:r>
            <a:r>
              <a:rPr sz="1800" strike="sngStrike" spc="-15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state,</a:t>
            </a:r>
            <a:r>
              <a:rPr sz="1800" strike="noStrike" spc="-2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or</a:t>
            </a:r>
            <a:r>
              <a:rPr sz="1800" strike="noStrike" spc="-25" dirty="0"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licensed</a:t>
            </a:r>
            <a:r>
              <a:rPr sz="1800" u="sng" strike="noStrike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physical</a:t>
            </a:r>
            <a:r>
              <a:rPr sz="1800" u="sng" strike="noStrike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therapy</a:t>
            </a:r>
            <a:r>
              <a:rPr sz="1800" strike="noStrike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facilities</a:t>
            </a:r>
            <a:r>
              <a:rPr sz="1800" u="sng" strike="noStrike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</a:t>
            </a:r>
            <a:r>
              <a:rPr sz="1800" u="sng" strike="noStrike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establishments</a:t>
            </a:r>
            <a:r>
              <a:rPr sz="1800" strike="noStrike" spc="-40" dirty="0">
                <a:latin typeface="Calibri"/>
                <a:cs typeface="Calibri"/>
              </a:rPr>
              <a:t> </a:t>
            </a:r>
            <a:r>
              <a:rPr sz="1800" strike="sngStrike" dirty="0">
                <a:latin typeface="Calibri"/>
                <a:cs typeface="Calibri"/>
              </a:rPr>
              <a:t>places</a:t>
            </a:r>
            <a:r>
              <a:rPr sz="1800" strike="noStrike" spc="-4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wherein</a:t>
            </a:r>
            <a:r>
              <a:rPr sz="1800" strike="noStrike" spc="-30" dirty="0">
                <a:latin typeface="Calibri"/>
                <a:cs typeface="Calibri"/>
              </a:rPr>
              <a:t> </a:t>
            </a:r>
            <a:r>
              <a:rPr sz="1800" strike="noStrike" spc="-10" dirty="0">
                <a:latin typeface="Calibri"/>
                <a:cs typeface="Calibri"/>
              </a:rPr>
              <a:t>registered</a:t>
            </a:r>
            <a:r>
              <a:rPr sz="1800" strike="noStrike" spc="-30" dirty="0">
                <a:latin typeface="Calibri"/>
                <a:cs typeface="Calibri"/>
              </a:rPr>
              <a:t> </a:t>
            </a:r>
            <a:r>
              <a:rPr sz="1800" strike="noStrike" spc="-10" dirty="0">
                <a:latin typeface="Calibri"/>
                <a:cs typeface="Calibri"/>
              </a:rPr>
              <a:t>physical </a:t>
            </a:r>
            <a:r>
              <a:rPr sz="1800" strike="noStrike" dirty="0">
                <a:latin typeface="Calibri"/>
                <a:cs typeface="Calibri"/>
              </a:rPr>
              <a:t>therapists</a:t>
            </a:r>
            <a:r>
              <a:rPr sz="1800" strike="noStrike" spc="-5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treat</a:t>
            </a:r>
            <a:r>
              <a:rPr sz="1800" strike="sngStrike" dirty="0">
                <a:latin typeface="Calibri"/>
                <a:cs typeface="Calibri"/>
              </a:rPr>
              <a:t>ing</a:t>
            </a:r>
            <a:r>
              <a:rPr sz="1800" strike="noStrike" spc="-3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only</a:t>
            </a:r>
            <a:r>
              <a:rPr sz="1800" strike="noStrike" spc="-3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patients</a:t>
            </a:r>
            <a:r>
              <a:rPr sz="1800" strike="noStrike" spc="-4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recommended</a:t>
            </a:r>
            <a:r>
              <a:rPr sz="1800" strike="noStrike" spc="-15" dirty="0">
                <a:latin typeface="Calibri"/>
                <a:cs typeface="Calibri"/>
              </a:rPr>
              <a:t> </a:t>
            </a:r>
            <a:r>
              <a:rPr sz="1800" u="sng" strike="noStrike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and</a:t>
            </a:r>
            <a:r>
              <a:rPr sz="1800" u="sng" strike="noStrike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trike="noStrike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referred</a:t>
            </a:r>
            <a:r>
              <a:rPr sz="1800" u="sng" strike="noStrike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by</a:t>
            </a:r>
            <a:r>
              <a:rPr sz="1800" strike="noStrike" spc="-35" dirty="0">
                <a:latin typeface="Calibri"/>
                <a:cs typeface="Calibri"/>
              </a:rPr>
              <a:t> </a:t>
            </a:r>
            <a:r>
              <a:rPr sz="1800" strike="noStrike" spc="-50" dirty="0">
                <a:latin typeface="Calibri"/>
                <a:cs typeface="Calibri"/>
              </a:rPr>
              <a:t>a </a:t>
            </a:r>
            <a:r>
              <a:rPr sz="1800" strike="noStrike" dirty="0">
                <a:latin typeface="Calibri"/>
                <a:cs typeface="Calibri"/>
              </a:rPr>
              <a:t>licensed</a:t>
            </a:r>
            <a:r>
              <a:rPr sz="1800" strike="noStrike" spc="-4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physician</a:t>
            </a:r>
            <a:r>
              <a:rPr sz="1800" strike="noStrike" spc="-2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and</a:t>
            </a:r>
            <a:r>
              <a:rPr sz="1800" strike="noStrike" spc="-2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operate</a:t>
            </a:r>
            <a:r>
              <a:rPr sz="1800" strike="noStrike" spc="-40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only</a:t>
            </a:r>
            <a:r>
              <a:rPr sz="1800" strike="noStrike" spc="-2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under</a:t>
            </a:r>
            <a:r>
              <a:rPr sz="1800" strike="noStrike" spc="-3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such</a:t>
            </a:r>
            <a:r>
              <a:rPr sz="1800" strike="noStrike" spc="-25" dirty="0">
                <a:latin typeface="Calibri"/>
                <a:cs typeface="Calibri"/>
              </a:rPr>
              <a:t> </a:t>
            </a:r>
            <a:r>
              <a:rPr sz="1800" strike="noStrike" dirty="0">
                <a:latin typeface="Calibri"/>
                <a:cs typeface="Calibri"/>
              </a:rPr>
              <a:t>physician's</a:t>
            </a:r>
            <a:r>
              <a:rPr sz="1800" strike="noStrike" spc="-30" dirty="0">
                <a:latin typeface="Calibri"/>
                <a:cs typeface="Calibri"/>
              </a:rPr>
              <a:t> </a:t>
            </a:r>
            <a:r>
              <a:rPr sz="1800" strike="noStrike" spc="-10" dirty="0">
                <a:latin typeface="Calibri"/>
                <a:cs typeface="Calibri"/>
              </a:rPr>
              <a:t>direction.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10092" y="5628538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199" y="2133600"/>
            <a:ext cx="5410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0" dirty="0">
                <a:solidFill>
                  <a:srgbClr val="4E3A2F"/>
                </a:solidFill>
              </a:rPr>
              <a:t>Illicit</a:t>
            </a:r>
            <a:r>
              <a:rPr sz="3200" spc="-185" dirty="0">
                <a:solidFill>
                  <a:srgbClr val="4E3A2F"/>
                </a:solidFill>
              </a:rPr>
              <a:t> </a:t>
            </a:r>
            <a:r>
              <a:rPr sz="3200" spc="-105" dirty="0">
                <a:solidFill>
                  <a:srgbClr val="4E3A2F"/>
                </a:solidFill>
              </a:rPr>
              <a:t>Massage</a:t>
            </a:r>
            <a:r>
              <a:rPr sz="3200" spc="-165" dirty="0">
                <a:solidFill>
                  <a:srgbClr val="4E3A2F"/>
                </a:solidFill>
              </a:rPr>
              <a:t> </a:t>
            </a:r>
            <a:r>
              <a:rPr sz="3200" spc="-85" dirty="0">
                <a:solidFill>
                  <a:srgbClr val="4E3A2F"/>
                </a:solidFill>
              </a:rPr>
              <a:t>Establishments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295399" y="3399806"/>
            <a:ext cx="6019799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Proposed</a:t>
            </a:r>
            <a:r>
              <a:rPr sz="2400" b="1" spc="7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E3A2F"/>
                </a:solidFill>
                <a:latin typeface="Cambria"/>
                <a:cs typeface="Cambria"/>
              </a:rPr>
              <a:t>Ordinance</a:t>
            </a:r>
            <a:r>
              <a:rPr sz="2400" b="1" spc="8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4E3A2F"/>
                </a:solidFill>
                <a:latin typeface="Cambria"/>
                <a:cs typeface="Cambria"/>
              </a:rPr>
              <a:t>Amendments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solidFill>
                  <a:srgbClr val="4E3A2F"/>
                </a:solidFill>
                <a:latin typeface="Cambria"/>
                <a:cs typeface="Cambria"/>
              </a:rPr>
              <a:t>Minal</a:t>
            </a:r>
            <a:r>
              <a:rPr sz="1400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4E3A2F"/>
                </a:solidFill>
                <a:latin typeface="Cambria"/>
                <a:cs typeface="Cambria"/>
              </a:rPr>
              <a:t>Patel</a:t>
            </a:r>
            <a:r>
              <a:rPr sz="1400" spc="-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4E3A2F"/>
                </a:solidFill>
                <a:latin typeface="Cambria"/>
                <a:cs typeface="Cambria"/>
              </a:rPr>
              <a:t>Davis,</a:t>
            </a:r>
            <a:r>
              <a:rPr sz="1400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4E3A2F"/>
                </a:solidFill>
                <a:latin typeface="Cambria"/>
                <a:cs typeface="Cambria"/>
              </a:rPr>
              <a:t>Special</a:t>
            </a:r>
            <a:r>
              <a:rPr sz="1400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lang="en-US" sz="1400" spc="-10" dirty="0">
                <a:solidFill>
                  <a:srgbClr val="4E3A2F"/>
                </a:solidFill>
                <a:latin typeface="Cambria"/>
                <a:cs typeface="Cambria"/>
              </a:rPr>
              <a:t>A</a:t>
            </a:r>
            <a:r>
              <a:rPr sz="1400" spc="-10" dirty="0">
                <a:solidFill>
                  <a:srgbClr val="4E3A2F"/>
                </a:solidFill>
                <a:latin typeface="Cambria"/>
                <a:cs typeface="Cambria"/>
              </a:rPr>
              <a:t>dvisor</a:t>
            </a:r>
            <a:r>
              <a:rPr sz="1400" spc="-5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4E3A2F"/>
                </a:solidFill>
                <a:latin typeface="Cambria"/>
                <a:cs typeface="Cambria"/>
              </a:rPr>
              <a:t>to</a:t>
            </a:r>
            <a:r>
              <a:rPr sz="1400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4E3A2F"/>
                </a:solidFill>
                <a:latin typeface="Cambria"/>
                <a:cs typeface="Cambria"/>
              </a:rPr>
              <a:t>the</a:t>
            </a:r>
            <a:r>
              <a:rPr sz="1400" spc="-10" dirty="0">
                <a:solidFill>
                  <a:srgbClr val="4E3A2F"/>
                </a:solidFill>
                <a:latin typeface="Cambria"/>
                <a:cs typeface="Cambria"/>
              </a:rPr>
              <a:t> Mayor</a:t>
            </a:r>
            <a:r>
              <a:rPr sz="1400" spc="-4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4E3A2F"/>
                </a:solidFill>
                <a:latin typeface="Cambria"/>
                <a:cs typeface="Cambria"/>
              </a:rPr>
              <a:t>on</a:t>
            </a:r>
            <a:r>
              <a:rPr sz="1400" spc="-2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4E3A2F"/>
                </a:solidFill>
                <a:latin typeface="Cambria"/>
                <a:cs typeface="Cambria"/>
              </a:rPr>
              <a:t>Human</a:t>
            </a:r>
            <a:r>
              <a:rPr sz="1400" spc="-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4E3A2F"/>
                </a:solidFill>
                <a:latin typeface="Cambria"/>
                <a:cs typeface="Cambria"/>
              </a:rPr>
              <a:t>Trafficking</a:t>
            </a:r>
            <a:endParaRPr lang="en-US" sz="1400" spc="-10" dirty="0">
              <a:solidFill>
                <a:srgbClr val="4E3A2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US" sz="1400" spc="-10" dirty="0">
                <a:solidFill>
                  <a:srgbClr val="4E3A2F"/>
                </a:solidFill>
                <a:latin typeface="Cambria"/>
                <a:cs typeface="Cambria"/>
              </a:rPr>
              <a:t>with Children at Risk Representative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CFC41CF-7805-898E-D8C7-023496664899}"/>
              </a:ext>
            </a:extLst>
          </p:cNvPr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DEE852B9-761C-CA9C-319E-51719A37E9AF}"/>
              </a:ext>
            </a:extLst>
          </p:cNvPr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83608DC2-71A7-7E42-26B1-9D5774DBAAA3}"/>
              </a:ext>
            </a:extLst>
          </p:cNvPr>
          <p:cNvSpPr txBox="1"/>
          <p:nvPr/>
        </p:nvSpPr>
        <p:spPr>
          <a:xfrm>
            <a:off x="8703056" y="5628538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271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Proposed</a:t>
            </a:r>
            <a:r>
              <a:rPr spc="-3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Changes</a:t>
            </a:r>
            <a:r>
              <a:rPr spc="-10" dirty="0">
                <a:solidFill>
                  <a:srgbClr val="4E3A2F"/>
                </a:solidFill>
              </a:rPr>
              <a:t> </a:t>
            </a:r>
            <a:r>
              <a:rPr dirty="0"/>
              <a:t>Sec. </a:t>
            </a:r>
            <a:r>
              <a:rPr spc="-10" dirty="0"/>
              <a:t>28-</a:t>
            </a:r>
            <a:r>
              <a:rPr dirty="0"/>
              <a:t>361.</a:t>
            </a:r>
            <a:r>
              <a:rPr spc="30" dirty="0"/>
              <a:t> </a:t>
            </a:r>
            <a:r>
              <a:rPr spc="-10" dirty="0"/>
              <a:t>Definitions.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1856054"/>
            <a:ext cx="63188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Additionally,</a:t>
            </a:r>
            <a:r>
              <a:rPr sz="1800" u="sng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term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shall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not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include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place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business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where</a:t>
            </a:r>
            <a:r>
              <a:rPr sz="18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licensed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massage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therapist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practices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as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solo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practitioner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manner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consistent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with</a:t>
            </a:r>
            <a:r>
              <a:rPr sz="1800" u="sng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applicable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provisions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18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Section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455.155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1800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1800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Texas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Occupations</a:t>
            </a:r>
            <a:r>
              <a:rPr sz="1800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Code,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as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amended.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10092" y="5628538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279" y="1360170"/>
            <a:ext cx="7526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9080" algn="l"/>
              </a:tabLst>
            </a:pPr>
            <a:r>
              <a:rPr dirty="0"/>
              <a:t>Proposed</a:t>
            </a:r>
            <a:r>
              <a:rPr spc="-75" dirty="0"/>
              <a:t> </a:t>
            </a:r>
            <a:r>
              <a:rPr spc="-10" dirty="0"/>
              <a:t>Changes:</a:t>
            </a:r>
            <a:r>
              <a:rPr dirty="0"/>
              <a:t>	Sec.</a:t>
            </a:r>
            <a:r>
              <a:rPr spc="-5" dirty="0"/>
              <a:t> </a:t>
            </a:r>
            <a:r>
              <a:rPr spc="-10" dirty="0"/>
              <a:t>28-</a:t>
            </a:r>
            <a:r>
              <a:rPr dirty="0"/>
              <a:t>370.</a:t>
            </a:r>
            <a:r>
              <a:rPr spc="30" dirty="0"/>
              <a:t> </a:t>
            </a:r>
            <a:r>
              <a:rPr dirty="0"/>
              <a:t>Access;</a:t>
            </a:r>
            <a:r>
              <a:rPr spc="-25" dirty="0"/>
              <a:t> </a:t>
            </a:r>
            <a:r>
              <a:rPr dirty="0"/>
              <a:t>right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30" dirty="0"/>
              <a:t>entry.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363470"/>
            <a:ext cx="62452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peace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officer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appointed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</a:t>
            </a:r>
            <a:r>
              <a:rPr sz="18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employed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by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law</a:t>
            </a:r>
            <a:r>
              <a:rPr sz="18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enforcement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agency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this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state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may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enter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premises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massage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establishment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pursuant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to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Sections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455.104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and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455.353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the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Texas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Occupations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Code.</a:t>
            </a:r>
            <a:r>
              <a:rPr sz="1800" u="sng" spc="3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If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entry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and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access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to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premises</a:t>
            </a:r>
            <a:r>
              <a:rPr sz="1800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massage</a:t>
            </a:r>
            <a:r>
              <a:rPr sz="1800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establishment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is</a:t>
            </a:r>
            <a:r>
              <a:rPr sz="18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denied,</a:t>
            </a:r>
            <a:r>
              <a:rPr sz="1800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entry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shall</a:t>
            </a:r>
            <a:r>
              <a:rPr sz="18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be made</a:t>
            </a:r>
            <a:r>
              <a:rPr sz="18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under 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authority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warrant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to</a:t>
            </a:r>
            <a:r>
              <a:rPr sz="1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inspect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sz="18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massage</a:t>
            </a:r>
            <a:r>
              <a:rPr sz="1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establishment.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10092" y="5628538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956" y="1141221"/>
            <a:ext cx="612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Proposed</a:t>
            </a:r>
            <a:r>
              <a:rPr spc="-3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Changes: </a:t>
            </a:r>
            <a:r>
              <a:rPr dirty="0"/>
              <a:t>Sec.</a:t>
            </a:r>
            <a:r>
              <a:rPr spc="-15" dirty="0"/>
              <a:t> </a:t>
            </a:r>
            <a:r>
              <a:rPr spc="-10" dirty="0"/>
              <a:t>28-</a:t>
            </a:r>
            <a:r>
              <a:rPr dirty="0"/>
              <a:t>361.</a:t>
            </a:r>
            <a:r>
              <a:rPr spc="30" dirty="0"/>
              <a:t> </a:t>
            </a:r>
            <a:r>
              <a:rPr spc="-10" dirty="0"/>
              <a:t>Definitions.</a:t>
            </a:r>
          </a:p>
        </p:txBody>
      </p:sp>
      <p:sp>
        <p:nvSpPr>
          <p:cNvPr id="5" name="object 5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0493" y="1742694"/>
            <a:ext cx="8154034" cy="430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Sec.</a:t>
            </a:r>
            <a:r>
              <a:rPr sz="1800" b="1" spc="-10" dirty="0">
                <a:latin typeface="Arial"/>
                <a:cs typeface="Arial"/>
              </a:rPr>
              <a:t> 28-</a:t>
            </a:r>
            <a:r>
              <a:rPr sz="1800" b="1" dirty="0">
                <a:latin typeface="Arial"/>
                <a:cs typeface="Arial"/>
              </a:rPr>
              <a:t>361.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Definitions.</a:t>
            </a:r>
            <a:endParaRPr sz="1800">
              <a:latin typeface="Arial"/>
              <a:cs typeface="Arial"/>
            </a:endParaRPr>
          </a:p>
          <a:p>
            <a:pPr marL="299085" indent="-286385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i="1" dirty="0">
                <a:latin typeface="Arial"/>
                <a:cs typeface="Arial"/>
              </a:rPr>
              <a:t>Massage</a:t>
            </a:r>
            <a:r>
              <a:rPr sz="1800" i="1" spc="18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definition</a:t>
            </a:r>
            <a:r>
              <a:rPr sz="1800" i="1" spc="204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-</a:t>
            </a:r>
            <a:r>
              <a:rPr sz="1800" i="1" spc="2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Adding</a:t>
            </a:r>
            <a:r>
              <a:rPr sz="1800" i="1" spc="204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massage</a:t>
            </a:r>
            <a:r>
              <a:rPr sz="1800" i="1" spc="2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therapy</a:t>
            </a:r>
            <a:r>
              <a:rPr sz="1800" i="1" spc="204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and</a:t>
            </a:r>
            <a:r>
              <a:rPr sz="1800" i="1" spc="21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including</a:t>
            </a:r>
            <a:endParaRPr sz="1800">
              <a:latin typeface="Arial"/>
              <a:cs typeface="Arial"/>
            </a:endParaRPr>
          </a:p>
          <a:p>
            <a:pPr marL="299085" algn="just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devices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used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offer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massage</a:t>
            </a:r>
            <a:endParaRPr sz="1800">
              <a:latin typeface="Arial"/>
              <a:cs typeface="Arial"/>
            </a:endParaRPr>
          </a:p>
          <a:p>
            <a:pPr marL="299085" marR="1609725" indent="-28702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i="1" dirty="0">
                <a:latin typeface="Arial"/>
                <a:cs typeface="Arial"/>
              </a:rPr>
              <a:t>Massage</a:t>
            </a:r>
            <a:r>
              <a:rPr sz="1800" i="1" spc="355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therapist</a:t>
            </a:r>
            <a:r>
              <a:rPr sz="1800" i="1" spc="365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definition</a:t>
            </a:r>
            <a:r>
              <a:rPr sz="1800" i="1" spc="360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–</a:t>
            </a:r>
            <a:r>
              <a:rPr sz="1800" i="1" spc="360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Adding</a:t>
            </a:r>
            <a:r>
              <a:rPr sz="1800" i="1" spc="365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someone</a:t>
            </a:r>
            <a:r>
              <a:rPr sz="1800" i="1" spc="360" dirty="0">
                <a:latin typeface="Arial"/>
                <a:cs typeface="Arial"/>
              </a:rPr>
              <a:t>  </a:t>
            </a:r>
            <a:r>
              <a:rPr sz="1800" i="1" spc="-25" dirty="0">
                <a:latin typeface="Arial"/>
                <a:cs typeface="Arial"/>
              </a:rPr>
              <a:t>who </a:t>
            </a:r>
            <a:r>
              <a:rPr sz="1800" i="1" dirty="0">
                <a:latin typeface="Arial"/>
                <a:cs typeface="Arial"/>
              </a:rPr>
              <a:t>practices</a:t>
            </a:r>
            <a:r>
              <a:rPr sz="1800" i="1" spc="4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massage</a:t>
            </a:r>
            <a:r>
              <a:rPr sz="1800" i="1" spc="4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therapy</a:t>
            </a:r>
            <a:r>
              <a:rPr sz="1800" i="1" spc="4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and</a:t>
            </a:r>
            <a:r>
              <a:rPr sz="1800" i="1" spc="434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references</a:t>
            </a:r>
            <a:r>
              <a:rPr sz="1800" i="1" spc="434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other</a:t>
            </a:r>
            <a:r>
              <a:rPr sz="1800" i="1" spc="4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massage </a:t>
            </a:r>
            <a:r>
              <a:rPr sz="1800" i="1" dirty="0">
                <a:latin typeface="Arial"/>
                <a:cs typeface="Arial"/>
              </a:rPr>
              <a:t>services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as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ascribed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TOC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section </a:t>
            </a:r>
            <a:r>
              <a:rPr sz="1800" i="1" spc="-10" dirty="0">
                <a:latin typeface="Arial"/>
                <a:cs typeface="Arial"/>
              </a:rPr>
              <a:t>455.001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Sec.28-</a:t>
            </a:r>
            <a:r>
              <a:rPr sz="1800" b="1" dirty="0">
                <a:latin typeface="Arial"/>
                <a:cs typeface="Arial"/>
              </a:rPr>
              <a:t>362.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license display</a:t>
            </a:r>
            <a:r>
              <a:rPr sz="1800" b="1" spc="-10" dirty="0">
                <a:latin typeface="Arial"/>
                <a:cs typeface="Arial"/>
              </a:rPr>
              <a:t> requirement</a:t>
            </a:r>
            <a:endParaRPr sz="1800">
              <a:latin typeface="Arial"/>
              <a:cs typeface="Arial"/>
            </a:endParaRPr>
          </a:p>
          <a:p>
            <a:pPr marL="298450" indent="-28575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i="1" dirty="0">
                <a:latin typeface="Arial"/>
                <a:cs typeface="Arial"/>
              </a:rPr>
              <a:t>Adding</a:t>
            </a:r>
            <a:r>
              <a:rPr sz="1800" i="1" spc="29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massage</a:t>
            </a:r>
            <a:r>
              <a:rPr sz="1800" i="1" spc="29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establishment</a:t>
            </a:r>
            <a:r>
              <a:rPr sz="1800" i="1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place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business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that</a:t>
            </a:r>
            <a:endParaRPr sz="1800">
              <a:latin typeface="Arial"/>
              <a:cs typeface="Arial"/>
            </a:endParaRPr>
          </a:p>
          <a:p>
            <a:pPr marL="299085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advertises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massage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therapy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Sec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28-</a:t>
            </a:r>
            <a:r>
              <a:rPr sz="1800" b="1" dirty="0">
                <a:latin typeface="Arial"/>
                <a:cs typeface="Arial"/>
              </a:rPr>
              <a:t>363.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Maintenance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premises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0" dirty="0">
                <a:latin typeface="Arial"/>
                <a:cs typeface="Arial"/>
              </a:rPr>
              <a:t> equipment</a:t>
            </a:r>
            <a:endParaRPr sz="1800">
              <a:latin typeface="Arial"/>
              <a:cs typeface="Arial"/>
            </a:endParaRPr>
          </a:p>
          <a:p>
            <a:pPr marL="299085" marR="1609725" indent="-28702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i="1" dirty="0">
                <a:latin typeface="Arial"/>
                <a:cs typeface="Arial"/>
              </a:rPr>
              <a:t>Instruments</a:t>
            </a:r>
            <a:r>
              <a:rPr sz="1800" i="1" spc="190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shall</a:t>
            </a:r>
            <a:r>
              <a:rPr sz="1800" i="1" spc="185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be</a:t>
            </a:r>
            <a:r>
              <a:rPr sz="1800" i="1" spc="190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sterilized</a:t>
            </a:r>
            <a:r>
              <a:rPr sz="1800" i="1" spc="195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on</a:t>
            </a:r>
            <a:r>
              <a:rPr sz="1800" i="1" spc="185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190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regular</a:t>
            </a:r>
            <a:r>
              <a:rPr sz="1800" i="1" spc="195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basis</a:t>
            </a:r>
            <a:r>
              <a:rPr sz="1800" i="1" spc="190" dirty="0">
                <a:latin typeface="Arial"/>
                <a:cs typeface="Arial"/>
              </a:rPr>
              <a:t>  </a:t>
            </a:r>
            <a:r>
              <a:rPr sz="1800" i="1" spc="-25" dirty="0">
                <a:latin typeface="Arial"/>
                <a:cs typeface="Arial"/>
              </a:rPr>
              <a:t>and </a:t>
            </a:r>
            <a:r>
              <a:rPr sz="1800" i="1" dirty="0">
                <a:latin typeface="Arial"/>
                <a:cs typeface="Arial"/>
              </a:rPr>
              <a:t>rendered</a:t>
            </a:r>
            <a:r>
              <a:rPr sz="1800" i="1" spc="265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free</a:t>
            </a:r>
            <a:r>
              <a:rPr sz="1800" i="1" spc="270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from</a:t>
            </a:r>
            <a:r>
              <a:rPr sz="1800" i="1" spc="270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harmful</a:t>
            </a:r>
            <a:r>
              <a:rPr sz="1800" i="1" spc="270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organisms</a:t>
            </a:r>
            <a:r>
              <a:rPr sz="1800" i="1" spc="275" dirty="0">
                <a:latin typeface="Arial"/>
                <a:cs typeface="Arial"/>
              </a:rPr>
              <a:t>  </a:t>
            </a:r>
            <a:r>
              <a:rPr sz="1800" i="1" dirty="0">
                <a:latin typeface="Arial"/>
                <a:cs typeface="Arial"/>
              </a:rPr>
              <a:t>in</a:t>
            </a:r>
            <a:r>
              <a:rPr sz="1800" i="1" spc="270" dirty="0">
                <a:latin typeface="Arial"/>
                <a:cs typeface="Arial"/>
              </a:rPr>
              <a:t>    </a:t>
            </a:r>
            <a:r>
              <a:rPr sz="1800" i="1" dirty="0">
                <a:latin typeface="Arial"/>
                <a:cs typeface="Arial"/>
              </a:rPr>
              <a:t>a</a:t>
            </a:r>
            <a:r>
              <a:rPr sz="1800" i="1" spc="280" dirty="0">
                <a:latin typeface="Arial"/>
                <a:cs typeface="Arial"/>
              </a:rPr>
              <a:t>  </a:t>
            </a:r>
            <a:r>
              <a:rPr sz="1800" i="1" spc="-10" dirty="0">
                <a:latin typeface="Arial"/>
                <a:cs typeface="Arial"/>
              </a:rPr>
              <a:t>manner </a:t>
            </a:r>
            <a:r>
              <a:rPr sz="1800" i="1" dirty="0">
                <a:latin typeface="Arial"/>
                <a:cs typeface="Arial"/>
              </a:rPr>
              <a:t>consistent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with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state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law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956" y="1141221"/>
            <a:ext cx="612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Proposed</a:t>
            </a:r>
            <a:r>
              <a:rPr spc="-3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Changes: </a:t>
            </a:r>
            <a:r>
              <a:rPr dirty="0"/>
              <a:t>Sec.</a:t>
            </a:r>
            <a:r>
              <a:rPr spc="-15" dirty="0"/>
              <a:t> </a:t>
            </a:r>
            <a:r>
              <a:rPr spc="-10" dirty="0"/>
              <a:t>28-</a:t>
            </a:r>
            <a:r>
              <a:rPr dirty="0"/>
              <a:t>361.</a:t>
            </a:r>
            <a:r>
              <a:rPr spc="30" dirty="0"/>
              <a:t> </a:t>
            </a:r>
            <a:r>
              <a:rPr spc="-10" dirty="0"/>
              <a:t>Definitions.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04517"/>
            <a:ext cx="669099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Sec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28-</a:t>
            </a:r>
            <a:r>
              <a:rPr sz="1800" b="1" dirty="0">
                <a:latin typeface="Arial"/>
                <a:cs typeface="Arial"/>
              </a:rPr>
              <a:t>369.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Accommodation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 diseased patrons </a:t>
            </a:r>
            <a:r>
              <a:rPr sz="1800" b="1" spc="-10" dirty="0">
                <a:latin typeface="Arial"/>
                <a:cs typeface="Arial"/>
              </a:rPr>
              <a:t>prohibited.</a:t>
            </a:r>
            <a:endParaRPr sz="1800">
              <a:latin typeface="Arial"/>
              <a:cs typeface="Arial"/>
            </a:endParaRPr>
          </a:p>
          <a:p>
            <a:pPr marL="299085" marR="6419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i="1" dirty="0">
                <a:latin typeface="Arial"/>
                <a:cs typeface="Arial"/>
              </a:rPr>
              <a:t>Adding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operator, manager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or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person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charge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instead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of </a:t>
            </a:r>
            <a:r>
              <a:rPr sz="1800" i="1" spc="-10" dirty="0">
                <a:latin typeface="Arial"/>
                <a:cs typeface="Arial"/>
              </a:rPr>
              <a:t>custodian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Sec. </a:t>
            </a:r>
            <a:r>
              <a:rPr sz="1800" b="1" spc="-10" dirty="0">
                <a:latin typeface="Arial"/>
                <a:cs typeface="Arial"/>
              </a:rPr>
              <a:t>28-</a:t>
            </a:r>
            <a:r>
              <a:rPr sz="1800" b="1" dirty="0">
                <a:latin typeface="Arial"/>
                <a:cs typeface="Arial"/>
              </a:rPr>
              <a:t>371.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Penalty.</a:t>
            </a:r>
            <a:endParaRPr sz="1800">
              <a:latin typeface="Arial"/>
              <a:cs typeface="Arial"/>
            </a:endParaRPr>
          </a:p>
          <a:p>
            <a:pPr marL="299085" marR="1955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i="1" dirty="0">
                <a:latin typeface="Arial"/>
                <a:cs typeface="Arial"/>
              </a:rPr>
              <a:t>Adding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each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violation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shall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constitute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and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be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punishable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as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50" dirty="0">
                <a:latin typeface="Arial"/>
                <a:cs typeface="Arial"/>
              </a:rPr>
              <a:t>a </a:t>
            </a:r>
            <a:r>
              <a:rPr sz="1800" i="1" dirty="0">
                <a:latin typeface="Arial"/>
                <a:cs typeface="Arial"/>
              </a:rPr>
              <a:t>separate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offense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Sec.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28-</a:t>
            </a:r>
            <a:r>
              <a:rPr sz="1800" b="1" dirty="0">
                <a:latin typeface="Arial"/>
                <a:cs typeface="Arial"/>
              </a:rPr>
              <a:t>372 Cumulative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Effect.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6231890" algn="l"/>
              </a:tabLst>
            </a:pP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provisions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this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article are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cumulative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applicable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state </a:t>
            </a:r>
            <a:r>
              <a:rPr sz="1800" i="1" dirty="0">
                <a:latin typeface="Arial"/>
                <a:cs typeface="Arial"/>
              </a:rPr>
              <a:t>law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and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regulations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concerning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massage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establishments.</a:t>
            </a:r>
            <a:r>
              <a:rPr sz="1800" i="1" dirty="0">
                <a:latin typeface="Arial"/>
                <a:cs typeface="Arial"/>
              </a:rPr>
              <a:t>	</a:t>
            </a:r>
            <a:r>
              <a:rPr sz="1800" i="1" spc="-25" dirty="0">
                <a:latin typeface="Arial"/>
                <a:cs typeface="Arial"/>
              </a:rPr>
              <a:t>To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extent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there exists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any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difference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inconsistency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between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provisions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this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article and applicable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state law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or </a:t>
            </a:r>
            <a:r>
              <a:rPr sz="1800" i="1" dirty="0">
                <a:latin typeface="Arial"/>
                <a:cs typeface="Arial"/>
              </a:rPr>
              <a:t>regulations,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 more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restrictive shall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apply.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10092" y="5628538"/>
            <a:ext cx="3943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2044" y="1473453"/>
            <a:ext cx="2440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Benefits</a:t>
            </a:r>
            <a:r>
              <a:rPr spc="-1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and</a:t>
            </a:r>
            <a:r>
              <a:rPr spc="-5" dirty="0">
                <a:solidFill>
                  <a:srgbClr val="4E3A2F"/>
                </a:solidFill>
              </a:rPr>
              <a:t> </a:t>
            </a:r>
            <a:r>
              <a:rPr spc="-20" dirty="0">
                <a:solidFill>
                  <a:srgbClr val="4E3A2F"/>
                </a:solidFill>
              </a:rPr>
              <a:t>Cost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2342" y="2008759"/>
            <a:ext cx="6387465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Close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loophole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allows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IMBs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proliferate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Enable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easily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obtain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search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warrant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85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Increase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ratio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officers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easier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assist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enforcing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regulation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against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IMBs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Assets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already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involved,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will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increased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impact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85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additional cost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City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84692" y="5659865"/>
            <a:ext cx="45783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24</a:t>
            </a:fld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72666" y="964184"/>
            <a:ext cx="5314315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Timeline</a:t>
            </a:r>
            <a:r>
              <a:rPr spc="-15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–</a:t>
            </a:r>
            <a:r>
              <a:rPr spc="-15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Stakeholders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i="1" dirty="0">
                <a:solidFill>
                  <a:srgbClr val="4E3A2F"/>
                </a:solidFill>
                <a:latin typeface="Cambria"/>
                <a:cs typeface="Cambria"/>
              </a:rPr>
              <a:t>Please</a:t>
            </a:r>
            <a:r>
              <a:rPr sz="1100" i="1" spc="-4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i="1" dirty="0">
                <a:solidFill>
                  <a:srgbClr val="4E3A2F"/>
                </a:solidFill>
                <a:latin typeface="Cambria"/>
                <a:cs typeface="Cambria"/>
              </a:rPr>
              <a:t>note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:</a:t>
            </a:r>
            <a:r>
              <a:rPr sz="1100" b="0" i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names</a:t>
            </a:r>
            <a:r>
              <a:rPr sz="1100" b="0" i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of</a:t>
            </a:r>
            <a:r>
              <a:rPr sz="1100" b="0" i="1" spc="-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individuals</a:t>
            </a:r>
            <a:r>
              <a:rPr sz="1100" b="0" i="1" spc="-4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and</a:t>
            </a:r>
            <a:r>
              <a:rPr sz="1100" b="0" i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organizations</a:t>
            </a:r>
            <a:r>
              <a:rPr sz="1100" b="0" i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have</a:t>
            </a:r>
            <a:r>
              <a:rPr sz="1100" b="0" i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been</a:t>
            </a:r>
            <a:r>
              <a:rPr sz="1100" b="0" i="1" spc="-3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removed</a:t>
            </a:r>
            <a:r>
              <a:rPr sz="1100" b="0" i="1" spc="-3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to</a:t>
            </a:r>
            <a:r>
              <a:rPr sz="1100" b="0" i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protect</a:t>
            </a:r>
            <a:r>
              <a:rPr sz="1100" b="0" i="1" spc="-3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spc="-10" dirty="0">
                <a:solidFill>
                  <a:srgbClr val="4E3A2F"/>
                </a:solidFill>
                <a:latin typeface="Cambria"/>
                <a:cs typeface="Cambria"/>
              </a:rPr>
              <a:t>privacy.</a:t>
            </a:r>
            <a:endParaRPr sz="1100">
              <a:latin typeface="Cambria"/>
              <a:cs typeface="Cambr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1711" y="1670050"/>
          <a:ext cx="7691753" cy="3312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3030"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700" b="1" spc="-20" dirty="0">
                          <a:latin typeface="Calibri"/>
                          <a:cs typeface="Calibri"/>
                        </a:rPr>
                        <a:t>June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700" b="1" spc="-20" dirty="0">
                          <a:latin typeface="Calibri"/>
                          <a:cs typeface="Calibri"/>
                        </a:rPr>
                        <a:t>July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August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90"/>
                        </a:lnSpc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September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90"/>
                        </a:lnSpc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October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ts val="790"/>
                        </a:lnSpc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November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790"/>
                        </a:lnSpc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December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MPD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Started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Job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13335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HPD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Vice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Children at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Risk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Input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Start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outreach to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stakeholders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985" marR="422909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#2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035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Started</a:t>
                      </a:r>
                      <a:r>
                        <a:rPr sz="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Council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Member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Outreach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397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Council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Member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Outreach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Continues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follow 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emails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sent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14668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Council</a:t>
                      </a:r>
                      <a:r>
                        <a:rPr sz="7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Agenda,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planned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12/2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350" marR="4076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DRT</a:t>
                      </a:r>
                      <a:r>
                        <a:rPr sz="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Illicit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Establishment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Training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350" marR="41910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#1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985" marR="422909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#3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985" marR="344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Human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Trafficking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Symposium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37211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City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Legal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provides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draft</a:t>
                      </a:r>
                      <a:r>
                        <a:rPr sz="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circulation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603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HPD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Ride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Along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Illicit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Establishment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Operation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2108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Eliminated</a:t>
                      </a:r>
                      <a:r>
                        <a:rPr sz="7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chains with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Houston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locations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985" marR="422909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#4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2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MPD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circulated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draft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to below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stakeholders</a:t>
                      </a:r>
                      <a:r>
                        <a:rPr sz="7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same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day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985" marR="422909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#5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985" marR="1676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Engage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Stakeholder #1,</a:t>
                      </a:r>
                      <a:r>
                        <a:rPr sz="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35" dirty="0">
                          <a:latin typeface="Calibri"/>
                          <a:cs typeface="Calibri"/>
                        </a:rPr>
                        <a:t>7.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985" marR="24765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#7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provides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letter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support.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input.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422909">
                        <a:lnSpc>
                          <a:spcPct val="100000"/>
                        </a:lnSpc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7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#6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452120">
                        <a:lnSpc>
                          <a:spcPct val="100000"/>
                        </a:lnSpc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#8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City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Legal -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Attorney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assigned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452120">
                        <a:lnSpc>
                          <a:spcPct val="100000"/>
                        </a:lnSpc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Massage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#9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785"/>
                        </a:lnSpc>
                        <a:spcBef>
                          <a:spcPts val="10"/>
                        </a:spcBef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-Stakeholder</a:t>
                      </a:r>
                      <a:r>
                        <a:rPr sz="7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Meeting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9461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7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Draft</a:t>
                      </a:r>
                      <a:r>
                        <a:rPr sz="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reflecting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stakeholder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concerns</a:t>
                      </a:r>
                      <a:r>
                        <a:rPr sz="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circulated</a:t>
                      </a:r>
                      <a:r>
                        <a:rPr sz="7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3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stakeholders</a:t>
                      </a:r>
                      <a:r>
                        <a:rPr sz="7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posted</a:t>
                      </a:r>
                      <a:r>
                        <a:rPr sz="7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70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latin typeface="Calibri"/>
                          <a:cs typeface="Calibri"/>
                        </a:rPr>
                        <a:t>COH</a:t>
                      </a:r>
                      <a:r>
                        <a:rPr sz="700" b="1" spc="-10" dirty="0">
                          <a:latin typeface="Calibri"/>
                          <a:cs typeface="Calibri"/>
                        </a:rPr>
                        <a:t> website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Public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Safety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Committee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985">
                        <a:lnSpc>
                          <a:spcPts val="79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Meeting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E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584692" y="5659865"/>
            <a:ext cx="45783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25</a:t>
            </a:fld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2893" y="1444828"/>
            <a:ext cx="5315585" cy="56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Letter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of</a:t>
            </a:r>
            <a:r>
              <a:rPr spc="-30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Support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i="1" dirty="0">
                <a:solidFill>
                  <a:srgbClr val="4E3A2F"/>
                </a:solidFill>
                <a:latin typeface="Cambria"/>
                <a:cs typeface="Cambria"/>
              </a:rPr>
              <a:t>Please</a:t>
            </a:r>
            <a:r>
              <a:rPr sz="1100" i="1" spc="-4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i="1" dirty="0">
                <a:solidFill>
                  <a:srgbClr val="4E3A2F"/>
                </a:solidFill>
                <a:latin typeface="Cambria"/>
                <a:cs typeface="Cambria"/>
              </a:rPr>
              <a:t>note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:</a:t>
            </a:r>
            <a:r>
              <a:rPr sz="1100" b="0" i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names</a:t>
            </a:r>
            <a:r>
              <a:rPr sz="1100" b="0" i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of</a:t>
            </a:r>
            <a:r>
              <a:rPr sz="1100" b="0" i="1" spc="-1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individuals</a:t>
            </a:r>
            <a:r>
              <a:rPr sz="1100" b="0" i="1" spc="-4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and</a:t>
            </a:r>
            <a:r>
              <a:rPr sz="1100" b="0" i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organizations</a:t>
            </a:r>
            <a:r>
              <a:rPr sz="1100" b="0" i="1" spc="-2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have</a:t>
            </a:r>
            <a:r>
              <a:rPr sz="1100" b="0" i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been</a:t>
            </a:r>
            <a:r>
              <a:rPr sz="1100" b="0" i="1" spc="-3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removed</a:t>
            </a:r>
            <a:r>
              <a:rPr sz="1100" b="0" i="1" spc="-35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to</a:t>
            </a:r>
            <a:r>
              <a:rPr sz="1100" b="0" i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dirty="0">
                <a:solidFill>
                  <a:srgbClr val="4E3A2F"/>
                </a:solidFill>
                <a:latin typeface="Cambria"/>
                <a:cs typeface="Cambria"/>
              </a:rPr>
              <a:t>protect</a:t>
            </a:r>
            <a:r>
              <a:rPr sz="1100" b="0" i="1" spc="-30" dirty="0">
                <a:solidFill>
                  <a:srgbClr val="4E3A2F"/>
                </a:solidFill>
                <a:latin typeface="Cambria"/>
                <a:cs typeface="Cambria"/>
              </a:rPr>
              <a:t> </a:t>
            </a:r>
            <a:r>
              <a:rPr sz="1100" b="0" i="1" spc="-10" dirty="0">
                <a:solidFill>
                  <a:srgbClr val="4E3A2F"/>
                </a:solidFill>
                <a:latin typeface="Cambria"/>
                <a:cs typeface="Cambria"/>
              </a:rPr>
              <a:t>privacy.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044" y="2542159"/>
            <a:ext cx="60147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Letter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National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Massage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Association: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“…Texas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Chapter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efforts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COH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amendments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Chapter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28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purposes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helping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eliminate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human </a:t>
            </a:r>
            <a:r>
              <a:rPr sz="1800" dirty="0">
                <a:latin typeface="Arial"/>
                <a:cs typeface="Arial"/>
              </a:rPr>
              <a:t>trafficking</a:t>
            </a:r>
            <a:r>
              <a:rPr sz="1800" spc="4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434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illicit</a:t>
            </a:r>
            <a:r>
              <a:rPr sz="1800" spc="4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businesses</a:t>
            </a:r>
            <a:r>
              <a:rPr sz="1800" spc="434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hiding</a:t>
            </a:r>
            <a:r>
              <a:rPr sz="1800" spc="434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behind</a:t>
            </a:r>
            <a:r>
              <a:rPr sz="1800" spc="434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profession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massage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therapy.”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84692" y="5659865"/>
            <a:ext cx="45783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26</a:t>
            </a:fld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587" y="619080"/>
            <a:ext cx="1571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5F3A13"/>
                </a:solidFill>
              </a:rPr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475" y="6425590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0760" y="1524000"/>
            <a:ext cx="8168640" cy="3064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05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Changes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Chapter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28,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Misc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Offenses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Provisions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Article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XII.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Massage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Establishments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Arial"/>
              <a:cs typeface="Arial"/>
            </a:endParaRPr>
          </a:p>
          <a:p>
            <a:pPr marL="355600" marR="1266825" indent="-343535">
              <a:lnSpc>
                <a:spcPts val="1939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Proposed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definition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massage </a:t>
            </a:r>
            <a:r>
              <a:rPr sz="1800" dirty="0">
                <a:latin typeface="Arial"/>
                <a:cs typeface="Arial"/>
              </a:rPr>
              <a:t>establishments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advertise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access </a:t>
            </a:r>
            <a:r>
              <a:rPr sz="1800" dirty="0">
                <a:latin typeface="Arial"/>
                <a:cs typeface="Arial"/>
              </a:rPr>
              <a:t>language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easier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HPD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engage</a:t>
            </a:r>
            <a:endParaRPr lang="en-US" sz="1800" spc="-10" dirty="0">
              <a:latin typeface="Arial"/>
              <a:cs typeface="Arial"/>
            </a:endParaRPr>
          </a:p>
          <a:p>
            <a:pPr marL="355600" marR="1266825" indent="-343535">
              <a:lnSpc>
                <a:spcPts val="1939"/>
              </a:lnSpc>
              <a:buFont typeface="Wingdings"/>
              <a:buChar char=""/>
              <a:tabLst>
                <a:tab pos="355600" algn="l"/>
              </a:tabLst>
            </a:pPr>
            <a:endParaRPr lang="en-US" sz="1800" spc="-10" dirty="0">
              <a:latin typeface="Arial"/>
              <a:cs typeface="Arial"/>
            </a:endParaRPr>
          </a:p>
          <a:p>
            <a:pPr marL="355600" marR="1266825" indent="-343535">
              <a:lnSpc>
                <a:spcPts val="1939"/>
              </a:lnSpc>
              <a:buFont typeface="Wingdings"/>
              <a:buChar char=""/>
              <a:tabLst>
                <a:tab pos="355600" algn="l"/>
              </a:tabLst>
            </a:pPr>
            <a:r>
              <a:rPr lang="en-US" i="1" spc="-1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1800" i="1" spc="-10" dirty="0">
                <a:solidFill>
                  <a:schemeClr val="tx1"/>
                </a:solidFill>
                <a:latin typeface="Arial"/>
                <a:cs typeface="Arial"/>
              </a:rPr>
              <a:t>ontact information of presenters</a:t>
            </a:r>
            <a:endParaRPr lang="en-US" sz="18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marR="1266825" indent="-343535">
              <a:lnSpc>
                <a:spcPts val="1939"/>
              </a:lnSpc>
              <a:buFont typeface="Wingdings"/>
              <a:buChar char=""/>
              <a:tabLst>
                <a:tab pos="355600" algn="l"/>
              </a:tabLst>
            </a:pPr>
            <a:endParaRPr lang="en-US" spc="-1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7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75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5F8FD236-CAA3-B81A-5A0E-4FDFCC977EB5}"/>
              </a:ext>
            </a:extLst>
          </p:cNvPr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3878572-9C99-43E6-D04E-F661B29FE2A8}"/>
              </a:ext>
            </a:extLst>
          </p:cNvPr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DCB43F74-394A-7C23-83E0-F1E4FC616242}"/>
              </a:ext>
            </a:extLst>
          </p:cNvPr>
          <p:cNvSpPr txBox="1"/>
          <p:nvPr/>
        </p:nvSpPr>
        <p:spPr>
          <a:xfrm>
            <a:off x="8584692" y="5659865"/>
            <a:ext cx="457834" cy="39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975"/>
              </a:lnSpc>
            </a:pPr>
            <a:fld id="{81D60167-4931-47E6-BA6A-407CBD079E47}" type="slidenum"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27</a:t>
            </a:fld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477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Role</a:t>
            </a:r>
            <a:r>
              <a:rPr spc="-65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131516"/>
            <a:ext cx="7197725" cy="3016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05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Appointed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Special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Advisor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Human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Trafficking</a:t>
            </a:r>
            <a:r>
              <a:rPr sz="1800" spc="-25" dirty="0">
                <a:latin typeface="Arial"/>
                <a:cs typeface="Arial"/>
              </a:rPr>
              <a:t> on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2050"/>
              </a:lnSpc>
            </a:pPr>
            <a:r>
              <a:rPr sz="1800" dirty="0">
                <a:latin typeface="Arial"/>
                <a:cs typeface="Arial"/>
              </a:rPr>
              <a:t>June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29,</a:t>
            </a:r>
            <a:r>
              <a:rPr sz="1800" spc="-20" dirty="0">
                <a:latin typeface="Arial"/>
                <a:cs typeface="Arial"/>
              </a:rPr>
              <a:t> 2015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Arial"/>
              <a:cs typeface="Arial"/>
            </a:endParaRPr>
          </a:p>
          <a:p>
            <a:pPr marL="355600" marR="371475" indent="-343535" algn="just">
              <a:lnSpc>
                <a:spcPts val="1939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Role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coordinating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managing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affairs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Mayor’s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Houston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Council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Human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Trafficking, increasing awareness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700">
              <a:latin typeface="Arial"/>
              <a:cs typeface="Arial"/>
            </a:endParaRPr>
          </a:p>
          <a:p>
            <a:pPr marL="355600" marR="344170" indent="-343535" algn="just">
              <a:lnSpc>
                <a:spcPts val="1939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volunteer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chair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0" dirty="0">
                <a:latin typeface="Arial"/>
                <a:cs typeface="Arial"/>
              </a:rPr>
              <a:t> Council/Task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6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months </a:t>
            </a:r>
            <a:r>
              <a:rPr sz="1800" dirty="0">
                <a:latin typeface="Arial"/>
                <a:cs typeface="Arial"/>
              </a:rPr>
              <a:t>prior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appointed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055"/>
              </a:lnSpc>
              <a:spcBef>
                <a:spcPts val="1705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Examining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ordinances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making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recommendations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2055"/>
              </a:lnSpc>
            </a:pP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tone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our</a:t>
            </a:r>
            <a:r>
              <a:rPr sz="1800" spc="-20" dirty="0">
                <a:latin typeface="Arial"/>
                <a:cs typeface="Arial"/>
              </a:rPr>
              <a:t> city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03D18A0-26B4-C614-93AA-EE3840C8E036}"/>
              </a:ext>
            </a:extLst>
          </p:cNvPr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37F432B0-4856-D964-5137-19EA2F7AA248}"/>
              </a:ext>
            </a:extLst>
          </p:cNvPr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5FF92E09-63A9-B4B9-53F8-4CC3B42E02F5}"/>
              </a:ext>
            </a:extLst>
          </p:cNvPr>
          <p:cNvSpPr txBox="1"/>
          <p:nvPr/>
        </p:nvSpPr>
        <p:spPr>
          <a:xfrm>
            <a:off x="8703056" y="5628538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57427"/>
            <a:ext cx="1068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E3A2F"/>
                </a:solidFill>
              </a:rPr>
              <a:t>Outline</a:t>
            </a:r>
          </a:p>
        </p:txBody>
      </p:sp>
      <p:sp>
        <p:nvSpPr>
          <p:cNvPr id="5" name="object 5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652488" y="1675666"/>
            <a:ext cx="7614558" cy="4690515"/>
          </a:xfrm>
          <a:prstGeom prst="rect">
            <a:avLst/>
          </a:prstGeom>
        </p:spPr>
        <p:txBody>
          <a:bodyPr vert="horz" wrap="square" lIns="0" tIns="85852" rIns="0" bIns="0" rtlCol="0" anchor="t">
            <a:spAutoFit/>
          </a:bodyPr>
          <a:lstStyle/>
          <a:p>
            <a:pPr marL="76644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67080" algn="l"/>
              </a:tabLst>
            </a:pPr>
            <a:r>
              <a:rPr dirty="0"/>
              <a:t>Overview</a:t>
            </a:r>
            <a:r>
              <a:rPr spc="-20" dirty="0"/>
              <a:t> </a:t>
            </a:r>
            <a:r>
              <a:rPr dirty="0"/>
              <a:t>on</a:t>
            </a:r>
            <a:r>
              <a:rPr spc="-35" dirty="0"/>
              <a:t> </a:t>
            </a:r>
            <a:r>
              <a:rPr dirty="0"/>
              <a:t>Human</a:t>
            </a:r>
            <a:r>
              <a:rPr spc="-55" dirty="0"/>
              <a:t> </a:t>
            </a:r>
            <a:r>
              <a:rPr spc="-10" dirty="0"/>
              <a:t>Trafficking</a:t>
            </a:r>
            <a:r>
              <a:rPr spc="-3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reasons</a:t>
            </a:r>
            <a:r>
              <a:rPr spc="-2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change</a:t>
            </a:r>
          </a:p>
          <a:p>
            <a:pPr marL="411480"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700" dirty="0"/>
          </a:p>
          <a:p>
            <a:pPr marL="767080" marR="1209675" indent="-342900">
              <a:lnSpc>
                <a:spcPts val="1939"/>
              </a:lnSpc>
              <a:buFont typeface="Wingdings"/>
              <a:buChar char=""/>
              <a:tabLst>
                <a:tab pos="767715" algn="l"/>
              </a:tabLst>
            </a:pPr>
            <a:r>
              <a:rPr dirty="0"/>
              <a:t>National</a:t>
            </a:r>
            <a:r>
              <a:rPr spc="-2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Local</a:t>
            </a:r>
            <a:r>
              <a:rPr spc="-25" dirty="0"/>
              <a:t> </a:t>
            </a:r>
            <a:r>
              <a:rPr dirty="0"/>
              <a:t>Information</a:t>
            </a:r>
            <a:r>
              <a:rPr spc="-30" dirty="0"/>
              <a:t> </a:t>
            </a:r>
            <a:r>
              <a:rPr dirty="0"/>
              <a:t>on</a:t>
            </a:r>
            <a:r>
              <a:rPr spc="-45" dirty="0"/>
              <a:t> </a:t>
            </a:r>
            <a:r>
              <a:rPr dirty="0"/>
              <a:t>Illicit</a:t>
            </a:r>
            <a:r>
              <a:rPr spc="-20" dirty="0"/>
              <a:t> </a:t>
            </a:r>
            <a:r>
              <a:rPr dirty="0"/>
              <a:t>Massage</a:t>
            </a:r>
            <a:r>
              <a:rPr spc="-30" dirty="0"/>
              <a:t> </a:t>
            </a:r>
            <a:r>
              <a:rPr spc="-10" dirty="0"/>
              <a:t>Businesses (IMBs)</a:t>
            </a:r>
          </a:p>
          <a:p>
            <a:pPr marL="766445" indent="-342265">
              <a:lnSpc>
                <a:spcPct val="100000"/>
              </a:lnSpc>
              <a:spcBef>
                <a:spcPts val="1705"/>
              </a:spcBef>
              <a:buFont typeface="Wingdings"/>
              <a:buChar char=""/>
              <a:tabLst>
                <a:tab pos="767080" algn="l"/>
              </a:tabLst>
            </a:pPr>
            <a:r>
              <a:rPr dirty="0"/>
              <a:t>Local</a:t>
            </a:r>
            <a:r>
              <a:rPr spc="-50" dirty="0"/>
              <a:t> </a:t>
            </a:r>
            <a:r>
              <a:rPr dirty="0"/>
              <a:t>IMB</a:t>
            </a:r>
            <a:r>
              <a:rPr spc="-125" dirty="0"/>
              <a:t> </a:t>
            </a:r>
            <a:r>
              <a:rPr dirty="0"/>
              <a:t>Advertisements</a:t>
            </a:r>
            <a:r>
              <a:rPr spc="-2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20" dirty="0"/>
              <a:t>Scope</a:t>
            </a:r>
          </a:p>
          <a:p>
            <a:pPr marL="766445" indent="-342265">
              <a:lnSpc>
                <a:spcPct val="100000"/>
              </a:lnSpc>
              <a:spcBef>
                <a:spcPts val="1730"/>
              </a:spcBef>
              <a:buFont typeface="Wingdings"/>
              <a:buChar char=""/>
              <a:tabLst>
                <a:tab pos="767080" algn="l"/>
              </a:tabLst>
            </a:pPr>
            <a:r>
              <a:rPr dirty="0"/>
              <a:t>Dallas</a:t>
            </a:r>
            <a:r>
              <a:rPr spc="-3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San</a:t>
            </a:r>
            <a:r>
              <a:rPr spc="-125" dirty="0"/>
              <a:t> </a:t>
            </a:r>
            <a:r>
              <a:rPr dirty="0"/>
              <a:t>Antonio</a:t>
            </a:r>
            <a:r>
              <a:rPr spc="-20" dirty="0"/>
              <a:t> </a:t>
            </a:r>
            <a:r>
              <a:rPr dirty="0"/>
              <a:t>Ordinances,</a:t>
            </a:r>
            <a:r>
              <a:rPr spc="-25" dirty="0"/>
              <a:t> </a:t>
            </a:r>
            <a:r>
              <a:rPr dirty="0"/>
              <a:t>district</a:t>
            </a:r>
            <a:r>
              <a:rPr spc="-25" dirty="0"/>
              <a:t> </a:t>
            </a:r>
            <a:r>
              <a:rPr spc="-10" dirty="0"/>
              <a:t>breakdowns</a:t>
            </a:r>
          </a:p>
          <a:p>
            <a:pPr marL="411480"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1700" dirty="0"/>
          </a:p>
          <a:p>
            <a:pPr marL="767080" marR="1527175" indent="-342900">
              <a:lnSpc>
                <a:spcPts val="1939"/>
              </a:lnSpc>
              <a:buFont typeface="Wingdings"/>
              <a:buChar char=""/>
              <a:tabLst>
                <a:tab pos="767715" algn="l"/>
              </a:tabLst>
            </a:pPr>
            <a:r>
              <a:rPr dirty="0"/>
              <a:t>Discuss</a:t>
            </a:r>
            <a:r>
              <a:rPr spc="-35" dirty="0"/>
              <a:t> </a:t>
            </a:r>
            <a:r>
              <a:rPr dirty="0"/>
              <a:t>proposed</a:t>
            </a:r>
            <a:r>
              <a:rPr spc="-25" dirty="0"/>
              <a:t> </a:t>
            </a:r>
            <a:r>
              <a:rPr dirty="0"/>
              <a:t>changes</a:t>
            </a:r>
            <a:r>
              <a:rPr spc="-1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Chapter</a:t>
            </a:r>
            <a:r>
              <a:rPr spc="-20" dirty="0"/>
              <a:t> </a:t>
            </a:r>
            <a:r>
              <a:rPr dirty="0"/>
              <a:t>28,</a:t>
            </a:r>
            <a:r>
              <a:rPr spc="-20" dirty="0"/>
              <a:t> </a:t>
            </a:r>
            <a:r>
              <a:rPr dirty="0"/>
              <a:t>Misc.</a:t>
            </a:r>
            <a:r>
              <a:rPr spc="-25" dirty="0"/>
              <a:t> </a:t>
            </a:r>
            <a:r>
              <a:rPr spc="-10" dirty="0"/>
              <a:t>Offenses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Provisions,</a:t>
            </a:r>
            <a:r>
              <a:rPr spc="-100" dirty="0"/>
              <a:t> </a:t>
            </a:r>
            <a:r>
              <a:rPr dirty="0"/>
              <a:t>Article</a:t>
            </a:r>
            <a:r>
              <a:rPr spc="-5" dirty="0"/>
              <a:t> </a:t>
            </a:r>
            <a:r>
              <a:rPr dirty="0"/>
              <a:t>XII.</a:t>
            </a:r>
            <a:r>
              <a:rPr spc="-5" dirty="0"/>
              <a:t> </a:t>
            </a:r>
            <a:r>
              <a:rPr dirty="0"/>
              <a:t>Massage </a:t>
            </a:r>
            <a:r>
              <a:rPr spc="-10" dirty="0"/>
              <a:t>Establishments</a:t>
            </a:r>
          </a:p>
          <a:p>
            <a:pPr marL="766445" indent="-342265">
              <a:lnSpc>
                <a:spcPct val="100000"/>
              </a:lnSpc>
              <a:spcBef>
                <a:spcPts val="1705"/>
              </a:spcBef>
              <a:buFont typeface="Wingdings"/>
              <a:buChar char=""/>
              <a:tabLst>
                <a:tab pos="767080" algn="l"/>
              </a:tabLst>
            </a:pPr>
            <a:r>
              <a:rPr dirty="0"/>
              <a:t>Benefits</a:t>
            </a:r>
            <a:r>
              <a:rPr spc="-2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Costs</a:t>
            </a:r>
          </a:p>
          <a:p>
            <a:pPr marL="766445" indent="-342265">
              <a:lnSpc>
                <a:spcPct val="100000"/>
              </a:lnSpc>
              <a:spcBef>
                <a:spcPts val="1730"/>
              </a:spcBef>
              <a:buFont typeface="Wingdings"/>
              <a:buChar char=""/>
              <a:tabLst>
                <a:tab pos="767080" algn="l"/>
              </a:tabLst>
            </a:pPr>
            <a:r>
              <a:rPr dirty="0"/>
              <a:t>Timeline</a:t>
            </a:r>
            <a:r>
              <a:rPr spc="-5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spc="-10" dirty="0"/>
              <a:t>Stakeholders</a:t>
            </a:r>
          </a:p>
          <a:p>
            <a:pPr marL="411480" marR="5080" algn="r">
              <a:lnSpc>
                <a:spcPct val="100000"/>
              </a:lnSpc>
              <a:spcBef>
                <a:spcPts val="1595"/>
              </a:spcBef>
            </a:pPr>
            <a:endParaRPr sz="2600"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6B2A13CC-6D24-5F2B-8E7E-C959CA488C07}"/>
              </a:ext>
            </a:extLst>
          </p:cNvPr>
          <p:cNvSpPr txBox="1"/>
          <p:nvPr/>
        </p:nvSpPr>
        <p:spPr>
          <a:xfrm>
            <a:off x="8703056" y="5628538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477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Human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Trafficking</a:t>
            </a:r>
            <a:r>
              <a:rPr spc="-50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Definitions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923415"/>
            <a:ext cx="7652384" cy="32632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3535">
              <a:lnSpc>
                <a:spcPts val="1939"/>
              </a:lnSpc>
              <a:spcBef>
                <a:spcPts val="345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Human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Trafficking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occurs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trafficker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force,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coercion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another person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purpose 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engaging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commercial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sex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soliciting labor 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against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her </a:t>
            </a:r>
            <a:r>
              <a:rPr sz="1800" spc="-20" dirty="0">
                <a:latin typeface="Arial"/>
                <a:cs typeface="Arial"/>
              </a:rPr>
              <a:t>will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ts val="2055"/>
              </a:lnSpc>
              <a:spcBef>
                <a:spcPts val="1710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fraud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coercion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 if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 engaged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ts val="2055"/>
              </a:lnSpc>
            </a:pPr>
            <a:r>
              <a:rPr sz="1800" dirty="0">
                <a:latin typeface="Arial"/>
                <a:cs typeface="Arial"/>
              </a:rPr>
              <a:t>commercial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sex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 18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years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old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25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crime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despite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name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movement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Some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examples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web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based,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pimp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controlled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prostitution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700" dirty="0">
              <a:latin typeface="Arial"/>
              <a:cs typeface="Arial"/>
            </a:endParaRPr>
          </a:p>
          <a:p>
            <a:pPr marL="355600" marR="586105" indent="-343535">
              <a:lnSpc>
                <a:spcPts val="1939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Relevant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manifestation 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today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IMBs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sometimes </a:t>
            </a:r>
            <a:r>
              <a:rPr sz="1800" dirty="0">
                <a:latin typeface="Arial"/>
                <a:cs typeface="Arial"/>
              </a:rPr>
              <a:t>fronts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Trafficking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03056" y="5628538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Polaris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Project</a:t>
            </a:r>
            <a:r>
              <a:rPr spc="-5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-</a:t>
            </a:r>
            <a:r>
              <a:rPr spc="-3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National</a:t>
            </a:r>
            <a:r>
              <a:rPr spc="-50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Hotline</a:t>
            </a:r>
            <a:r>
              <a:rPr spc="-40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calls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4222" y="2660895"/>
            <a:ext cx="1816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r>
              <a:rPr sz="1800" dirty="0">
                <a:latin typeface="Wingdings"/>
                <a:cs typeface="Wingdings"/>
              </a:rPr>
              <a:t></a:t>
            </a:r>
            <a:endParaRPr sz="1800">
              <a:latin typeface="Wingdings"/>
              <a:cs typeface="Wingding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771523"/>
            <a:ext cx="6376161" cy="344817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03056" y="5628538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519" y="2144395"/>
            <a:ext cx="7252970" cy="2798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Polaris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experience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women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IMBs,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reviewed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law </a:t>
            </a:r>
            <a:r>
              <a:rPr sz="1800" dirty="0">
                <a:latin typeface="Arial"/>
                <a:cs typeface="Arial"/>
              </a:rPr>
              <a:t>enforcement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reports,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reports,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records,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media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accounts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Arial"/>
              <a:cs typeface="Arial"/>
            </a:endParaRPr>
          </a:p>
          <a:p>
            <a:pPr marL="299085" marR="3937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  <a:tab pos="362585" algn="l"/>
              </a:tabLst>
            </a:pP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Arial"/>
                <a:cs typeface="Arial"/>
              </a:rPr>
              <a:t>Polaris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estimates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IMB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average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women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average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customers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day,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customer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pays the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average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house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$60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299085" marR="24765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With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estimated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9,000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IMBs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sex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buyer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review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boards, 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generate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estimated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$6,000,000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day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477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E3A2F"/>
                </a:solidFill>
              </a:rPr>
              <a:t>National</a:t>
            </a:r>
            <a:r>
              <a:rPr spc="-45" dirty="0">
                <a:solidFill>
                  <a:srgbClr val="4E3A2F"/>
                </a:solidFill>
              </a:rPr>
              <a:t> </a:t>
            </a:r>
            <a:r>
              <a:rPr dirty="0">
                <a:solidFill>
                  <a:srgbClr val="4E3A2F"/>
                </a:solidFill>
              </a:rPr>
              <a:t>IMB</a:t>
            </a:r>
            <a:r>
              <a:rPr spc="-20" dirty="0">
                <a:solidFill>
                  <a:srgbClr val="4E3A2F"/>
                </a:solidFill>
              </a:rPr>
              <a:t> </a:t>
            </a:r>
            <a:r>
              <a:rPr spc="-10" dirty="0">
                <a:solidFill>
                  <a:srgbClr val="4E3A2F"/>
                </a:solidFill>
              </a:rPr>
              <a:t>Estimates</a:t>
            </a:r>
          </a:p>
        </p:txBody>
      </p:sp>
      <p:sp>
        <p:nvSpPr>
          <p:cNvPr id="6" name="object 6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03056" y="5628538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57427"/>
            <a:ext cx="1194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E3A2F"/>
                </a:solidFill>
              </a:rPr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493" y="1703654"/>
            <a:ext cx="7229475" cy="3636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combat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trafficking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Houston,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City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Council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asked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amend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Chapter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28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ordinances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299085" marR="23812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IMBs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often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facilitate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illegal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sex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trade,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trafficking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particular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threat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safety,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wellbeing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Houstonians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Arial"/>
              <a:cs typeface="Arial"/>
            </a:endParaRPr>
          </a:p>
          <a:p>
            <a:pPr marL="299085" marR="18161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Recent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research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Houston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IMBs </a:t>
            </a:r>
            <a:r>
              <a:rPr sz="1800" dirty="0">
                <a:latin typeface="Arial"/>
                <a:cs typeface="Arial"/>
              </a:rPr>
              <a:t>than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Texas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850" dirty="0">
              <a:latin typeface="Arial"/>
              <a:cs typeface="Arial"/>
            </a:endParaRPr>
          </a:p>
          <a:p>
            <a:pPr marL="297815" marR="247650" indent="-28575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latest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search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conducted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9/14/2015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IMBs 	</a:t>
            </a:r>
            <a:r>
              <a:rPr sz="1800" dirty="0">
                <a:latin typeface="Arial"/>
                <a:cs typeface="Arial"/>
              </a:rPr>
              <a:t>offering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online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running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387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places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because 	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IMBs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close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03056" y="5628538"/>
            <a:ext cx="2095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968755"/>
            <a:ext cx="1191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4E3A2F"/>
                </a:solidFill>
              </a:rPr>
              <a:t>Purpose</a:t>
            </a:r>
          </a:p>
        </p:txBody>
      </p:sp>
      <p:sp>
        <p:nvSpPr>
          <p:cNvPr id="5" name="object 5"/>
          <p:cNvSpPr/>
          <p:nvPr/>
        </p:nvSpPr>
        <p:spPr>
          <a:xfrm>
            <a:off x="8531732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71120" y="396239"/>
                </a:moveTo>
                <a:lnTo>
                  <a:pt x="43451" y="390651"/>
                </a:lnTo>
                <a:lnTo>
                  <a:pt x="20843" y="375410"/>
                </a:lnTo>
                <a:lnTo>
                  <a:pt x="5593" y="352804"/>
                </a:lnTo>
                <a:lnTo>
                  <a:pt x="0" y="325119"/>
                </a:lnTo>
                <a:lnTo>
                  <a:pt x="0" y="71119"/>
                </a:lnTo>
                <a:lnTo>
                  <a:pt x="5593" y="43435"/>
                </a:lnTo>
                <a:lnTo>
                  <a:pt x="20843" y="20829"/>
                </a:lnTo>
                <a:lnTo>
                  <a:pt x="43451" y="5588"/>
                </a:lnTo>
                <a:lnTo>
                  <a:pt x="7112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9253" y="5648959"/>
            <a:ext cx="71120" cy="396240"/>
          </a:xfrm>
          <a:custGeom>
            <a:avLst/>
            <a:gdLst/>
            <a:ahLst/>
            <a:cxnLst/>
            <a:rect l="l" t="t" r="r" b="b"/>
            <a:pathLst>
              <a:path w="71120" h="396239">
                <a:moveTo>
                  <a:pt x="0" y="0"/>
                </a:moveTo>
                <a:lnTo>
                  <a:pt x="27721" y="5588"/>
                </a:lnTo>
                <a:lnTo>
                  <a:pt x="50323" y="20829"/>
                </a:lnTo>
                <a:lnTo>
                  <a:pt x="65543" y="43435"/>
                </a:lnTo>
                <a:lnTo>
                  <a:pt x="71120" y="71119"/>
                </a:lnTo>
                <a:lnTo>
                  <a:pt x="71120" y="325119"/>
                </a:lnTo>
                <a:lnTo>
                  <a:pt x="65543" y="352804"/>
                </a:lnTo>
                <a:lnTo>
                  <a:pt x="50323" y="375410"/>
                </a:lnTo>
                <a:lnTo>
                  <a:pt x="27721" y="390651"/>
                </a:lnTo>
                <a:lnTo>
                  <a:pt x="0" y="396239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783742" y="1620977"/>
            <a:ext cx="8128634" cy="4480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832485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dirty="0"/>
              <a:t>On</a:t>
            </a:r>
            <a:r>
              <a:rPr spc="-4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same</a:t>
            </a:r>
            <a:r>
              <a:rPr spc="-30" dirty="0"/>
              <a:t> </a:t>
            </a:r>
            <a:r>
              <a:rPr spc="-10" dirty="0"/>
              <a:t>day,</a:t>
            </a:r>
            <a:r>
              <a:rPr dirty="0"/>
              <a:t> the</a:t>
            </a:r>
            <a:r>
              <a:rPr spc="-40" dirty="0"/>
              <a:t> </a:t>
            </a:r>
            <a:r>
              <a:rPr dirty="0"/>
              <a:t>list</a:t>
            </a:r>
            <a:r>
              <a:rPr spc="-2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240</a:t>
            </a:r>
            <a:r>
              <a:rPr spc="-30" dirty="0"/>
              <a:t> </a:t>
            </a:r>
            <a:r>
              <a:rPr dirty="0"/>
              <a:t>IMBs</a:t>
            </a:r>
            <a:r>
              <a:rPr spc="-30" dirty="0"/>
              <a:t> </a:t>
            </a:r>
            <a:r>
              <a:rPr dirty="0"/>
              <a:t>was</a:t>
            </a:r>
            <a:r>
              <a:rPr spc="15" dirty="0"/>
              <a:t> </a:t>
            </a:r>
            <a:r>
              <a:rPr dirty="0"/>
              <a:t>crossed</a:t>
            </a:r>
            <a:r>
              <a:rPr spc="-35" dirty="0"/>
              <a:t> </a:t>
            </a:r>
            <a:r>
              <a:rPr dirty="0"/>
              <a:t>with</a:t>
            </a:r>
            <a:r>
              <a:rPr spc="1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list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state 	</a:t>
            </a:r>
            <a:r>
              <a:rPr dirty="0"/>
              <a:t>licensed</a:t>
            </a:r>
            <a:r>
              <a:rPr spc="-30" dirty="0"/>
              <a:t> </a:t>
            </a:r>
            <a:r>
              <a:rPr dirty="0"/>
              <a:t>establishments,</a:t>
            </a:r>
            <a:r>
              <a:rPr spc="-15" dirty="0"/>
              <a:t> </a:t>
            </a:r>
            <a:r>
              <a:rPr dirty="0"/>
              <a:t>only</a:t>
            </a:r>
            <a:r>
              <a:rPr spc="-25" dirty="0"/>
              <a:t> </a:t>
            </a:r>
            <a:r>
              <a:rPr dirty="0"/>
              <a:t>9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establishments</a:t>
            </a:r>
            <a:r>
              <a:rPr spc="-10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spc="-10" dirty="0"/>
              <a:t>advertised 	</a:t>
            </a:r>
            <a:r>
              <a:rPr dirty="0"/>
              <a:t>suggestive</a:t>
            </a:r>
            <a:r>
              <a:rPr spc="-30" dirty="0"/>
              <a:t> </a:t>
            </a:r>
            <a:r>
              <a:rPr dirty="0"/>
              <a:t>services</a:t>
            </a:r>
            <a:r>
              <a:rPr spc="-15" dirty="0"/>
              <a:t> </a:t>
            </a:r>
            <a:r>
              <a:rPr dirty="0"/>
              <a:t>on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internet</a:t>
            </a:r>
            <a:r>
              <a:rPr spc="-10" dirty="0"/>
              <a:t> </a:t>
            </a:r>
            <a:r>
              <a:rPr dirty="0"/>
              <a:t>had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state</a:t>
            </a:r>
            <a:r>
              <a:rPr spc="-35" dirty="0"/>
              <a:t> </a:t>
            </a:r>
            <a:r>
              <a:rPr spc="-10" dirty="0"/>
              <a:t>license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850" dirty="0"/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dirty="0"/>
              <a:t>The</a:t>
            </a:r>
            <a:r>
              <a:rPr spc="-60" dirty="0"/>
              <a:t> </a:t>
            </a:r>
            <a:r>
              <a:rPr dirty="0"/>
              <a:t>current</a:t>
            </a:r>
            <a:r>
              <a:rPr spc="-30" dirty="0"/>
              <a:t> </a:t>
            </a:r>
            <a:r>
              <a:rPr dirty="0"/>
              <a:t>ordinance</a:t>
            </a:r>
            <a:r>
              <a:rPr spc="-10" dirty="0"/>
              <a:t> </a:t>
            </a:r>
            <a:r>
              <a:rPr dirty="0"/>
              <a:t>only</a:t>
            </a:r>
            <a:r>
              <a:rPr spc="-20" dirty="0"/>
              <a:t> </a:t>
            </a:r>
            <a:r>
              <a:rPr dirty="0"/>
              <a:t>authorizes</a:t>
            </a:r>
            <a:r>
              <a:rPr spc="-20" dirty="0"/>
              <a:t> </a:t>
            </a:r>
            <a:r>
              <a:rPr dirty="0"/>
              <a:t>law</a:t>
            </a:r>
            <a:r>
              <a:rPr spc="-20" dirty="0"/>
              <a:t> </a:t>
            </a:r>
            <a:r>
              <a:rPr dirty="0"/>
              <a:t>enforcement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10" dirty="0"/>
              <a:t>conduct</a:t>
            </a:r>
          </a:p>
          <a:p>
            <a:pPr marL="299085">
              <a:lnSpc>
                <a:spcPct val="100000"/>
              </a:lnSpc>
            </a:pPr>
            <a:r>
              <a:rPr dirty="0"/>
              <a:t>inspections</a:t>
            </a:r>
            <a:r>
              <a:rPr spc="-3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dirty="0"/>
              <a:t>state</a:t>
            </a:r>
            <a:r>
              <a:rPr spc="-45" dirty="0"/>
              <a:t> </a:t>
            </a:r>
            <a:r>
              <a:rPr dirty="0"/>
              <a:t>licensed</a:t>
            </a:r>
            <a:r>
              <a:rPr spc="-25" dirty="0"/>
              <a:t> </a:t>
            </a:r>
            <a:r>
              <a:rPr dirty="0"/>
              <a:t>massage</a:t>
            </a:r>
            <a:r>
              <a:rPr spc="-30" dirty="0"/>
              <a:t> </a:t>
            </a:r>
            <a:r>
              <a:rPr spc="-10" dirty="0"/>
              <a:t>establishments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/>
          </a:p>
          <a:p>
            <a:pPr marL="299085" marR="137287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dirty="0"/>
              <a:t>The</a:t>
            </a:r>
            <a:r>
              <a:rPr spc="-65" dirty="0"/>
              <a:t> </a:t>
            </a:r>
            <a:r>
              <a:rPr dirty="0"/>
              <a:t>proposed</a:t>
            </a:r>
            <a:r>
              <a:rPr spc="-25" dirty="0"/>
              <a:t> </a:t>
            </a:r>
            <a:r>
              <a:rPr dirty="0"/>
              <a:t>ordinance</a:t>
            </a:r>
            <a:r>
              <a:rPr spc="-15" dirty="0"/>
              <a:t> </a:t>
            </a:r>
            <a:r>
              <a:rPr dirty="0"/>
              <a:t>changes</a:t>
            </a:r>
            <a:r>
              <a:rPr spc="-35" dirty="0"/>
              <a:t> </a:t>
            </a:r>
            <a:r>
              <a:rPr dirty="0"/>
              <a:t>will</a:t>
            </a:r>
            <a:r>
              <a:rPr spc="10" dirty="0"/>
              <a:t> </a:t>
            </a:r>
            <a:r>
              <a:rPr dirty="0"/>
              <a:t>allow</a:t>
            </a:r>
            <a:r>
              <a:rPr spc="-30" dirty="0"/>
              <a:t> </a:t>
            </a:r>
            <a:r>
              <a:rPr dirty="0"/>
              <a:t>law</a:t>
            </a:r>
            <a:r>
              <a:rPr spc="-25" dirty="0"/>
              <a:t> </a:t>
            </a:r>
            <a:r>
              <a:rPr dirty="0"/>
              <a:t>enforcement</a:t>
            </a:r>
            <a:r>
              <a:rPr spc="-20" dirty="0"/>
              <a:t> </a:t>
            </a:r>
            <a:r>
              <a:rPr spc="-25" dirty="0"/>
              <a:t>to </a:t>
            </a:r>
            <a:r>
              <a:rPr dirty="0"/>
              <a:t>inspect</a:t>
            </a:r>
            <a:r>
              <a:rPr spc="-25" dirty="0"/>
              <a:t> </a:t>
            </a:r>
            <a:r>
              <a:rPr dirty="0"/>
              <a:t>businesses</a:t>
            </a:r>
            <a:r>
              <a:rPr spc="-15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dirty="0"/>
              <a:t>have</a:t>
            </a:r>
            <a:r>
              <a:rPr spc="-2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state</a:t>
            </a:r>
            <a:r>
              <a:rPr spc="-35" dirty="0"/>
              <a:t> </a:t>
            </a:r>
            <a:r>
              <a:rPr dirty="0"/>
              <a:t>license,</a:t>
            </a:r>
            <a:r>
              <a:rPr spc="-20" dirty="0"/>
              <a:t> </a:t>
            </a:r>
            <a:r>
              <a:rPr dirty="0"/>
              <a:t>but</a:t>
            </a:r>
            <a:r>
              <a:rPr spc="-20" dirty="0"/>
              <a:t> </a:t>
            </a:r>
            <a:r>
              <a:rPr dirty="0"/>
              <a:t>also</a:t>
            </a:r>
            <a:r>
              <a:rPr spc="-20" dirty="0"/>
              <a:t> </a:t>
            </a:r>
            <a:r>
              <a:rPr dirty="0"/>
              <a:t>those</a:t>
            </a:r>
            <a:r>
              <a:rPr spc="-20" dirty="0"/>
              <a:t> that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advertise</a:t>
            </a:r>
            <a:r>
              <a:rPr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massages</a:t>
            </a:r>
            <a:r>
              <a:rPr spc="-1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should</a:t>
            </a:r>
            <a:r>
              <a:rPr spc="-25" dirty="0"/>
              <a:t> </a:t>
            </a:r>
            <a:r>
              <a:rPr dirty="0"/>
              <a:t>have</a:t>
            </a:r>
            <a:r>
              <a:rPr spc="-2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state</a:t>
            </a:r>
            <a:r>
              <a:rPr spc="-40" dirty="0"/>
              <a:t> </a:t>
            </a:r>
            <a:r>
              <a:rPr spc="-10" dirty="0"/>
              <a:t>license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850" dirty="0"/>
          </a:p>
          <a:p>
            <a:pPr marL="299085" marR="101917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dirty="0"/>
              <a:t>It</a:t>
            </a:r>
            <a:r>
              <a:rPr spc="-45" dirty="0"/>
              <a:t> </a:t>
            </a:r>
            <a:r>
              <a:rPr dirty="0"/>
              <a:t>will</a:t>
            </a:r>
            <a:r>
              <a:rPr spc="10" dirty="0"/>
              <a:t> </a:t>
            </a:r>
            <a:r>
              <a:rPr dirty="0"/>
              <a:t>also</a:t>
            </a:r>
            <a:r>
              <a:rPr spc="-20" dirty="0"/>
              <a:t> </a:t>
            </a:r>
            <a:r>
              <a:rPr dirty="0"/>
              <a:t>recognize</a:t>
            </a:r>
            <a:r>
              <a:rPr spc="-25" dirty="0"/>
              <a:t> </a:t>
            </a:r>
            <a:r>
              <a:rPr dirty="0"/>
              <a:t>that</a:t>
            </a:r>
            <a:r>
              <a:rPr spc="-25" dirty="0"/>
              <a:t> </a:t>
            </a:r>
            <a:r>
              <a:rPr dirty="0"/>
              <a:t>law</a:t>
            </a:r>
            <a:r>
              <a:rPr spc="-20" dirty="0"/>
              <a:t> </a:t>
            </a:r>
            <a:r>
              <a:rPr dirty="0"/>
              <a:t>enforcement</a:t>
            </a:r>
            <a:r>
              <a:rPr spc="-15" dirty="0"/>
              <a:t> </a:t>
            </a:r>
            <a:r>
              <a:rPr dirty="0"/>
              <a:t>action</a:t>
            </a:r>
            <a:r>
              <a:rPr spc="-3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access</a:t>
            </a:r>
            <a:r>
              <a:rPr spc="-25" dirty="0"/>
              <a:t> is </a:t>
            </a:r>
            <a:r>
              <a:rPr dirty="0"/>
              <a:t>required</a:t>
            </a:r>
            <a:r>
              <a:rPr spc="-3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assist</a:t>
            </a:r>
            <a:r>
              <a:rPr spc="-30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closing</a:t>
            </a:r>
            <a:r>
              <a:rPr spc="-25" dirty="0"/>
              <a:t> </a:t>
            </a:r>
            <a:r>
              <a:rPr dirty="0"/>
              <a:t>these</a:t>
            </a:r>
            <a:r>
              <a:rPr spc="-35" dirty="0"/>
              <a:t> </a:t>
            </a:r>
            <a:r>
              <a:rPr dirty="0"/>
              <a:t>parlors</a:t>
            </a:r>
            <a:r>
              <a:rPr spc="-25" dirty="0"/>
              <a:t> </a:t>
            </a:r>
            <a:r>
              <a:rPr dirty="0"/>
              <a:t>while</a:t>
            </a:r>
            <a:r>
              <a:rPr spc="15" dirty="0"/>
              <a:t> </a:t>
            </a:r>
            <a:r>
              <a:rPr dirty="0"/>
              <a:t>balancing</a:t>
            </a:r>
            <a:r>
              <a:rPr spc="-15" dirty="0"/>
              <a:t> </a:t>
            </a:r>
            <a:r>
              <a:rPr spc="-10" dirty="0"/>
              <a:t>legitimate </a:t>
            </a:r>
            <a:r>
              <a:rPr dirty="0"/>
              <a:t>business</a:t>
            </a:r>
            <a:r>
              <a:rPr spc="-50" dirty="0"/>
              <a:t> </a:t>
            </a:r>
            <a:r>
              <a:rPr dirty="0"/>
              <a:t>owners</a:t>
            </a:r>
            <a:r>
              <a:rPr lang="en-US" dirty="0"/>
              <a:t>'</a:t>
            </a:r>
            <a:r>
              <a:rPr dirty="0"/>
              <a:t> </a:t>
            </a:r>
            <a:r>
              <a:rPr spc="-10" dirty="0"/>
              <a:t>interests</a:t>
            </a:r>
          </a:p>
          <a:p>
            <a:pPr marR="5080" algn="r">
              <a:lnSpc>
                <a:spcPct val="100000"/>
              </a:lnSpc>
              <a:spcBef>
                <a:spcPts val="1310"/>
              </a:spcBef>
            </a:pPr>
            <a:r>
              <a:rPr sz="2600" dirty="0">
                <a:solidFill>
                  <a:srgbClr val="FFFFFF"/>
                </a:solidFill>
              </a:rPr>
              <a:t>9</a:t>
            </a:r>
            <a:endParaRPr sz="26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8cae46-45e4-44c2-a2f6-e425ed195998" xsi:nil="true"/>
    <lcf76f155ced4ddcb4097134ff3c332f xmlns="45b7d5eb-3fef-45ef-b8ae-06dcf41621e2">
      <Terms xmlns="http://schemas.microsoft.com/office/infopath/2007/PartnerControls"/>
    </lcf76f155ced4ddcb4097134ff3c332f>
    <Notes xmlns="45b7d5eb-3fef-45ef-b8ae-06dcf41621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C50F1E5C6EC4B8C93B1F5DE99BC4C" ma:contentTypeVersion="12" ma:contentTypeDescription="Create a new document." ma:contentTypeScope="" ma:versionID="ace03143c21acf8c7c2882f31ef450e4">
  <xsd:schema xmlns:xsd="http://www.w3.org/2001/XMLSchema" xmlns:xs="http://www.w3.org/2001/XMLSchema" xmlns:p="http://schemas.microsoft.com/office/2006/metadata/properties" xmlns:ns2="45b7d5eb-3fef-45ef-b8ae-06dcf41621e2" xmlns:ns3="a78cae46-45e4-44c2-a2f6-e425ed195998" targetNamespace="http://schemas.microsoft.com/office/2006/metadata/properties" ma:root="true" ma:fieldsID="6eaddbbd4e013361570bd9f743699fe9" ns2:_="" ns3:_="">
    <xsd:import namespace="45b7d5eb-3fef-45ef-b8ae-06dcf41621e2"/>
    <xsd:import namespace="a78cae46-45e4-44c2-a2f6-e425ed195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7d5eb-3fef-45ef-b8ae-06dcf4162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3a93e6a-eb94-4f22-847d-80c377548a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cae46-45e4-44c2-a2f6-e425ed19599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c6a59a3-efcb-4fbb-8b32-27e740f90808}" ma:internalName="TaxCatchAll" ma:showField="CatchAllData" ma:web="a78cae46-45e4-44c2-a2f6-e425ed195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959D6-1A83-47F9-AC71-8ABA951ABEF6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a78cae46-45e4-44c2-a2f6-e425ed195998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5b7d5eb-3fef-45ef-b8ae-06dcf41621e2"/>
  </ds:schemaRefs>
</ds:datastoreItem>
</file>

<file path=customXml/itemProps2.xml><?xml version="1.0" encoding="utf-8"?>
<ds:datastoreItem xmlns:ds="http://schemas.openxmlformats.org/officeDocument/2006/customXml" ds:itemID="{908CB64E-DDF4-4ABA-ABE3-E9DFFB445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7d5eb-3fef-45ef-b8ae-06dcf41621e2"/>
    <ds:schemaRef ds:uri="a78cae46-45e4-44c2-a2f6-e425ed195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3B70D6-A817-400B-B86D-69901887299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7a85a10-258b-45b4-a519-c96c7721094c}" enabled="0" method="" siteId="{57a85a10-258b-45b4-a519-c96c7721094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7456</TotalTime>
  <Words>1638</Words>
  <Application>Microsoft Office PowerPoint</Application>
  <PresentationFormat>On-screen Show (4:3)</PresentationFormat>
  <Paragraphs>230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Illicit Massage Establishments</vt:lpstr>
      <vt:lpstr>Role Overview</vt:lpstr>
      <vt:lpstr>Outline</vt:lpstr>
      <vt:lpstr>Human Trafficking Definitions</vt:lpstr>
      <vt:lpstr>Polaris Project - National Hotline calls</vt:lpstr>
      <vt:lpstr>National IMB Estimates</vt:lpstr>
      <vt:lpstr>Purpose</vt:lpstr>
      <vt:lpstr>Purpose</vt:lpstr>
      <vt:lpstr>Illicit Spas/Massage Parlors</vt:lpstr>
      <vt:lpstr>Volume of Paid Sex Ads in Houston</vt:lpstr>
      <vt:lpstr>Online Massage Ads</vt:lpstr>
      <vt:lpstr>Buyer Reviews</vt:lpstr>
      <vt:lpstr>How Does Houston Compare?</vt:lpstr>
      <vt:lpstr>Ordinance Comparison</vt:lpstr>
      <vt:lpstr>District Counts</vt:lpstr>
      <vt:lpstr>Illicit Massage Businesses</vt:lpstr>
      <vt:lpstr>Human Trafficking &amp; Prostitution-Related Incidents by Premise Type</vt:lpstr>
      <vt:lpstr>Proposed Changes Sec. 28-361. Definitions.</vt:lpstr>
      <vt:lpstr>Proposed Changes Sec. 28-361. Definitions.</vt:lpstr>
      <vt:lpstr>Proposed Changes: Sec. 28-370. Access; right of entry.</vt:lpstr>
      <vt:lpstr>Proposed Changes: Sec. 28-361. Definitions.</vt:lpstr>
      <vt:lpstr>Proposed Changes: Sec. 28-361. Definitions.</vt:lpstr>
      <vt:lpstr>Benefits and Cost</vt:lpstr>
      <vt:lpstr>Timeline – Stakeholders Please note: names of individuals and organizations have been removed to protect privacy.</vt:lpstr>
      <vt:lpstr>Letter of Support Please note: names of individuals and organizations have been removed to protect privacy.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Chris - DON</dc:creator>
  <cp:lastModifiedBy>Schuetzle, Molly (TR Govt Affairs &amp; ESG)</cp:lastModifiedBy>
  <cp:revision>13</cp:revision>
  <dcterms:created xsi:type="dcterms:W3CDTF">2023-11-03T18:08:51Z</dcterms:created>
  <dcterms:modified xsi:type="dcterms:W3CDTF">2023-12-19T19:16:30Z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2023-11-03T00:00:00Z</vt:filetime>
  </property>
  <property fmtid="{D5CDD505-2E9C-101B-9397-08002B2CF9AE}" pid="5" name="Producer">
    <vt:lpwstr>Microsoft® PowerPoint® 2010</vt:lpwstr>
  </property>
  <property fmtid="{D5CDD505-2E9C-101B-9397-08002B2CF9AE}" pid="6" name="ContentTypeId">
    <vt:lpwstr>0x0101003FFC50F1E5C6EC4B8C93B1F5DE99BC4C</vt:lpwstr>
  </property>
  <property fmtid="{D5CDD505-2E9C-101B-9397-08002B2CF9AE}" pid="7" name="MediaServiceImageTags">
    <vt:lpwstr/>
  </property>
</Properties>
</file>