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147483131" r:id="rId2"/>
    <p:sldId id="2147483133" r:id="rId3"/>
    <p:sldId id="2147483123" r:id="rId4"/>
    <p:sldId id="2147483124" r:id="rId5"/>
    <p:sldId id="2147483125" r:id="rId6"/>
    <p:sldId id="2147483126" r:id="rId7"/>
    <p:sldId id="260" r:id="rId8"/>
    <p:sldId id="261" r:id="rId9"/>
    <p:sldId id="262" r:id="rId10"/>
    <p:sldId id="321" r:id="rId11"/>
    <p:sldId id="322" r:id="rId12"/>
    <p:sldId id="263" r:id="rId13"/>
    <p:sldId id="323" r:id="rId14"/>
    <p:sldId id="325" r:id="rId15"/>
    <p:sldId id="2147483134" r:id="rId16"/>
    <p:sldId id="2147483135" r:id="rId17"/>
    <p:sldId id="290" r:id="rId18"/>
    <p:sldId id="274" r:id="rId19"/>
    <p:sldId id="2147483136" r:id="rId20"/>
    <p:sldId id="2147483105" r:id="rId21"/>
    <p:sldId id="2147482185" r:id="rId22"/>
    <p:sldId id="2147483117" r:id="rId23"/>
    <p:sldId id="2147483120" r:id="rId24"/>
    <p:sldId id="2147483121" r:id="rId25"/>
    <p:sldId id="2147482187" r:id="rId26"/>
    <p:sldId id="2147482186" r:id="rId27"/>
    <p:sldId id="273" r:id="rId28"/>
    <p:sldId id="2147483122" r:id="rId29"/>
    <p:sldId id="2147483137" r:id="rId30"/>
    <p:sldId id="214748313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94660"/>
  </p:normalViewPr>
  <p:slideViewPr>
    <p:cSldViewPr snapToGrid="0">
      <p:cViewPr varScale="1">
        <p:scale>
          <a:sx n="41" d="100"/>
          <a:sy n="41" d="100"/>
        </p:scale>
        <p:origin x="1396"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09236311788106E-2"/>
          <c:y val="1.7609236311788106E-2"/>
          <c:w val="0.96478288789842892"/>
          <c:h val="0.96478288789842892"/>
        </c:manualLayout>
      </c:layout>
      <c:doughnutChart>
        <c:varyColors val="1"/>
        <c:ser>
          <c:idx val="0"/>
          <c:order val="0"/>
          <c:tx>
            <c:strRef>
              <c:f>Sheet1!$B$1</c:f>
              <c:strCache>
                <c:ptCount val="1"/>
                <c:pt idx="0">
                  <c:v>Sales</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677B-4E3F-9F00-3CBDEEBCCA58}"/>
              </c:ext>
            </c:extLst>
          </c:dPt>
          <c:dPt>
            <c:idx val="1"/>
            <c:bubble3D val="0"/>
            <c:spPr>
              <a:solidFill>
                <a:schemeClr val="tx2">
                  <a:lumMod val="75000"/>
                </a:schemeClr>
              </a:solidFill>
              <a:ln w="19050">
                <a:noFill/>
              </a:ln>
              <a:effectLst/>
            </c:spPr>
            <c:extLst>
              <c:ext xmlns:c16="http://schemas.microsoft.com/office/drawing/2014/chart" uri="{C3380CC4-5D6E-409C-BE32-E72D297353CC}">
                <c16:uniqueId val="{00000003-677B-4E3F-9F00-3CBDEEBCCA58}"/>
              </c:ext>
            </c:extLst>
          </c:dPt>
          <c:cat>
            <c:strRef>
              <c:f>Sheet1!$A$2:$A$3</c:f>
              <c:strCache>
                <c:ptCount val="2"/>
                <c:pt idx="0">
                  <c:v>1st Qtr</c:v>
                </c:pt>
                <c:pt idx="1">
                  <c:v>2nd Qtr</c:v>
                </c:pt>
              </c:strCache>
            </c:strRef>
          </c:cat>
          <c:val>
            <c:numRef>
              <c:f>Sheet1!$B$2:$B$3</c:f>
              <c:numCache>
                <c:formatCode>0%</c:formatCode>
                <c:ptCount val="2"/>
                <c:pt idx="0">
                  <c:v>0.78</c:v>
                </c:pt>
                <c:pt idx="1">
                  <c:v>0.12</c:v>
                </c:pt>
              </c:numCache>
            </c:numRef>
          </c:val>
          <c:extLst>
            <c:ext xmlns:c16="http://schemas.microsoft.com/office/drawing/2014/chart" uri="{C3380CC4-5D6E-409C-BE32-E72D297353CC}">
              <c16:uniqueId val="{00000008-677B-4E3F-9F00-3CBDEEBCCA58}"/>
            </c:ext>
          </c:extLst>
        </c:ser>
        <c:dLbls>
          <c:showLegendKey val="0"/>
          <c:showVal val="0"/>
          <c:showCatName val="0"/>
          <c:showSerName val="0"/>
          <c:showPercent val="0"/>
          <c:showBubbleSize val="0"/>
          <c:showLeaderLines val="1"/>
        </c:dLbls>
        <c:firstSliceAng val="0"/>
        <c:holeSize val="5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21430062120626"/>
          <c:y val="5.8340048348106369E-2"/>
          <c:w val="0.74142722029066588"/>
          <c:h val="0.76358093231899593"/>
        </c:manualLayout>
      </c:layout>
      <c:lineChart>
        <c:grouping val="standard"/>
        <c:varyColors val="0"/>
        <c:ser>
          <c:idx val="0"/>
          <c:order val="0"/>
          <c:tx>
            <c:strRef>
              <c:f>Sheet1!$B$1</c:f>
              <c:strCache>
                <c:ptCount val="1"/>
                <c:pt idx="0">
                  <c:v>2023</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Sheet1!$A$2:$A$5</c:f>
              <c:strCache>
                <c:ptCount val="1"/>
                <c:pt idx="0">
                  <c:v>No. Matters</c:v>
                </c:pt>
              </c:strCache>
            </c:strRef>
          </c:cat>
          <c:val>
            <c:numRef>
              <c:f>Sheet1!$B$2:$B$5</c:f>
              <c:numCache>
                <c:formatCode>General</c:formatCode>
                <c:ptCount val="4"/>
                <c:pt idx="0">
                  <c:v>52</c:v>
                </c:pt>
              </c:numCache>
            </c:numRef>
          </c:val>
          <c:smooth val="0"/>
          <c:extLst>
            <c:ext xmlns:c16="http://schemas.microsoft.com/office/drawing/2014/chart" uri="{C3380CC4-5D6E-409C-BE32-E72D297353CC}">
              <c16:uniqueId val="{00000000-D20F-4C9C-8939-32FBC80FC5D1}"/>
            </c:ext>
          </c:extLst>
        </c:ser>
        <c:ser>
          <c:idx val="1"/>
          <c:order val="1"/>
          <c:tx>
            <c:strRef>
              <c:f>Sheet1!$C$1</c:f>
              <c:strCache>
                <c:ptCount val="1"/>
                <c:pt idx="0">
                  <c:v>2024</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Sheet1!$A$2:$A$5</c:f>
              <c:strCache>
                <c:ptCount val="1"/>
                <c:pt idx="0">
                  <c:v>No. Matters</c:v>
                </c:pt>
              </c:strCache>
            </c:strRef>
          </c:cat>
          <c:val>
            <c:numRef>
              <c:f>Sheet1!$C$2:$C$5</c:f>
              <c:numCache>
                <c:formatCode>General</c:formatCode>
                <c:ptCount val="4"/>
                <c:pt idx="0">
                  <c:v>68</c:v>
                </c:pt>
              </c:numCache>
            </c:numRef>
          </c:val>
          <c:smooth val="0"/>
          <c:extLst>
            <c:ext xmlns:c16="http://schemas.microsoft.com/office/drawing/2014/chart" uri="{C3380CC4-5D6E-409C-BE32-E72D297353CC}">
              <c16:uniqueId val="{00000001-D20F-4C9C-8939-32FBC80FC5D1}"/>
            </c:ext>
          </c:extLst>
        </c:ser>
        <c:ser>
          <c:idx val="2"/>
          <c:order val="2"/>
          <c:tx>
            <c:strRef>
              <c:f>Sheet1!$D$1</c:f>
              <c:strCache>
                <c:ptCount val="1"/>
                <c:pt idx="0">
                  <c:v>2025 YTD</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Sheet1!$A$2:$A$5</c:f>
              <c:strCache>
                <c:ptCount val="1"/>
                <c:pt idx="0">
                  <c:v>No. Matters</c:v>
                </c:pt>
              </c:strCache>
            </c:strRef>
          </c:cat>
          <c:val>
            <c:numRef>
              <c:f>Sheet1!$D$2:$D$5</c:f>
              <c:numCache>
                <c:formatCode>General</c:formatCode>
                <c:ptCount val="4"/>
                <c:pt idx="0">
                  <c:v>19</c:v>
                </c:pt>
              </c:numCache>
            </c:numRef>
          </c:val>
          <c:smooth val="0"/>
          <c:extLst>
            <c:ext xmlns:c16="http://schemas.microsoft.com/office/drawing/2014/chart" uri="{C3380CC4-5D6E-409C-BE32-E72D297353CC}">
              <c16:uniqueId val="{00000002-D20F-4C9C-8939-32FBC80FC5D1}"/>
            </c:ext>
          </c:extLst>
        </c:ser>
        <c:dLbls>
          <c:showLegendKey val="0"/>
          <c:showVal val="0"/>
          <c:showCatName val="0"/>
          <c:showSerName val="0"/>
          <c:showPercent val="0"/>
          <c:showBubbleSize val="0"/>
        </c:dLbls>
        <c:marker val="1"/>
        <c:smooth val="0"/>
        <c:axId val="469745312"/>
        <c:axId val="469742912"/>
      </c:lineChart>
      <c:catAx>
        <c:axId val="4697453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cap="all" spc="120" normalizeH="0" baseline="0">
                <a:solidFill>
                  <a:schemeClr val="tx2"/>
                </a:solidFill>
                <a:latin typeface="+mn-lt"/>
                <a:ea typeface="+mn-ea"/>
                <a:cs typeface="+mn-cs"/>
              </a:defRPr>
            </a:pPr>
            <a:endParaRPr lang="en-US"/>
          </a:p>
        </c:txPr>
        <c:crossAx val="469742912"/>
        <c:crosses val="autoZero"/>
        <c:auto val="1"/>
        <c:lblAlgn val="ctr"/>
        <c:lblOffset val="100"/>
        <c:noMultiLvlLbl val="0"/>
      </c:catAx>
      <c:valAx>
        <c:axId val="469742912"/>
        <c:scaling>
          <c:orientation val="minMax"/>
          <c:max val="100"/>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69745312"/>
        <c:crosses val="autoZero"/>
        <c:crossBetween val="between"/>
      </c:valAx>
      <c:spPr>
        <a:noFill/>
        <a:ln>
          <a:noFill/>
        </a:ln>
        <a:effectLst/>
      </c:spPr>
    </c:plotArea>
    <c:legend>
      <c:legendPos val="t"/>
      <c:layout>
        <c:manualLayout>
          <c:xMode val="edge"/>
          <c:yMode val="edge"/>
          <c:x val="0.50512579124207768"/>
          <c:y val="7.2522159548751006E-2"/>
          <c:w val="0.41137065173191378"/>
          <c:h val="0.7518193988845672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chemeClr val="tx2"/>
          </a:solidFill>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33B4B6-192B-4772-8864-79B73C360686}" type="datetimeFigureOut">
              <a:rPr lang="en-US" smtClean="0"/>
              <a:t>1/28/2026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44EB2-2C06-4003-84D0-A85CE835BCDD}" type="slidenum">
              <a:rPr lang="en-US" smtClean="0"/>
              <a:t>‹#›</a:t>
            </a:fld>
            <a:endParaRPr lang="en-US"/>
          </a:p>
        </p:txBody>
      </p:sp>
    </p:spTree>
    <p:extLst>
      <p:ext uri="{BB962C8B-B14F-4D97-AF65-F5344CB8AC3E}">
        <p14:creationId xmlns:p14="http://schemas.microsoft.com/office/powerpoint/2010/main" val="64332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A0B42-299A-9341-97CF-DCDF12CC14DD}" type="slidenum">
              <a:rPr kumimoji="0" lang="en-US" sz="1200" b="0" i="0" u="none" strike="noStrike" kern="1200" cap="none" spc="0" normalizeH="0" baseline="0" noProof="0" smtClean="0">
                <a:ln>
                  <a:noFill/>
                </a:ln>
                <a:solidFill>
                  <a:prstClr val="black"/>
                </a:solidFill>
                <a:effectLst/>
                <a:uLnTx/>
                <a:uFillTx/>
                <a:latin typeface="Clario"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lario" panose="02110004020202020204"/>
              <a:ea typeface="+mn-ea"/>
              <a:cs typeface="+mn-cs"/>
            </a:endParaRPr>
          </a:p>
        </p:txBody>
      </p:sp>
    </p:spTree>
    <p:extLst>
      <p:ext uri="{BB962C8B-B14F-4D97-AF65-F5344CB8AC3E}">
        <p14:creationId xmlns:p14="http://schemas.microsoft.com/office/powerpoint/2010/main" val="4063543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F0F7E-1D02-4281-BAED-26F4CFD2C9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338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A0B42-299A-9341-97CF-DCDF12CC14DD}" type="slidenum">
              <a:rPr kumimoji="0" lang="en-US" sz="1200" b="0" i="0" u="none" strike="noStrike" kern="1200" cap="none" spc="0" normalizeH="0" baseline="0" noProof="0" smtClean="0">
                <a:ln>
                  <a:noFill/>
                </a:ln>
                <a:solidFill>
                  <a:prstClr val="black"/>
                </a:solidFill>
                <a:effectLst/>
                <a:uLnTx/>
                <a:uFillTx/>
                <a:latin typeface="Clario"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lario" panose="02110004020202020204"/>
              <a:ea typeface="+mn-ea"/>
              <a:cs typeface="+mn-cs"/>
            </a:endParaRPr>
          </a:p>
        </p:txBody>
      </p:sp>
    </p:spTree>
    <p:extLst>
      <p:ext uri="{BB962C8B-B14F-4D97-AF65-F5344CB8AC3E}">
        <p14:creationId xmlns:p14="http://schemas.microsoft.com/office/powerpoint/2010/main" val="2844160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A0B42-299A-9341-97CF-DCDF12CC14DD}" type="slidenum">
              <a:rPr kumimoji="0" lang="en-US" sz="1200" b="0" i="0" u="none" strike="noStrike" kern="1200" cap="none" spc="0" normalizeH="0" baseline="0" noProof="0" smtClean="0">
                <a:ln>
                  <a:noFill/>
                </a:ln>
                <a:solidFill>
                  <a:prstClr val="black"/>
                </a:solidFill>
                <a:effectLst/>
                <a:uLnTx/>
                <a:uFillTx/>
                <a:latin typeface="Clario"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lario" panose="02110004020202020204"/>
              <a:ea typeface="+mn-ea"/>
              <a:cs typeface="+mn-cs"/>
            </a:endParaRPr>
          </a:p>
        </p:txBody>
      </p:sp>
    </p:spTree>
    <p:extLst>
      <p:ext uri="{BB962C8B-B14F-4D97-AF65-F5344CB8AC3E}">
        <p14:creationId xmlns:p14="http://schemas.microsoft.com/office/powerpoint/2010/main" val="2844160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379B6-4C48-A50C-F5A9-AEB6F6F2B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6C7A0E-9ED1-83C0-56AD-47B9183ABDC0}"/>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25EA7CA0-C652-C2B3-716A-256171B576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A0B42-299A-9341-97CF-DCDF12CC14DD}" type="slidenum">
              <a:rPr kumimoji="0" lang="en-US" sz="1200" b="0" i="0" u="none" strike="noStrike" kern="1200" cap="none" spc="0" normalizeH="0" baseline="0" noProof="0" smtClean="0">
                <a:ln>
                  <a:noFill/>
                </a:ln>
                <a:solidFill>
                  <a:prstClr val="black"/>
                </a:solidFill>
                <a:effectLst/>
                <a:uLnTx/>
                <a:uFillTx/>
                <a:latin typeface="Clario"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lario" panose="02110004020202020204"/>
              <a:ea typeface="+mn-ea"/>
              <a:cs typeface="+mn-cs"/>
            </a:endParaRPr>
          </a:p>
        </p:txBody>
      </p:sp>
    </p:spTree>
    <p:extLst>
      <p:ext uri="{BB962C8B-B14F-4D97-AF65-F5344CB8AC3E}">
        <p14:creationId xmlns:p14="http://schemas.microsoft.com/office/powerpoint/2010/main" val="36080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5B043B-ED39-423B-AC87-DF97B774A452}" type="slidenum">
              <a:rPr kumimoji="0" lang="en-US" sz="1200" b="0" i="0" u="none" strike="noStrike" kern="1200" cap="none" spc="0" normalizeH="0" baseline="0" noProof="0" smtClean="0">
                <a:ln>
                  <a:noFill/>
                </a:ln>
                <a:solidFill>
                  <a:prstClr val="black"/>
                </a:solidFill>
                <a:effectLst/>
                <a:uLnTx/>
                <a:uFillTx/>
                <a:latin typeface="Clario"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lario" panose="02110004020202020204"/>
              <a:ea typeface="+mn-ea"/>
              <a:cs typeface="+mn-cs"/>
            </a:endParaRPr>
          </a:p>
        </p:txBody>
      </p:sp>
    </p:spTree>
    <p:extLst>
      <p:ext uri="{BB962C8B-B14F-4D97-AF65-F5344CB8AC3E}">
        <p14:creationId xmlns:p14="http://schemas.microsoft.com/office/powerpoint/2010/main" val="3009831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F0F7E-1D02-4281-BAED-26F4CFD2C9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0218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5B043B-ED39-423B-AC87-DF97B774A452}" type="slidenum">
              <a:rPr kumimoji="0" lang="en-US" sz="1200" b="0" i="0" u="none" strike="noStrike" kern="1200" cap="none" spc="0" normalizeH="0" baseline="0" noProof="0" smtClean="0">
                <a:ln>
                  <a:noFill/>
                </a:ln>
                <a:solidFill>
                  <a:prstClr val="black"/>
                </a:solidFill>
                <a:effectLst/>
                <a:uLnTx/>
                <a:uFillTx/>
                <a:latin typeface="Clario"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lario" panose="02110004020202020204"/>
              <a:ea typeface="+mn-ea"/>
              <a:cs typeface="+mn-cs"/>
            </a:endParaRPr>
          </a:p>
        </p:txBody>
      </p:sp>
      <p:sp>
        <p:nvSpPr>
          <p:cNvPr id="3" name="Notes Placeholder 2">
            <a:extLst>
              <a:ext uri="{FF2B5EF4-FFF2-40B4-BE49-F238E27FC236}">
                <a16:creationId xmlns:a16="http://schemas.microsoft.com/office/drawing/2014/main" id="{5D7AAB90-6A5D-1F44-866D-212C0D0DBCB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0827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98D04-DDD7-8A83-6AD5-1FCB473EB8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712F88-9860-AE3F-993C-A3CF9B725738}"/>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C5A41631-E289-0578-839C-483EC39B14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5B043B-ED39-423B-AC87-DF97B774A452}" type="slidenum">
              <a:rPr kumimoji="0" lang="en-US" sz="1200" b="0" i="0" u="none" strike="noStrike" kern="1200" cap="none" spc="0" normalizeH="0" baseline="0" noProof="0" smtClean="0">
                <a:ln>
                  <a:noFill/>
                </a:ln>
                <a:solidFill>
                  <a:prstClr val="black"/>
                </a:solidFill>
                <a:effectLst/>
                <a:uLnTx/>
                <a:uFillTx/>
                <a:latin typeface="Clario"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lario" panose="02110004020202020204"/>
              <a:ea typeface="+mn-ea"/>
              <a:cs typeface="+mn-cs"/>
            </a:endParaRPr>
          </a:p>
        </p:txBody>
      </p:sp>
    </p:spTree>
    <p:extLst>
      <p:ext uri="{BB962C8B-B14F-4D97-AF65-F5344CB8AC3E}">
        <p14:creationId xmlns:p14="http://schemas.microsoft.com/office/powerpoint/2010/main" val="3776277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25654-1FC6-EB90-8244-93DDEECBA3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21DE0-AC05-AA9D-457B-F5F3AA152FE9}"/>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16C397E8-FFF1-861C-8327-0CB13EFCF7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5B043B-ED39-423B-AC87-DF97B774A452}" type="slidenum">
              <a:rPr kumimoji="0" lang="en-US" sz="1200" b="0" i="0" u="none" strike="noStrike" kern="1200" cap="none" spc="0" normalizeH="0" baseline="0" noProof="0" smtClean="0">
                <a:ln>
                  <a:noFill/>
                </a:ln>
                <a:solidFill>
                  <a:prstClr val="black"/>
                </a:solidFill>
                <a:effectLst/>
                <a:uLnTx/>
                <a:uFillTx/>
                <a:latin typeface="Clario"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lario" panose="02110004020202020204"/>
              <a:ea typeface="+mn-ea"/>
              <a:cs typeface="+mn-cs"/>
            </a:endParaRPr>
          </a:p>
        </p:txBody>
      </p:sp>
    </p:spTree>
    <p:extLst>
      <p:ext uri="{BB962C8B-B14F-4D97-AF65-F5344CB8AC3E}">
        <p14:creationId xmlns:p14="http://schemas.microsoft.com/office/powerpoint/2010/main" val="2004854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_blank">
    <p:spTree>
      <p:nvGrpSpPr>
        <p:cNvPr id="1" name=""/>
        <p:cNvGrpSpPr/>
        <p:nvPr/>
      </p:nvGrpSpPr>
      <p:grpSpPr>
        <a:xfrm>
          <a:off x="0" y="0"/>
          <a:ext cx="0" cy="0"/>
          <a:chOff x="0" y="0"/>
          <a:chExt cx="0" cy="0"/>
        </a:xfrm>
      </p:grpSpPr>
      <p:sp>
        <p:nvSpPr>
          <p:cNvPr id="15" name="Picture Placeholder 16">
            <a:extLst>
              <a:ext uri="{FF2B5EF4-FFF2-40B4-BE49-F238E27FC236}">
                <a16:creationId xmlns:a16="http://schemas.microsoft.com/office/drawing/2014/main" id="{50568FEB-6B72-0B1C-92F4-5E7DABA342DE}"/>
              </a:ext>
              <a:ext uri="{C183D7F6-B498-43B3-948B-1728B52AA6E4}">
                <adec:decorative xmlns:adec="http://schemas.microsoft.com/office/drawing/2017/decorative" val="1"/>
              </a:ext>
            </a:extLst>
          </p:cNvPr>
          <p:cNvSpPr>
            <a:spLocks noGrp="1"/>
          </p:cNvSpPr>
          <p:nvPr>
            <p:ph type="pic" sz="quarter" idx="16" hasCustomPrompt="1"/>
          </p:nvPr>
        </p:nvSpPr>
        <p:spPr>
          <a:xfrm>
            <a:off x="457200" y="457199"/>
            <a:ext cx="11277600" cy="5597411"/>
          </a:xfrm>
          <a:custGeom>
            <a:avLst/>
            <a:gdLst>
              <a:gd name="connsiteX0" fmla="*/ 0 w 11734800"/>
              <a:gd name="connsiteY0" fmla="*/ 0 h 5504012"/>
              <a:gd name="connsiteX1" fmla="*/ 11734800 w 11734800"/>
              <a:gd name="connsiteY1" fmla="*/ 0 h 5504012"/>
              <a:gd name="connsiteX2" fmla="*/ 11734800 w 11734800"/>
              <a:gd name="connsiteY2" fmla="*/ 5504012 h 5504012"/>
              <a:gd name="connsiteX3" fmla="*/ 0 w 11734800"/>
              <a:gd name="connsiteY3" fmla="*/ 5504012 h 5504012"/>
              <a:gd name="connsiteX4" fmla="*/ 0 w 11734800"/>
              <a:gd name="connsiteY4" fmla="*/ 0 h 5504012"/>
              <a:gd name="connsiteX0" fmla="*/ 0 w 11734800"/>
              <a:gd name="connsiteY0" fmla="*/ 0 h 5504017"/>
              <a:gd name="connsiteX1" fmla="*/ 11734800 w 11734800"/>
              <a:gd name="connsiteY1" fmla="*/ 0 h 5504017"/>
              <a:gd name="connsiteX2" fmla="*/ 11734800 w 11734800"/>
              <a:gd name="connsiteY2" fmla="*/ 5504012 h 5504017"/>
              <a:gd name="connsiteX3" fmla="*/ 5138057 w 11734800"/>
              <a:gd name="connsiteY3" fmla="*/ 5063141 h 5504017"/>
              <a:gd name="connsiteX4" fmla="*/ 0 w 11734800"/>
              <a:gd name="connsiteY4" fmla="*/ 5504012 h 5504017"/>
              <a:gd name="connsiteX5" fmla="*/ 0 w 11734800"/>
              <a:gd name="connsiteY5" fmla="*/ 0 h 5504017"/>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0 w 11734800"/>
              <a:gd name="connsiteY4" fmla="*/ 5504012 h 5520341"/>
              <a:gd name="connsiteX5" fmla="*/ 0 w 11734800"/>
              <a:gd name="connsiteY5" fmla="*/ 0 h 5520341"/>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5083629 w 11734800"/>
              <a:gd name="connsiteY4" fmla="*/ 1998812 h 5520341"/>
              <a:gd name="connsiteX5" fmla="*/ 0 w 11734800"/>
              <a:gd name="connsiteY5" fmla="*/ 0 h 5520341"/>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5083629 w 11734800"/>
              <a:gd name="connsiteY4" fmla="*/ 1998812 h 5520341"/>
              <a:gd name="connsiteX5" fmla="*/ 0 w 11734800"/>
              <a:gd name="connsiteY5" fmla="*/ 1960712 h 5520341"/>
              <a:gd name="connsiteX6" fmla="*/ 0 w 11734800"/>
              <a:gd name="connsiteY6" fmla="*/ 0 h 5520341"/>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5083629 w 11734800"/>
              <a:gd name="connsiteY4" fmla="*/ 1998812 h 5520341"/>
              <a:gd name="connsiteX5" fmla="*/ 0 w 11734800"/>
              <a:gd name="connsiteY5" fmla="*/ 1960712 h 5520341"/>
              <a:gd name="connsiteX6" fmla="*/ 0 w 11734800"/>
              <a:gd name="connsiteY6" fmla="*/ 0 h 5520341"/>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5083629 w 11734800"/>
              <a:gd name="connsiteY4" fmla="*/ 1998812 h 5520341"/>
              <a:gd name="connsiteX5" fmla="*/ 0 w 11734800"/>
              <a:gd name="connsiteY5" fmla="*/ 1960712 h 5520341"/>
              <a:gd name="connsiteX6" fmla="*/ 0 w 11734800"/>
              <a:gd name="connsiteY6" fmla="*/ 0 h 5520341"/>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5083629 w 11734800"/>
              <a:gd name="connsiteY4" fmla="*/ 1955269 h 5520341"/>
              <a:gd name="connsiteX5" fmla="*/ 0 w 11734800"/>
              <a:gd name="connsiteY5" fmla="*/ 1960712 h 5520341"/>
              <a:gd name="connsiteX6" fmla="*/ 0 w 11734800"/>
              <a:gd name="connsiteY6" fmla="*/ 0 h 5520341"/>
              <a:gd name="connsiteX0" fmla="*/ 0 w 11734800"/>
              <a:gd name="connsiteY0" fmla="*/ 0 h 5520341"/>
              <a:gd name="connsiteX1" fmla="*/ 11734800 w 11734800"/>
              <a:gd name="connsiteY1" fmla="*/ 0 h 5520341"/>
              <a:gd name="connsiteX2" fmla="*/ 11734800 w 11734800"/>
              <a:gd name="connsiteY2" fmla="*/ 5504012 h 5520341"/>
              <a:gd name="connsiteX3" fmla="*/ 5094515 w 11734800"/>
              <a:gd name="connsiteY3" fmla="*/ 5520341 h 5520341"/>
              <a:gd name="connsiteX4" fmla="*/ 5083629 w 11734800"/>
              <a:gd name="connsiteY4" fmla="*/ 1955269 h 5520341"/>
              <a:gd name="connsiteX5" fmla="*/ 0 w 11734800"/>
              <a:gd name="connsiteY5" fmla="*/ 1960712 h 5520341"/>
              <a:gd name="connsiteX6" fmla="*/ 0 w 11734800"/>
              <a:gd name="connsiteY6" fmla="*/ 0 h 5520341"/>
              <a:gd name="connsiteX0" fmla="*/ 0 w 11734800"/>
              <a:gd name="connsiteY0" fmla="*/ 0 h 6176388"/>
              <a:gd name="connsiteX1" fmla="*/ 11734800 w 11734800"/>
              <a:gd name="connsiteY1" fmla="*/ 0 h 6176388"/>
              <a:gd name="connsiteX2" fmla="*/ 11734800 w 11734800"/>
              <a:gd name="connsiteY2" fmla="*/ 6176355 h 6176388"/>
              <a:gd name="connsiteX3" fmla="*/ 5094515 w 11734800"/>
              <a:gd name="connsiteY3" fmla="*/ 5520341 h 6176388"/>
              <a:gd name="connsiteX4" fmla="*/ 5083629 w 11734800"/>
              <a:gd name="connsiteY4" fmla="*/ 1955269 h 6176388"/>
              <a:gd name="connsiteX5" fmla="*/ 0 w 11734800"/>
              <a:gd name="connsiteY5" fmla="*/ 1960712 h 6176388"/>
              <a:gd name="connsiteX6" fmla="*/ 0 w 11734800"/>
              <a:gd name="connsiteY6" fmla="*/ 0 h 6176388"/>
              <a:gd name="connsiteX0" fmla="*/ 0 w 11734800"/>
              <a:gd name="connsiteY0" fmla="*/ 0 h 5807299"/>
              <a:gd name="connsiteX1" fmla="*/ 11734800 w 11734800"/>
              <a:gd name="connsiteY1" fmla="*/ 0 h 5807299"/>
              <a:gd name="connsiteX2" fmla="*/ 11721585 w 11734800"/>
              <a:gd name="connsiteY2" fmla="*/ 5807226 h 5807299"/>
              <a:gd name="connsiteX3" fmla="*/ 5094515 w 11734800"/>
              <a:gd name="connsiteY3" fmla="*/ 5520341 h 5807299"/>
              <a:gd name="connsiteX4" fmla="*/ 5083629 w 11734800"/>
              <a:gd name="connsiteY4" fmla="*/ 1955269 h 5807299"/>
              <a:gd name="connsiteX5" fmla="*/ 0 w 11734800"/>
              <a:gd name="connsiteY5" fmla="*/ 1960712 h 5807299"/>
              <a:gd name="connsiteX6" fmla="*/ 0 w 11734800"/>
              <a:gd name="connsiteY6" fmla="*/ 0 h 5807299"/>
              <a:gd name="connsiteX0" fmla="*/ 0 w 11734800"/>
              <a:gd name="connsiteY0" fmla="*/ 0 h 5810372"/>
              <a:gd name="connsiteX1" fmla="*/ 11734800 w 11734800"/>
              <a:gd name="connsiteY1" fmla="*/ 0 h 5810372"/>
              <a:gd name="connsiteX2" fmla="*/ 11721585 w 11734800"/>
              <a:gd name="connsiteY2" fmla="*/ 5807226 h 5810372"/>
              <a:gd name="connsiteX3" fmla="*/ 5081301 w 11734800"/>
              <a:gd name="connsiteY3" fmla="*/ 5810372 h 5810372"/>
              <a:gd name="connsiteX4" fmla="*/ 5083629 w 11734800"/>
              <a:gd name="connsiteY4" fmla="*/ 1955269 h 5810372"/>
              <a:gd name="connsiteX5" fmla="*/ 0 w 11734800"/>
              <a:gd name="connsiteY5" fmla="*/ 1960712 h 5810372"/>
              <a:gd name="connsiteX6" fmla="*/ 0 w 11734800"/>
              <a:gd name="connsiteY6" fmla="*/ 0 h 581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4800" h="5810372">
                <a:moveTo>
                  <a:pt x="0" y="0"/>
                </a:moveTo>
                <a:lnTo>
                  <a:pt x="11734800" y="0"/>
                </a:lnTo>
                <a:lnTo>
                  <a:pt x="11721585" y="5807226"/>
                </a:lnTo>
                <a:lnTo>
                  <a:pt x="5081301" y="5810372"/>
                </a:lnTo>
                <a:cubicBezTo>
                  <a:pt x="5077672" y="4636529"/>
                  <a:pt x="5087258" y="3129112"/>
                  <a:pt x="5083629" y="1955269"/>
                </a:cubicBezTo>
                <a:cubicBezTo>
                  <a:pt x="5145315" y="1967969"/>
                  <a:pt x="3629" y="1969784"/>
                  <a:pt x="0" y="1960712"/>
                </a:cubicBezTo>
                <a:lnTo>
                  <a:pt x="0" y="0"/>
                </a:lnTo>
                <a:close/>
              </a:path>
            </a:pathLst>
          </a:custGeom>
          <a:solidFill>
            <a:srgbClr val="F8EADD"/>
          </a:solidFill>
        </p:spPr>
        <p:txBody>
          <a:bodyPr/>
          <a:lstStyle>
            <a:lvl1pPr marL="0" indent="0">
              <a:buNone/>
              <a:defRPr sz="1600" b="0" i="0">
                <a:latin typeface="+mn-lt"/>
              </a:defRPr>
            </a:lvl1pPr>
          </a:lstStyle>
          <a:p>
            <a:r>
              <a:rPr lang="en-US"/>
              <a:t>Double click or select the thumbnail to insert your own photo.</a:t>
            </a:r>
          </a:p>
        </p:txBody>
      </p:sp>
      <p:sp>
        <p:nvSpPr>
          <p:cNvPr id="12" name="Text Placeholder 5">
            <a:extLst>
              <a:ext uri="{FF2B5EF4-FFF2-40B4-BE49-F238E27FC236}">
                <a16:creationId xmlns:a16="http://schemas.microsoft.com/office/drawing/2014/main" id="{98D925D5-CE17-6841-F185-3B2B0B30D8BE}"/>
              </a:ext>
              <a:ext uri="{C183D7F6-B498-43B3-948B-1728B52AA6E4}">
                <adec:decorative xmlns:adec="http://schemas.microsoft.com/office/drawing/2017/decorative" val="1"/>
              </a:ext>
            </a:extLst>
          </p:cNvPr>
          <p:cNvSpPr>
            <a:spLocks noGrp="1"/>
          </p:cNvSpPr>
          <p:nvPr>
            <p:ph type="body" sz="quarter" idx="13" hasCustomPrompt="1"/>
          </p:nvPr>
        </p:nvSpPr>
        <p:spPr>
          <a:xfrm>
            <a:off x="9105900" y="149966"/>
            <a:ext cx="2628900" cy="228600"/>
          </a:xfrm>
          <a:prstGeom prst="rect">
            <a:avLst/>
          </a:prstGeom>
        </p:spPr>
        <p:txBody>
          <a:bodyPr lIns="0" tIns="0" rIns="0" bIns="72000" anchor="b" anchorCtr="0"/>
          <a:lstStyle>
            <a:lvl1pPr marL="0" indent="0" algn="r">
              <a:lnSpc>
                <a:spcPct val="100000"/>
              </a:lnSpc>
              <a:buNone/>
              <a:defRPr sz="600" b="0" i="0">
                <a:solidFill>
                  <a:schemeClr val="tx1"/>
                </a:solidFill>
                <a:latin typeface="+mn-lt"/>
              </a:defRPr>
            </a:lvl1pPr>
            <a:lvl2pPr marL="457200" indent="0" algn="r">
              <a:buNone/>
              <a:defRPr sz="1200">
                <a:solidFill>
                  <a:schemeClr val="bg1"/>
                </a:solidFill>
              </a:defRPr>
            </a:lvl2pPr>
            <a:lvl3pPr marL="914400" indent="0" algn="r">
              <a:buNone/>
              <a:defRPr sz="1200">
                <a:solidFill>
                  <a:schemeClr val="bg1"/>
                </a:solidFill>
              </a:defRPr>
            </a:lvl3pPr>
            <a:lvl4pPr marL="1371600" indent="0" algn="r">
              <a:buNone/>
              <a:defRPr sz="1200">
                <a:solidFill>
                  <a:schemeClr val="bg1"/>
                </a:solidFill>
              </a:defRPr>
            </a:lvl4pPr>
            <a:lvl5pPr marL="1828800" indent="0" algn="r">
              <a:buNone/>
              <a:defRPr sz="1200">
                <a:solidFill>
                  <a:schemeClr val="bg1"/>
                </a:solidFill>
              </a:defRPr>
            </a:lvl5pPr>
          </a:lstStyle>
          <a:p>
            <a:pPr lvl="0"/>
            <a:r>
              <a:rPr lang="en-US" noProof="0"/>
              <a:t>PHOTO CREDIT HERE</a:t>
            </a:r>
          </a:p>
        </p:txBody>
      </p:sp>
      <p:sp>
        <p:nvSpPr>
          <p:cNvPr id="9" name="Title 7">
            <a:extLst>
              <a:ext uri="{FF2B5EF4-FFF2-40B4-BE49-F238E27FC236}">
                <a16:creationId xmlns:a16="http://schemas.microsoft.com/office/drawing/2014/main" id="{11618875-1668-11B3-F3B3-162878A9A0CD}"/>
              </a:ext>
            </a:extLst>
          </p:cNvPr>
          <p:cNvSpPr>
            <a:spLocks noGrp="1"/>
          </p:cNvSpPr>
          <p:nvPr>
            <p:ph type="title"/>
          </p:nvPr>
        </p:nvSpPr>
        <p:spPr>
          <a:xfrm>
            <a:off x="520700" y="2455542"/>
            <a:ext cx="4622800" cy="2336024"/>
          </a:xfrm>
          <a:prstGeom prst="rect">
            <a:avLst/>
          </a:prstGeom>
        </p:spPr>
        <p:txBody>
          <a:bodyPr wrap="square">
            <a:spAutoFit/>
          </a:bodyPr>
          <a:lstStyle>
            <a:lvl1pPr>
              <a:defRPr sz="5400">
                <a:solidFill>
                  <a:schemeClr val="accent2"/>
                </a:solidFill>
              </a:defRPr>
            </a:lvl1pPr>
          </a:lstStyle>
          <a:p>
            <a:r>
              <a:rPr lang="en-US" noProof="0"/>
              <a:t>Click to edit Master title style</a:t>
            </a:r>
          </a:p>
        </p:txBody>
      </p:sp>
      <p:sp>
        <p:nvSpPr>
          <p:cNvPr id="10" name="Text Placeholder 11">
            <a:extLst>
              <a:ext uri="{FF2B5EF4-FFF2-40B4-BE49-F238E27FC236}">
                <a16:creationId xmlns:a16="http://schemas.microsoft.com/office/drawing/2014/main" id="{50B6FCC5-BE63-289E-6D73-9806A4225E32}"/>
              </a:ext>
            </a:extLst>
          </p:cNvPr>
          <p:cNvSpPr>
            <a:spLocks noGrp="1"/>
          </p:cNvSpPr>
          <p:nvPr>
            <p:ph type="body" sz="quarter" idx="10" hasCustomPrompt="1"/>
          </p:nvPr>
        </p:nvSpPr>
        <p:spPr>
          <a:xfrm>
            <a:off x="520700" y="4935858"/>
            <a:ext cx="4521199" cy="508012"/>
          </a:xfrm>
          <a:prstGeom prst="rect">
            <a:avLst/>
          </a:prstGeom>
        </p:spPr>
        <p:txBody>
          <a:bodyPr lIns="0" tIns="0" rIns="0" bIns="0"/>
          <a:lstStyle>
            <a:lvl1pPr marL="0" indent="0">
              <a:lnSpc>
                <a:spcPct val="120000"/>
              </a:lnSpc>
              <a:buNone/>
              <a:defRPr sz="1400" b="0" i="0">
                <a:latin typeface="+mn-lt"/>
              </a:defRPr>
            </a:lvl1pPr>
            <a:lvl2pPr marL="457200" indent="0">
              <a:lnSpc>
                <a:spcPct val="120000"/>
              </a:lnSpc>
              <a:buNone/>
              <a:defRPr sz="1200"/>
            </a:lvl2pPr>
            <a:lvl3pPr marL="914400" indent="0">
              <a:lnSpc>
                <a:spcPct val="120000"/>
              </a:lnSpc>
              <a:buNone/>
              <a:defRPr sz="1200"/>
            </a:lvl3pPr>
            <a:lvl4pPr marL="1371600" indent="0">
              <a:lnSpc>
                <a:spcPct val="120000"/>
              </a:lnSpc>
              <a:buNone/>
              <a:defRPr sz="1200"/>
            </a:lvl4pPr>
            <a:lvl5pPr marL="1828800" indent="0">
              <a:lnSpc>
                <a:spcPct val="120000"/>
              </a:lnSpc>
              <a:buNone/>
              <a:defRPr sz="1200"/>
            </a:lvl5pPr>
          </a:lstStyle>
          <a:p>
            <a:pPr lvl="0"/>
            <a:r>
              <a:rPr lang="en-US" noProof="0"/>
              <a:t>Insert short description here.</a:t>
            </a:r>
          </a:p>
        </p:txBody>
      </p:sp>
      <p:cxnSp>
        <p:nvCxnSpPr>
          <p:cNvPr id="11" name="Straight Connector 10">
            <a:extLst>
              <a:ext uri="{FF2B5EF4-FFF2-40B4-BE49-F238E27FC236}">
                <a16:creationId xmlns:a16="http://schemas.microsoft.com/office/drawing/2014/main" id="{E95F950B-A4A4-FEF4-41B6-3E5771814FF6}"/>
              </a:ext>
              <a:ext uri="{C183D7F6-B498-43B3-948B-1728B52AA6E4}">
                <adec:decorative xmlns:adec="http://schemas.microsoft.com/office/drawing/2017/decorative" val="1"/>
              </a:ext>
            </a:extLst>
          </p:cNvPr>
          <p:cNvCxnSpPr>
            <a:cxnSpLocks/>
          </p:cNvCxnSpPr>
          <p:nvPr userDrawn="1"/>
        </p:nvCxnSpPr>
        <p:spPr>
          <a:xfrm>
            <a:off x="520700" y="5627939"/>
            <a:ext cx="1090715"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91B79519-36BC-721E-29C3-6B896B5E20B3}"/>
              </a:ext>
            </a:extLst>
          </p:cNvPr>
          <p:cNvSpPr>
            <a:spLocks noGrp="1"/>
          </p:cNvSpPr>
          <p:nvPr>
            <p:ph type="body" sz="quarter" idx="14" hasCustomPrompt="1"/>
          </p:nvPr>
        </p:nvSpPr>
        <p:spPr>
          <a:xfrm>
            <a:off x="535358" y="5794375"/>
            <a:ext cx="3030537" cy="340611"/>
          </a:xfrm>
          <a:prstGeom prst="rect">
            <a:avLst/>
          </a:prstGeom>
        </p:spPr>
        <p:txBody>
          <a:bodyPr/>
          <a:lstStyle>
            <a:lvl1pPr marL="0" indent="0">
              <a:buNone/>
              <a:defRPr sz="1400" b="0" i="0">
                <a:latin typeface="+mn-lt"/>
              </a:defRPr>
            </a:lvl1pPr>
          </a:lstStyle>
          <a:p>
            <a:pPr lvl="0"/>
            <a:r>
              <a:rPr lang="en-US"/>
              <a:t>Date here</a:t>
            </a:r>
          </a:p>
        </p:txBody>
      </p:sp>
      <p:sp>
        <p:nvSpPr>
          <p:cNvPr id="14" name="Text Placeholder 2">
            <a:extLst>
              <a:ext uri="{FF2B5EF4-FFF2-40B4-BE49-F238E27FC236}">
                <a16:creationId xmlns:a16="http://schemas.microsoft.com/office/drawing/2014/main" id="{63628202-1AB6-EFE4-8AED-BBCA894A8EB7}"/>
              </a:ext>
            </a:extLst>
          </p:cNvPr>
          <p:cNvSpPr>
            <a:spLocks noGrp="1"/>
          </p:cNvSpPr>
          <p:nvPr>
            <p:ph type="body" sz="quarter" idx="15" hasCustomPrompt="1"/>
          </p:nvPr>
        </p:nvSpPr>
        <p:spPr>
          <a:xfrm>
            <a:off x="535358" y="6191323"/>
            <a:ext cx="3030537" cy="340611"/>
          </a:xfrm>
          <a:prstGeom prst="rect">
            <a:avLst/>
          </a:prstGeom>
        </p:spPr>
        <p:txBody>
          <a:bodyPr anchor="ctr"/>
          <a:lstStyle>
            <a:lvl1pPr marL="0" indent="0">
              <a:buNone/>
              <a:defRPr sz="800" b="0" i="0">
                <a:latin typeface="+mn-lt"/>
              </a:defRPr>
            </a:lvl1pPr>
          </a:lstStyle>
          <a:p>
            <a:pPr lvl="0"/>
            <a:r>
              <a:rPr lang="en-US"/>
              <a:t>Confidentiality Status (if needed)</a:t>
            </a:r>
          </a:p>
        </p:txBody>
      </p:sp>
      <p:pic>
        <p:nvPicPr>
          <p:cNvPr id="16" name="Thomson Reuters Logo">
            <a:extLst>
              <a:ext uri="{FF2B5EF4-FFF2-40B4-BE49-F238E27FC236}">
                <a16:creationId xmlns:a16="http://schemas.microsoft.com/office/drawing/2014/main" id="{F7308CD9-B98A-C44D-E18C-99A34DCEFFD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5275" y="6211517"/>
            <a:ext cx="1279525" cy="424171"/>
          </a:xfrm>
          <a:prstGeom prst="rect">
            <a:avLst/>
          </a:prstGeom>
        </p:spPr>
      </p:pic>
    </p:spTree>
    <p:extLst>
      <p:ext uri="{BB962C8B-B14F-4D97-AF65-F5344CB8AC3E}">
        <p14:creationId xmlns:p14="http://schemas.microsoft.com/office/powerpoint/2010/main" val="276088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divider_lime">
    <p:bg>
      <p:bgPr>
        <a:solidFill>
          <a:srgbClr val="E1F4CD"/>
        </a:solidFill>
        <a:effectLst/>
      </p:bgPr>
    </p:bg>
    <p:spTree>
      <p:nvGrpSpPr>
        <p:cNvPr id="1" name=""/>
        <p:cNvGrpSpPr/>
        <p:nvPr/>
      </p:nvGrpSpPr>
      <p:grpSpPr>
        <a:xfrm>
          <a:off x="0" y="0"/>
          <a:ext cx="0" cy="0"/>
          <a:chOff x="0" y="0"/>
          <a:chExt cx="0" cy="0"/>
        </a:xfrm>
      </p:grpSpPr>
      <p:pic>
        <p:nvPicPr>
          <p:cNvPr id="13" name="Thomson Reuters Logo">
            <a:extLst>
              <a:ext uri="{FF2B5EF4-FFF2-40B4-BE49-F238E27FC236}">
                <a16:creationId xmlns:a16="http://schemas.microsoft.com/office/drawing/2014/main" id="{758A87BD-822D-6E45-904B-8A3CEE276B3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5275" y="245378"/>
            <a:ext cx="1277938" cy="423644"/>
          </a:xfrm>
          <a:prstGeom prst="rect">
            <a:avLst/>
          </a:prstGeom>
        </p:spPr>
      </p:pic>
      <p:pic>
        <p:nvPicPr>
          <p:cNvPr id="3" name="Radial Waypoint">
            <a:extLst>
              <a:ext uri="{FF2B5EF4-FFF2-40B4-BE49-F238E27FC236}">
                <a16:creationId xmlns:a16="http://schemas.microsoft.com/office/drawing/2014/main" id="{AECC7D9E-6BC3-4239-BB37-E0F8709914A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7">
            <a:extLst>
              <a:ext uri="{FF2B5EF4-FFF2-40B4-BE49-F238E27FC236}">
                <a16:creationId xmlns:a16="http://schemas.microsoft.com/office/drawing/2014/main" id="{FBD9A105-7E89-EF99-7FD7-066974BABDA4}"/>
              </a:ext>
            </a:extLst>
          </p:cNvPr>
          <p:cNvSpPr>
            <a:spLocks noGrp="1"/>
          </p:cNvSpPr>
          <p:nvPr>
            <p:ph type="title" hasCustomPrompt="1"/>
          </p:nvPr>
        </p:nvSpPr>
        <p:spPr>
          <a:xfrm>
            <a:off x="342106" y="4213777"/>
            <a:ext cx="4884737" cy="2529923"/>
          </a:xfrm>
          <a:prstGeom prst="rect">
            <a:avLst/>
          </a:prstGeom>
        </p:spPr>
        <p:txBody>
          <a:bodyPr wrap="square">
            <a:spAutoFit/>
          </a:bodyPr>
          <a:lstStyle>
            <a:lvl1pPr algn="ctr">
              <a:defRPr sz="8800">
                <a:solidFill>
                  <a:schemeClr val="accent2"/>
                </a:solidFill>
              </a:defRPr>
            </a:lvl1pPr>
          </a:lstStyle>
          <a:p>
            <a:r>
              <a:rPr lang="en-US" noProof="0"/>
              <a:t>Section divider</a:t>
            </a:r>
          </a:p>
        </p:txBody>
      </p:sp>
    </p:spTree>
    <p:extLst>
      <p:ext uri="{BB962C8B-B14F-4D97-AF65-F5344CB8AC3E}">
        <p14:creationId xmlns:p14="http://schemas.microsoft.com/office/powerpoint/2010/main" val="4219030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divider_blank_lef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931F771-A560-5A40-B026-B1166D2907DF}"/>
              </a:ext>
              <a:ext uri="{C183D7F6-B498-43B3-948B-1728B52AA6E4}">
                <adec:decorative xmlns:adec="http://schemas.microsoft.com/office/drawing/2017/decorative" val="1"/>
              </a:ext>
            </a:extLst>
          </p:cNvPr>
          <p:cNvSpPr>
            <a:spLocks noGrp="1"/>
          </p:cNvSpPr>
          <p:nvPr>
            <p:ph type="pic" sz="quarter" idx="11" hasCustomPrompt="1"/>
          </p:nvPr>
        </p:nvSpPr>
        <p:spPr>
          <a:xfrm>
            <a:off x="457200" y="457204"/>
            <a:ext cx="5740400" cy="5923467"/>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chor="b" anchorCtr="0">
            <a:noAutofit/>
          </a:bodyPr>
          <a:lstStyle>
            <a:lvl1pPr marL="0" indent="0" algn="r">
              <a:buNone/>
              <a:defRPr sz="1400" b="0" i="0">
                <a:latin typeface="+mn-lt"/>
              </a:defRPr>
            </a:lvl1pPr>
          </a:lstStyle>
          <a:p>
            <a:r>
              <a:rPr lang="en-US" noProof="0"/>
              <a:t>Double click or select the thumbnail to insert your own photo.</a:t>
            </a:r>
          </a:p>
        </p:txBody>
      </p:sp>
      <p:sp>
        <p:nvSpPr>
          <p:cNvPr id="8" name="Text Placeholder 5">
            <a:extLst>
              <a:ext uri="{FF2B5EF4-FFF2-40B4-BE49-F238E27FC236}">
                <a16:creationId xmlns:a16="http://schemas.microsoft.com/office/drawing/2014/main" id="{7B4AB2BE-4AF7-1449-6428-2108541154A7}"/>
              </a:ext>
              <a:ext uri="{C183D7F6-B498-43B3-948B-1728B52AA6E4}">
                <adec:decorative xmlns:adec="http://schemas.microsoft.com/office/drawing/2017/decorative" val="1"/>
              </a:ext>
            </a:extLst>
          </p:cNvPr>
          <p:cNvSpPr>
            <a:spLocks noGrp="1"/>
          </p:cNvSpPr>
          <p:nvPr>
            <p:ph type="body" sz="quarter" idx="14" hasCustomPrompt="1"/>
          </p:nvPr>
        </p:nvSpPr>
        <p:spPr>
          <a:xfrm>
            <a:off x="457200" y="291022"/>
            <a:ext cx="2628900" cy="163003"/>
          </a:xfrm>
          <a:prstGeom prst="rect">
            <a:avLst/>
          </a:prstGeom>
        </p:spPr>
        <p:txBody>
          <a:bodyPr lIns="0" tIns="0" rIns="0" bIns="72000" anchor="b" anchorCtr="0"/>
          <a:lstStyle>
            <a:lvl1pPr marL="0" indent="0" algn="l">
              <a:lnSpc>
                <a:spcPct val="100000"/>
              </a:lnSpc>
              <a:buNone/>
              <a:defRPr sz="600" b="0" i="0">
                <a:solidFill>
                  <a:schemeClr val="tx1"/>
                </a:solidFill>
                <a:latin typeface="+mn-lt"/>
              </a:defRPr>
            </a:lvl1pPr>
            <a:lvl2pPr marL="457200" indent="0" algn="r">
              <a:buNone/>
              <a:defRPr sz="1200">
                <a:solidFill>
                  <a:schemeClr val="bg1"/>
                </a:solidFill>
              </a:defRPr>
            </a:lvl2pPr>
            <a:lvl3pPr marL="914400" indent="0" algn="r">
              <a:buNone/>
              <a:defRPr sz="1200">
                <a:solidFill>
                  <a:schemeClr val="bg1"/>
                </a:solidFill>
              </a:defRPr>
            </a:lvl3pPr>
            <a:lvl4pPr marL="1371600" indent="0" algn="r">
              <a:buNone/>
              <a:defRPr sz="1200">
                <a:solidFill>
                  <a:schemeClr val="bg1"/>
                </a:solidFill>
              </a:defRPr>
            </a:lvl4pPr>
            <a:lvl5pPr marL="1828800" indent="0" algn="r">
              <a:buNone/>
              <a:defRPr sz="1200">
                <a:solidFill>
                  <a:schemeClr val="bg1"/>
                </a:solidFill>
              </a:defRPr>
            </a:lvl5pPr>
          </a:lstStyle>
          <a:p>
            <a:pPr lvl="0"/>
            <a:r>
              <a:rPr lang="en-US" noProof="0"/>
              <a:t>PHOTO CREDIT HERE</a:t>
            </a:r>
          </a:p>
        </p:txBody>
      </p:sp>
      <p:cxnSp>
        <p:nvCxnSpPr>
          <p:cNvPr id="7" name="Straight Connector 6">
            <a:extLst>
              <a:ext uri="{FF2B5EF4-FFF2-40B4-BE49-F238E27FC236}">
                <a16:creationId xmlns:a16="http://schemas.microsoft.com/office/drawing/2014/main" id="{8E852BB1-76FE-E59D-4D6F-317F211EC93D}"/>
              </a:ext>
              <a:ext uri="{C183D7F6-B498-43B3-948B-1728B52AA6E4}">
                <adec:decorative xmlns:adec="http://schemas.microsoft.com/office/drawing/2017/decorative" val="1"/>
              </a:ext>
            </a:extLst>
          </p:cNvPr>
          <p:cNvCxnSpPr>
            <a:cxnSpLocks/>
          </p:cNvCxnSpPr>
          <p:nvPr userDrawn="1"/>
        </p:nvCxnSpPr>
        <p:spPr>
          <a:xfrm>
            <a:off x="6619875" y="5600700"/>
            <a:ext cx="1090715"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7">
            <a:extLst>
              <a:ext uri="{FF2B5EF4-FFF2-40B4-BE49-F238E27FC236}">
                <a16:creationId xmlns:a16="http://schemas.microsoft.com/office/drawing/2014/main" id="{A564D725-4DF9-B26E-2C58-1BF4732695AA}"/>
              </a:ext>
            </a:extLst>
          </p:cNvPr>
          <p:cNvSpPr>
            <a:spLocks noGrp="1"/>
          </p:cNvSpPr>
          <p:nvPr>
            <p:ph type="title" hasCustomPrompt="1"/>
          </p:nvPr>
        </p:nvSpPr>
        <p:spPr>
          <a:xfrm>
            <a:off x="6619875" y="2821268"/>
            <a:ext cx="4884737" cy="2529923"/>
          </a:xfrm>
          <a:prstGeom prst="rect">
            <a:avLst/>
          </a:prstGeom>
        </p:spPr>
        <p:txBody>
          <a:bodyPr wrap="square" anchor="b">
            <a:spAutoFit/>
          </a:bodyPr>
          <a:lstStyle>
            <a:lvl1pPr algn="l">
              <a:defRPr sz="8800">
                <a:solidFill>
                  <a:schemeClr val="accent2"/>
                </a:solidFill>
              </a:defRPr>
            </a:lvl1pPr>
          </a:lstStyle>
          <a:p>
            <a:r>
              <a:rPr lang="en-US" noProof="0"/>
              <a:t>Section divider</a:t>
            </a:r>
          </a:p>
        </p:txBody>
      </p:sp>
    </p:spTree>
    <p:extLst>
      <p:ext uri="{BB962C8B-B14F-4D97-AF65-F5344CB8AC3E}">
        <p14:creationId xmlns:p14="http://schemas.microsoft.com/office/powerpoint/2010/main" val="3744695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2_divider_blank_lef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B5349DA-0412-19F0-1603-527B4569AA17}"/>
              </a:ext>
              <a:ext uri="{C183D7F6-B498-43B3-948B-1728B52AA6E4}">
                <adec:decorative xmlns:adec="http://schemas.microsoft.com/office/drawing/2017/decorative" val="1"/>
              </a:ext>
            </a:extLst>
          </p:cNvPr>
          <p:cNvCxnSpPr>
            <a:cxnSpLocks/>
          </p:cNvCxnSpPr>
          <p:nvPr userDrawn="1"/>
        </p:nvCxnSpPr>
        <p:spPr>
          <a:xfrm>
            <a:off x="0" y="13006"/>
            <a:ext cx="12192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Thomson Reuters Logo">
            <a:extLst>
              <a:ext uri="{FF2B5EF4-FFF2-40B4-BE49-F238E27FC236}">
                <a16:creationId xmlns:a16="http://schemas.microsoft.com/office/drawing/2014/main" id="{5AB0340C-0AF0-971C-2F1C-26046A8FE07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901" y="245114"/>
            <a:ext cx="1279525" cy="424171"/>
          </a:xfrm>
          <a:prstGeom prst="rect">
            <a:avLst/>
          </a:prstGeom>
        </p:spPr>
      </p:pic>
      <p:sp>
        <p:nvSpPr>
          <p:cNvPr id="5" name="Picture Placeholder 8">
            <a:extLst>
              <a:ext uri="{FF2B5EF4-FFF2-40B4-BE49-F238E27FC236}">
                <a16:creationId xmlns:a16="http://schemas.microsoft.com/office/drawing/2014/main" id="{0931F771-A560-5A40-B026-B1166D2907DF}"/>
              </a:ext>
              <a:ext uri="{C183D7F6-B498-43B3-948B-1728B52AA6E4}">
                <adec:decorative xmlns:adec="http://schemas.microsoft.com/office/drawing/2017/decorative" val="1"/>
              </a:ext>
            </a:extLst>
          </p:cNvPr>
          <p:cNvSpPr>
            <a:spLocks noGrp="1"/>
          </p:cNvSpPr>
          <p:nvPr>
            <p:ph type="pic" sz="quarter" idx="11" hasCustomPrompt="1"/>
          </p:nvPr>
        </p:nvSpPr>
        <p:spPr>
          <a:xfrm>
            <a:off x="5994400" y="457204"/>
            <a:ext cx="5740400" cy="5923467"/>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chor="b" anchorCtr="0">
            <a:noAutofit/>
          </a:bodyPr>
          <a:lstStyle>
            <a:lvl1pPr marL="0" indent="0" algn="r">
              <a:buNone/>
              <a:defRPr sz="1400" b="0" i="0">
                <a:latin typeface="+mn-lt"/>
              </a:defRPr>
            </a:lvl1pPr>
          </a:lstStyle>
          <a:p>
            <a:r>
              <a:rPr lang="en-US" noProof="0"/>
              <a:t>Double click or select the thumbnail to insert your own photo.</a:t>
            </a:r>
          </a:p>
        </p:txBody>
      </p:sp>
      <p:sp>
        <p:nvSpPr>
          <p:cNvPr id="8" name="Text Placeholder 5">
            <a:extLst>
              <a:ext uri="{FF2B5EF4-FFF2-40B4-BE49-F238E27FC236}">
                <a16:creationId xmlns:a16="http://schemas.microsoft.com/office/drawing/2014/main" id="{7B4AB2BE-4AF7-1449-6428-2108541154A7}"/>
              </a:ext>
              <a:ext uri="{C183D7F6-B498-43B3-948B-1728B52AA6E4}">
                <adec:decorative xmlns:adec="http://schemas.microsoft.com/office/drawing/2017/decorative" val="1"/>
              </a:ext>
            </a:extLst>
          </p:cNvPr>
          <p:cNvSpPr>
            <a:spLocks noGrp="1"/>
          </p:cNvSpPr>
          <p:nvPr>
            <p:ph type="body" sz="quarter" idx="14" hasCustomPrompt="1"/>
          </p:nvPr>
        </p:nvSpPr>
        <p:spPr>
          <a:xfrm>
            <a:off x="9105900" y="291022"/>
            <a:ext cx="2628900" cy="163003"/>
          </a:xfrm>
          <a:prstGeom prst="rect">
            <a:avLst/>
          </a:prstGeom>
        </p:spPr>
        <p:txBody>
          <a:bodyPr lIns="0" tIns="0" rIns="0" bIns="72000" anchor="b" anchorCtr="0"/>
          <a:lstStyle>
            <a:lvl1pPr marL="0" indent="0" algn="r">
              <a:lnSpc>
                <a:spcPct val="100000"/>
              </a:lnSpc>
              <a:buNone/>
              <a:defRPr sz="600" b="0" i="0">
                <a:solidFill>
                  <a:schemeClr val="tx1"/>
                </a:solidFill>
                <a:latin typeface="+mn-lt"/>
              </a:defRPr>
            </a:lvl1pPr>
            <a:lvl2pPr marL="457200" indent="0" algn="r">
              <a:buNone/>
              <a:defRPr sz="1200">
                <a:solidFill>
                  <a:schemeClr val="bg1"/>
                </a:solidFill>
              </a:defRPr>
            </a:lvl2pPr>
            <a:lvl3pPr marL="914400" indent="0" algn="r">
              <a:buNone/>
              <a:defRPr sz="1200">
                <a:solidFill>
                  <a:schemeClr val="bg1"/>
                </a:solidFill>
              </a:defRPr>
            </a:lvl3pPr>
            <a:lvl4pPr marL="1371600" indent="0" algn="r">
              <a:buNone/>
              <a:defRPr sz="1200">
                <a:solidFill>
                  <a:schemeClr val="bg1"/>
                </a:solidFill>
              </a:defRPr>
            </a:lvl4pPr>
            <a:lvl5pPr marL="1828800" indent="0" algn="r">
              <a:buNone/>
              <a:defRPr sz="1200">
                <a:solidFill>
                  <a:schemeClr val="bg1"/>
                </a:solidFill>
              </a:defRPr>
            </a:lvl5pPr>
          </a:lstStyle>
          <a:p>
            <a:pPr lvl="0"/>
            <a:r>
              <a:rPr lang="en-US" noProof="0"/>
              <a:t>PHOTO CREDIT HERE</a:t>
            </a:r>
          </a:p>
        </p:txBody>
      </p:sp>
      <p:sp>
        <p:nvSpPr>
          <p:cNvPr id="9" name="Title 7">
            <a:extLst>
              <a:ext uri="{FF2B5EF4-FFF2-40B4-BE49-F238E27FC236}">
                <a16:creationId xmlns:a16="http://schemas.microsoft.com/office/drawing/2014/main" id="{A564D725-4DF9-B26E-2C58-1BF4732695AA}"/>
              </a:ext>
            </a:extLst>
          </p:cNvPr>
          <p:cNvSpPr>
            <a:spLocks noGrp="1"/>
          </p:cNvSpPr>
          <p:nvPr>
            <p:ph type="title" hasCustomPrompt="1"/>
          </p:nvPr>
        </p:nvSpPr>
        <p:spPr>
          <a:xfrm>
            <a:off x="671411" y="2842177"/>
            <a:ext cx="4884737" cy="2529923"/>
          </a:xfrm>
          <a:prstGeom prst="rect">
            <a:avLst/>
          </a:prstGeom>
        </p:spPr>
        <p:txBody>
          <a:bodyPr wrap="square" anchor="b">
            <a:spAutoFit/>
          </a:bodyPr>
          <a:lstStyle>
            <a:lvl1pPr algn="l">
              <a:defRPr sz="8800">
                <a:solidFill>
                  <a:schemeClr val="accent2"/>
                </a:solidFill>
              </a:defRPr>
            </a:lvl1pPr>
          </a:lstStyle>
          <a:p>
            <a:r>
              <a:rPr lang="en-US" noProof="0"/>
              <a:t>Section divider</a:t>
            </a:r>
          </a:p>
        </p:txBody>
      </p:sp>
      <p:cxnSp>
        <p:nvCxnSpPr>
          <p:cNvPr id="7" name="Straight Connector 6">
            <a:extLst>
              <a:ext uri="{FF2B5EF4-FFF2-40B4-BE49-F238E27FC236}">
                <a16:creationId xmlns:a16="http://schemas.microsoft.com/office/drawing/2014/main" id="{8E852BB1-76FE-E59D-4D6F-317F211EC93D}"/>
              </a:ext>
              <a:ext uri="{C183D7F6-B498-43B3-948B-1728B52AA6E4}">
                <adec:decorative xmlns:adec="http://schemas.microsoft.com/office/drawing/2017/decorative" val="1"/>
              </a:ext>
            </a:extLst>
          </p:cNvPr>
          <p:cNvCxnSpPr>
            <a:cxnSpLocks/>
          </p:cNvCxnSpPr>
          <p:nvPr userDrawn="1"/>
        </p:nvCxnSpPr>
        <p:spPr>
          <a:xfrm>
            <a:off x="671411" y="5592491"/>
            <a:ext cx="1090715"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632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ontents/Agenda">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D3D332A6-B7DA-B2EC-9939-A4285C9F7BCE}"/>
              </a:ext>
            </a:extLst>
          </p:cNvPr>
          <p:cNvSpPr>
            <a:spLocks noGrp="1"/>
          </p:cNvSpPr>
          <p:nvPr>
            <p:ph type="title" hasCustomPrompt="1"/>
          </p:nvPr>
        </p:nvSpPr>
        <p:spPr>
          <a:xfrm>
            <a:off x="834822" y="1490367"/>
            <a:ext cx="3229178" cy="498598"/>
          </a:xfrm>
          <a:prstGeom prst="rect">
            <a:avLst/>
          </a:prstGeom>
        </p:spPr>
        <p:txBody>
          <a:bodyPr wrap="square">
            <a:spAutoFit/>
          </a:bodyPr>
          <a:lstStyle>
            <a:lvl1pPr>
              <a:defRPr sz="3600" spc="0" baseline="0"/>
            </a:lvl1pPr>
          </a:lstStyle>
          <a:p>
            <a:r>
              <a:rPr lang="en-US" noProof="0"/>
              <a:t>Contents</a:t>
            </a:r>
          </a:p>
        </p:txBody>
      </p:sp>
      <p:sp>
        <p:nvSpPr>
          <p:cNvPr id="6" name="Text Placeholder 24">
            <a:extLst>
              <a:ext uri="{FF2B5EF4-FFF2-40B4-BE49-F238E27FC236}">
                <a16:creationId xmlns:a16="http://schemas.microsoft.com/office/drawing/2014/main" id="{421B03AC-E7C2-6B21-E6C2-5FCDD3BBB7EB}"/>
              </a:ext>
            </a:extLst>
          </p:cNvPr>
          <p:cNvSpPr>
            <a:spLocks noGrp="1"/>
          </p:cNvSpPr>
          <p:nvPr>
            <p:ph type="body" sz="quarter" idx="15" hasCustomPrompt="1"/>
          </p:nvPr>
        </p:nvSpPr>
        <p:spPr>
          <a:xfrm>
            <a:off x="833437" y="2290917"/>
            <a:ext cx="3229177" cy="3583241"/>
          </a:xfrm>
          <a:prstGeom prst="rect">
            <a:avLst/>
          </a:prstGeom>
        </p:spPr>
        <p:txBody>
          <a:bodyPr wrap="square">
            <a:noAutofit/>
          </a:bodyPr>
          <a:lstStyle>
            <a:lvl1pPr>
              <a:defRPr sz="1600" b="0" i="0">
                <a:latin typeface="+mn-lt"/>
              </a:defRPr>
            </a:lvl1pPr>
          </a:lstStyle>
          <a:p>
            <a:pPr marL="0" marR="0" lvl="0" indent="0" algn="l" defTabSz="914400" rtl="0" eaLnBrk="1" fontAlgn="auto" latinLnBrk="0" hangingPunct="1">
              <a:lnSpc>
                <a:spcPct val="130000"/>
              </a:lnSpc>
              <a:spcBef>
                <a:spcPts val="1200"/>
              </a:spcBef>
              <a:spcAft>
                <a:spcPts val="0"/>
              </a:spcAft>
              <a:buClrTx/>
              <a:buSzTx/>
              <a:buFont typeface="Clario" panose="020B0503030300000000" pitchFamily="34" charset="0"/>
              <a:buNone/>
              <a:tabLst/>
              <a:defRPr/>
            </a:pPr>
            <a:r>
              <a:rPr lang="en-US" noProof="0"/>
              <a:t>Insert opening paragraph here.</a:t>
            </a:r>
          </a:p>
        </p:txBody>
      </p:sp>
      <p:cxnSp>
        <p:nvCxnSpPr>
          <p:cNvPr id="7" name="Straight Connector 6">
            <a:extLst>
              <a:ext uri="{FF2B5EF4-FFF2-40B4-BE49-F238E27FC236}">
                <a16:creationId xmlns:a16="http://schemas.microsoft.com/office/drawing/2014/main" id="{C9F63C4D-803F-90D2-B58D-0E5CB98C6A39}"/>
              </a:ext>
              <a:ext uri="{C183D7F6-B498-43B3-948B-1728B52AA6E4}">
                <adec:decorative xmlns:adec="http://schemas.microsoft.com/office/drawing/2017/decorative" val="1"/>
              </a:ext>
            </a:extLst>
          </p:cNvPr>
          <p:cNvCxnSpPr>
            <a:cxnSpLocks/>
          </p:cNvCxnSpPr>
          <p:nvPr userDrawn="1"/>
        </p:nvCxnSpPr>
        <p:spPr>
          <a:xfrm>
            <a:off x="4309507" y="1490367"/>
            <a:ext cx="0" cy="438379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8">
            <a:extLst>
              <a:ext uri="{FF2B5EF4-FFF2-40B4-BE49-F238E27FC236}">
                <a16:creationId xmlns:a16="http://schemas.microsoft.com/office/drawing/2014/main" id="{2FAE2160-67FA-8F18-E35A-51F398939F72}"/>
              </a:ext>
            </a:extLst>
          </p:cNvPr>
          <p:cNvSpPr>
            <a:spLocks noGrp="1"/>
          </p:cNvSpPr>
          <p:nvPr>
            <p:ph type="body" sz="quarter" idx="55" hasCustomPrompt="1"/>
          </p:nvPr>
        </p:nvSpPr>
        <p:spPr>
          <a:xfrm>
            <a:off x="4555015" y="1485900"/>
            <a:ext cx="7179783" cy="4383790"/>
          </a:xfrm>
          <a:prstGeom prst="rect">
            <a:avLst/>
          </a:prstGeom>
        </p:spPr>
        <p:txBody>
          <a:bodyPr>
            <a:noAutofit/>
          </a:bodyPr>
          <a:lstStyle>
            <a:lvl1pPr marL="285750" indent="-169863">
              <a:lnSpc>
                <a:spcPct val="90000"/>
              </a:lnSpc>
              <a:spcBef>
                <a:spcPts val="0"/>
              </a:spcBef>
              <a:spcAft>
                <a:spcPts val="1500"/>
              </a:spcAft>
              <a:buClr>
                <a:schemeClr val="tx2"/>
              </a:buClr>
              <a:buFont typeface="Clario" panose="020B0503030300000000" pitchFamily="34" charset="0"/>
              <a:buChar char="•"/>
              <a:tabLst/>
              <a:defRPr b="0" i="0">
                <a:latin typeface="+mn-lt"/>
              </a:defRPr>
            </a:lvl1pPr>
            <a:lvl2pPr marL="576263" indent="-238125">
              <a:spcBef>
                <a:spcPts val="0"/>
              </a:spcBef>
              <a:spcAft>
                <a:spcPts val="1500"/>
              </a:spcAft>
              <a:defRPr b="0" i="0">
                <a:latin typeface="Clario" panose="020B0503030300000000" pitchFamily="34" charset="0"/>
              </a:defRPr>
            </a:lvl2pPr>
            <a:lvl3pPr marL="801688" indent="-225425">
              <a:spcBef>
                <a:spcPts val="0"/>
              </a:spcBef>
              <a:spcAft>
                <a:spcPts val="1500"/>
              </a:spcAft>
              <a:defRPr b="0" i="0">
                <a:latin typeface="Clario" panose="020B0503030300000000" pitchFamily="34" charset="0"/>
              </a:defRPr>
            </a:lvl3pPr>
          </a:lstStyle>
          <a:p>
            <a:pPr lvl="0"/>
            <a:r>
              <a:rPr lang="en-US"/>
              <a:t>Agenda item here</a:t>
            </a:r>
          </a:p>
          <a:p>
            <a:pPr lvl="0"/>
            <a:r>
              <a:rPr lang="en-US"/>
              <a:t>Agenda item here</a:t>
            </a:r>
          </a:p>
          <a:p>
            <a:pPr lvl="1"/>
            <a:r>
              <a:rPr lang="en-US"/>
              <a:t>Agenda item here</a:t>
            </a:r>
          </a:p>
          <a:p>
            <a:pPr lvl="2"/>
            <a:r>
              <a:rPr lang="en-US"/>
              <a:t>Agenda item here</a:t>
            </a:r>
          </a:p>
          <a:p>
            <a:pPr lvl="0"/>
            <a:r>
              <a:rPr lang="en-US"/>
              <a:t>Agenda item here</a:t>
            </a:r>
          </a:p>
          <a:p>
            <a:pPr lvl="0"/>
            <a:r>
              <a:rPr lang="en-US"/>
              <a:t>Agenda item here</a:t>
            </a:r>
          </a:p>
          <a:p>
            <a:pPr lvl="0"/>
            <a:r>
              <a:rPr lang="en-US"/>
              <a:t>Agenda item here</a:t>
            </a:r>
          </a:p>
          <a:p>
            <a:pPr lvl="0"/>
            <a:r>
              <a:rPr lang="en-US"/>
              <a:t>Agenda item here</a:t>
            </a:r>
          </a:p>
          <a:p>
            <a:pPr lvl="0"/>
            <a:endParaRPr lang="en-US"/>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038052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Small headline_3c_eyebrow">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8E62384-77E5-FEB8-4B00-DA357C59A533}"/>
              </a:ext>
            </a:extLst>
          </p:cNvPr>
          <p:cNvSpPr>
            <a:spLocks noGrp="1"/>
          </p:cNvSpPr>
          <p:nvPr>
            <p:ph type="body" sz="quarter" idx="12" hasCustomPrompt="1"/>
          </p:nvPr>
        </p:nvSpPr>
        <p:spPr>
          <a:xfrm>
            <a:off x="457200" y="310616"/>
            <a:ext cx="5683250" cy="230832"/>
          </a:xfrm>
          <a:prstGeom prst="rect">
            <a:avLst/>
          </a:prstGeom>
        </p:spPr>
        <p:txBody>
          <a:bodyPr>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9" name="Title 5">
            <a:extLst>
              <a:ext uri="{FF2B5EF4-FFF2-40B4-BE49-F238E27FC236}">
                <a16:creationId xmlns:a16="http://schemas.microsoft.com/office/drawing/2014/main" id="{852E71D7-7312-F122-1E61-F6DF6645E7C2}"/>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10" name="Text Placeholder 10">
            <a:extLst>
              <a:ext uri="{FF2B5EF4-FFF2-40B4-BE49-F238E27FC236}">
                <a16:creationId xmlns:a16="http://schemas.microsoft.com/office/drawing/2014/main" id="{3825DDB3-6487-CA65-D176-55C6379466F8}"/>
              </a:ext>
            </a:extLst>
          </p:cNvPr>
          <p:cNvSpPr>
            <a:spLocks noGrp="1"/>
          </p:cNvSpPr>
          <p:nvPr>
            <p:ph type="body" sz="quarter" idx="13" hasCustomPrompt="1"/>
          </p:nvPr>
        </p:nvSpPr>
        <p:spPr>
          <a:xfrm>
            <a:off x="482599" y="1485900"/>
            <a:ext cx="2301875" cy="4512068"/>
          </a:xfrm>
          <a:prstGeom prst="rect">
            <a:avLst/>
          </a:prstGeom>
        </p:spPr>
        <p:txBody>
          <a:bodyPr wrap="square">
            <a:noAutofit/>
          </a:bodyPr>
          <a:lstStyle>
            <a:lvl1pPr marL="0" indent="0">
              <a:lnSpc>
                <a:spcPct val="100000"/>
              </a:lnSpc>
              <a:buNone/>
              <a:defRPr sz="1600" b="0">
                <a:latin typeface="+mj-lt"/>
              </a:defRPr>
            </a:lvl1pPr>
          </a:lstStyle>
          <a:p>
            <a:pPr lvl="0"/>
            <a:r>
              <a:rPr lang="en-US" noProof="0"/>
              <a:t>Intro paragraph style – use this for your opening statement.</a:t>
            </a:r>
          </a:p>
        </p:txBody>
      </p:sp>
      <p:sp>
        <p:nvSpPr>
          <p:cNvPr id="14" name="Text Placeholder 15">
            <a:extLst>
              <a:ext uri="{FF2B5EF4-FFF2-40B4-BE49-F238E27FC236}">
                <a16:creationId xmlns:a16="http://schemas.microsoft.com/office/drawing/2014/main" id="{2222CD00-11CD-CE54-8EC4-E2304D65740B}"/>
              </a:ext>
            </a:extLst>
          </p:cNvPr>
          <p:cNvSpPr>
            <a:spLocks noGrp="1"/>
          </p:cNvSpPr>
          <p:nvPr>
            <p:ph type="body" sz="quarter" idx="29"/>
          </p:nvPr>
        </p:nvSpPr>
        <p:spPr>
          <a:xfrm>
            <a:off x="3013075" y="1485900"/>
            <a:ext cx="4251324" cy="45120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5">
            <a:extLst>
              <a:ext uri="{FF2B5EF4-FFF2-40B4-BE49-F238E27FC236}">
                <a16:creationId xmlns:a16="http://schemas.microsoft.com/office/drawing/2014/main" id="{65C04DCC-3DBA-E30D-CEBC-808E22579FDF}"/>
              </a:ext>
            </a:extLst>
          </p:cNvPr>
          <p:cNvSpPr>
            <a:spLocks noGrp="1"/>
          </p:cNvSpPr>
          <p:nvPr>
            <p:ph type="body" sz="quarter" idx="28"/>
          </p:nvPr>
        </p:nvSpPr>
        <p:spPr>
          <a:xfrm>
            <a:off x="7483477" y="1485900"/>
            <a:ext cx="4251324" cy="45120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549199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Small headline_3c">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852E71D7-7312-F122-1E61-F6DF6645E7C2}"/>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10" name="Text Placeholder 10">
            <a:extLst>
              <a:ext uri="{FF2B5EF4-FFF2-40B4-BE49-F238E27FC236}">
                <a16:creationId xmlns:a16="http://schemas.microsoft.com/office/drawing/2014/main" id="{3825DDB3-6487-CA65-D176-55C6379466F8}"/>
              </a:ext>
            </a:extLst>
          </p:cNvPr>
          <p:cNvSpPr>
            <a:spLocks noGrp="1"/>
          </p:cNvSpPr>
          <p:nvPr>
            <p:ph type="body" sz="quarter" idx="13" hasCustomPrompt="1"/>
          </p:nvPr>
        </p:nvSpPr>
        <p:spPr>
          <a:xfrm>
            <a:off x="482599" y="1485900"/>
            <a:ext cx="2301875" cy="4512068"/>
          </a:xfrm>
          <a:prstGeom prst="rect">
            <a:avLst/>
          </a:prstGeom>
        </p:spPr>
        <p:txBody>
          <a:bodyPr wrap="square">
            <a:noAutofit/>
          </a:bodyPr>
          <a:lstStyle>
            <a:lvl1pPr marL="0" indent="0">
              <a:lnSpc>
                <a:spcPct val="100000"/>
              </a:lnSpc>
              <a:buNone/>
              <a:defRPr sz="1600" b="0">
                <a:latin typeface="+mj-lt"/>
              </a:defRPr>
            </a:lvl1pPr>
          </a:lstStyle>
          <a:p>
            <a:pPr lvl="0"/>
            <a:r>
              <a:rPr lang="en-US" noProof="0"/>
              <a:t>Intro paragraph style – use this for your opening statement.</a:t>
            </a:r>
          </a:p>
        </p:txBody>
      </p:sp>
      <p:sp>
        <p:nvSpPr>
          <p:cNvPr id="14" name="Text Placeholder 15">
            <a:extLst>
              <a:ext uri="{FF2B5EF4-FFF2-40B4-BE49-F238E27FC236}">
                <a16:creationId xmlns:a16="http://schemas.microsoft.com/office/drawing/2014/main" id="{2222CD00-11CD-CE54-8EC4-E2304D65740B}"/>
              </a:ext>
            </a:extLst>
          </p:cNvPr>
          <p:cNvSpPr>
            <a:spLocks noGrp="1"/>
          </p:cNvSpPr>
          <p:nvPr>
            <p:ph type="body" sz="quarter" idx="29"/>
          </p:nvPr>
        </p:nvSpPr>
        <p:spPr>
          <a:xfrm>
            <a:off x="3013075" y="1485900"/>
            <a:ext cx="4251324" cy="45120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5">
            <a:extLst>
              <a:ext uri="{FF2B5EF4-FFF2-40B4-BE49-F238E27FC236}">
                <a16:creationId xmlns:a16="http://schemas.microsoft.com/office/drawing/2014/main" id="{65C04DCC-3DBA-E30D-CEBC-808E22579FDF}"/>
              </a:ext>
            </a:extLst>
          </p:cNvPr>
          <p:cNvSpPr>
            <a:spLocks noGrp="1"/>
          </p:cNvSpPr>
          <p:nvPr>
            <p:ph type="body" sz="quarter" idx="28"/>
          </p:nvPr>
        </p:nvSpPr>
        <p:spPr>
          <a:xfrm>
            <a:off x="7483477" y="1485900"/>
            <a:ext cx="4251324" cy="45120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499288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Small headline_1c_eyebrow">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8E62384-77E5-FEB8-4B00-DA357C59A533}"/>
              </a:ext>
            </a:extLst>
          </p:cNvPr>
          <p:cNvSpPr>
            <a:spLocks noGrp="1"/>
          </p:cNvSpPr>
          <p:nvPr>
            <p:ph type="body" sz="quarter" idx="12" hasCustomPrompt="1"/>
          </p:nvPr>
        </p:nvSpPr>
        <p:spPr>
          <a:xfrm>
            <a:off x="457200" y="310616"/>
            <a:ext cx="5683250" cy="230832"/>
          </a:xfrm>
          <a:prstGeom prst="rect">
            <a:avLst/>
          </a:prstGeom>
        </p:spPr>
        <p:txBody>
          <a:bodyPr>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9" name="Title 5">
            <a:extLst>
              <a:ext uri="{FF2B5EF4-FFF2-40B4-BE49-F238E27FC236}">
                <a16:creationId xmlns:a16="http://schemas.microsoft.com/office/drawing/2014/main" id="{852E71D7-7312-F122-1E61-F6DF6645E7C2}"/>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14" name="Text Placeholder 15">
            <a:extLst>
              <a:ext uri="{FF2B5EF4-FFF2-40B4-BE49-F238E27FC236}">
                <a16:creationId xmlns:a16="http://schemas.microsoft.com/office/drawing/2014/main" id="{2222CD00-11CD-CE54-8EC4-E2304D65740B}"/>
              </a:ext>
            </a:extLst>
          </p:cNvPr>
          <p:cNvSpPr>
            <a:spLocks noGrp="1"/>
          </p:cNvSpPr>
          <p:nvPr>
            <p:ph type="body" sz="quarter" idx="29"/>
          </p:nvPr>
        </p:nvSpPr>
        <p:spPr>
          <a:xfrm>
            <a:off x="457200" y="1485900"/>
            <a:ext cx="11277600" cy="45120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097156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Small headline_1c">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852E71D7-7312-F122-1E61-F6DF6645E7C2}"/>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14" name="Text Placeholder 15">
            <a:extLst>
              <a:ext uri="{FF2B5EF4-FFF2-40B4-BE49-F238E27FC236}">
                <a16:creationId xmlns:a16="http://schemas.microsoft.com/office/drawing/2014/main" id="{2222CD00-11CD-CE54-8EC4-E2304D65740B}"/>
              </a:ext>
            </a:extLst>
          </p:cNvPr>
          <p:cNvSpPr>
            <a:spLocks noGrp="1"/>
          </p:cNvSpPr>
          <p:nvPr>
            <p:ph type="body" sz="quarter" idx="29"/>
          </p:nvPr>
        </p:nvSpPr>
        <p:spPr>
          <a:xfrm>
            <a:off x="457200" y="1485900"/>
            <a:ext cx="11277600" cy="45120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494376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Small headline_2c_eyebrow">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8E62384-77E5-FEB8-4B00-DA357C59A533}"/>
              </a:ext>
            </a:extLst>
          </p:cNvPr>
          <p:cNvSpPr>
            <a:spLocks noGrp="1"/>
          </p:cNvSpPr>
          <p:nvPr>
            <p:ph type="body" sz="quarter" idx="12" hasCustomPrompt="1"/>
          </p:nvPr>
        </p:nvSpPr>
        <p:spPr>
          <a:xfrm>
            <a:off x="457200" y="310616"/>
            <a:ext cx="5683250" cy="230832"/>
          </a:xfrm>
          <a:prstGeom prst="rect">
            <a:avLst/>
          </a:prstGeom>
        </p:spPr>
        <p:txBody>
          <a:bodyPr>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9" name="Title 5">
            <a:extLst>
              <a:ext uri="{FF2B5EF4-FFF2-40B4-BE49-F238E27FC236}">
                <a16:creationId xmlns:a16="http://schemas.microsoft.com/office/drawing/2014/main" id="{852E71D7-7312-F122-1E61-F6DF6645E7C2}"/>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14" name="Text Placeholder 15">
            <a:extLst>
              <a:ext uri="{FF2B5EF4-FFF2-40B4-BE49-F238E27FC236}">
                <a16:creationId xmlns:a16="http://schemas.microsoft.com/office/drawing/2014/main" id="{2222CD00-11CD-CE54-8EC4-E2304D65740B}"/>
              </a:ext>
            </a:extLst>
          </p:cNvPr>
          <p:cNvSpPr>
            <a:spLocks noGrp="1"/>
          </p:cNvSpPr>
          <p:nvPr>
            <p:ph type="body" sz="quarter" idx="29"/>
          </p:nvPr>
        </p:nvSpPr>
        <p:spPr>
          <a:xfrm>
            <a:off x="457200" y="1485900"/>
            <a:ext cx="5480050" cy="45120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5">
            <a:extLst>
              <a:ext uri="{FF2B5EF4-FFF2-40B4-BE49-F238E27FC236}">
                <a16:creationId xmlns:a16="http://schemas.microsoft.com/office/drawing/2014/main" id="{CED0B9D7-2644-F355-FCF7-A7F03D36DBFE}"/>
              </a:ext>
            </a:extLst>
          </p:cNvPr>
          <p:cNvSpPr>
            <a:spLocks noGrp="1"/>
          </p:cNvSpPr>
          <p:nvPr>
            <p:ph type="body" sz="quarter" idx="30"/>
          </p:nvPr>
        </p:nvSpPr>
        <p:spPr>
          <a:xfrm>
            <a:off x="6254750" y="1485900"/>
            <a:ext cx="5480050" cy="45120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27411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Small headline_2c">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852E71D7-7312-F122-1E61-F6DF6645E7C2}"/>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14" name="Text Placeholder 15">
            <a:extLst>
              <a:ext uri="{FF2B5EF4-FFF2-40B4-BE49-F238E27FC236}">
                <a16:creationId xmlns:a16="http://schemas.microsoft.com/office/drawing/2014/main" id="{2222CD00-11CD-CE54-8EC4-E2304D65740B}"/>
              </a:ext>
            </a:extLst>
          </p:cNvPr>
          <p:cNvSpPr>
            <a:spLocks noGrp="1"/>
          </p:cNvSpPr>
          <p:nvPr>
            <p:ph type="body" sz="quarter" idx="29"/>
          </p:nvPr>
        </p:nvSpPr>
        <p:spPr>
          <a:xfrm>
            <a:off x="457200" y="1485900"/>
            <a:ext cx="5480050" cy="45120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5">
            <a:extLst>
              <a:ext uri="{FF2B5EF4-FFF2-40B4-BE49-F238E27FC236}">
                <a16:creationId xmlns:a16="http://schemas.microsoft.com/office/drawing/2014/main" id="{CED0B9D7-2644-F355-FCF7-A7F03D36DBFE}"/>
              </a:ext>
            </a:extLst>
          </p:cNvPr>
          <p:cNvSpPr>
            <a:spLocks noGrp="1"/>
          </p:cNvSpPr>
          <p:nvPr>
            <p:ph type="body" sz="quarter" idx="30"/>
          </p:nvPr>
        </p:nvSpPr>
        <p:spPr>
          <a:xfrm>
            <a:off x="6254750" y="1485900"/>
            <a:ext cx="5480050" cy="45120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22703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over_photo">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98D925D5-CE17-6841-F185-3B2B0B30D8BE}"/>
              </a:ext>
              <a:ext uri="{C183D7F6-B498-43B3-948B-1728B52AA6E4}">
                <adec:decorative xmlns:adec="http://schemas.microsoft.com/office/drawing/2017/decorative" val="1"/>
              </a:ext>
            </a:extLst>
          </p:cNvPr>
          <p:cNvSpPr>
            <a:spLocks noGrp="1"/>
          </p:cNvSpPr>
          <p:nvPr>
            <p:ph type="body" sz="quarter" idx="13" hasCustomPrompt="1"/>
          </p:nvPr>
        </p:nvSpPr>
        <p:spPr>
          <a:xfrm>
            <a:off x="9105900" y="149966"/>
            <a:ext cx="2628900" cy="228600"/>
          </a:xfrm>
          <a:prstGeom prst="rect">
            <a:avLst/>
          </a:prstGeom>
        </p:spPr>
        <p:txBody>
          <a:bodyPr lIns="0" tIns="0" rIns="0" bIns="72000" anchor="b" anchorCtr="0"/>
          <a:lstStyle>
            <a:lvl1pPr marL="0" indent="0" algn="r">
              <a:lnSpc>
                <a:spcPct val="100000"/>
              </a:lnSpc>
              <a:buNone/>
              <a:defRPr sz="600" b="0" i="0">
                <a:solidFill>
                  <a:schemeClr val="tx1"/>
                </a:solidFill>
                <a:latin typeface="+mn-lt"/>
              </a:defRPr>
            </a:lvl1pPr>
            <a:lvl2pPr marL="457200" indent="0" algn="r">
              <a:buNone/>
              <a:defRPr sz="1200">
                <a:solidFill>
                  <a:schemeClr val="bg1"/>
                </a:solidFill>
              </a:defRPr>
            </a:lvl2pPr>
            <a:lvl3pPr marL="914400" indent="0" algn="r">
              <a:buNone/>
              <a:defRPr sz="1200">
                <a:solidFill>
                  <a:schemeClr val="bg1"/>
                </a:solidFill>
              </a:defRPr>
            </a:lvl3pPr>
            <a:lvl4pPr marL="1371600" indent="0" algn="r">
              <a:buNone/>
              <a:defRPr sz="1200">
                <a:solidFill>
                  <a:schemeClr val="bg1"/>
                </a:solidFill>
              </a:defRPr>
            </a:lvl4pPr>
            <a:lvl5pPr marL="1828800" indent="0" algn="r">
              <a:buNone/>
              <a:defRPr sz="1200">
                <a:solidFill>
                  <a:schemeClr val="bg1"/>
                </a:solidFill>
              </a:defRPr>
            </a:lvl5pPr>
          </a:lstStyle>
          <a:p>
            <a:pPr lvl="0"/>
            <a:r>
              <a:rPr lang="en-US" noProof="0"/>
              <a:t>REUTERS / Dominic </a:t>
            </a:r>
            <a:r>
              <a:rPr lang="en-US" noProof="0" err="1"/>
              <a:t>Ebenbichler</a:t>
            </a:r>
            <a:endParaRPr lang="en-US" noProof="0"/>
          </a:p>
        </p:txBody>
      </p:sp>
      <p:grpSp>
        <p:nvGrpSpPr>
          <p:cNvPr id="7" name="Group 6">
            <a:extLst>
              <a:ext uri="{FF2B5EF4-FFF2-40B4-BE49-F238E27FC236}">
                <a16:creationId xmlns:a16="http://schemas.microsoft.com/office/drawing/2014/main" id="{4D8F6774-AC6F-50CE-84F7-93A6C9615C72}"/>
              </a:ext>
            </a:extLst>
          </p:cNvPr>
          <p:cNvGrpSpPr/>
          <p:nvPr userDrawn="1"/>
        </p:nvGrpSpPr>
        <p:grpSpPr>
          <a:xfrm>
            <a:off x="457200" y="455097"/>
            <a:ext cx="11277600" cy="5945703"/>
            <a:chOff x="457200" y="455097"/>
            <a:chExt cx="11277600" cy="5945703"/>
          </a:xfrm>
        </p:grpSpPr>
        <p:pic>
          <p:nvPicPr>
            <p:cNvPr id="4" name="Picture 3">
              <a:extLst>
                <a:ext uri="{FF2B5EF4-FFF2-40B4-BE49-F238E27FC236}">
                  <a16:creationId xmlns:a16="http://schemas.microsoft.com/office/drawing/2014/main" id="{0E2EB343-E2F1-B040-6AE4-5F0158C060E8}"/>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 y="455097"/>
              <a:ext cx="11277600" cy="5945703"/>
            </a:xfrm>
            <a:prstGeom prst="rect">
              <a:avLst/>
            </a:prstGeom>
          </p:spPr>
        </p:pic>
        <p:sp>
          <p:nvSpPr>
            <p:cNvPr id="2" name="Rectangle 1">
              <a:extLst>
                <a:ext uri="{FF2B5EF4-FFF2-40B4-BE49-F238E27FC236}">
                  <a16:creationId xmlns:a16="http://schemas.microsoft.com/office/drawing/2014/main" id="{CE2DFAD4-6C13-166A-5AFE-27AEAE3F9800}"/>
                </a:ext>
                <a:ext uri="{C183D7F6-B498-43B3-948B-1728B52AA6E4}">
                  <adec:decorative xmlns:adec="http://schemas.microsoft.com/office/drawing/2017/decorative" val="1"/>
                </a:ext>
              </a:extLst>
            </p:cNvPr>
            <p:cNvSpPr/>
            <p:nvPr userDrawn="1"/>
          </p:nvSpPr>
          <p:spPr>
            <a:xfrm>
              <a:off x="457200" y="2286000"/>
              <a:ext cx="4884738" cy="411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7">
            <a:extLst>
              <a:ext uri="{FF2B5EF4-FFF2-40B4-BE49-F238E27FC236}">
                <a16:creationId xmlns:a16="http://schemas.microsoft.com/office/drawing/2014/main" id="{11618875-1668-11B3-F3B3-162878A9A0CD}"/>
              </a:ext>
            </a:extLst>
          </p:cNvPr>
          <p:cNvSpPr>
            <a:spLocks noGrp="1"/>
          </p:cNvSpPr>
          <p:nvPr>
            <p:ph type="title"/>
          </p:nvPr>
        </p:nvSpPr>
        <p:spPr>
          <a:xfrm>
            <a:off x="520700" y="2455542"/>
            <a:ext cx="4622800" cy="2336024"/>
          </a:xfrm>
          <a:prstGeom prst="rect">
            <a:avLst/>
          </a:prstGeom>
        </p:spPr>
        <p:txBody>
          <a:bodyPr wrap="square">
            <a:spAutoFit/>
          </a:bodyPr>
          <a:lstStyle>
            <a:lvl1pPr>
              <a:defRPr sz="5400">
                <a:solidFill>
                  <a:schemeClr val="accent2"/>
                </a:solidFill>
              </a:defRPr>
            </a:lvl1pPr>
          </a:lstStyle>
          <a:p>
            <a:r>
              <a:rPr lang="en-US" noProof="0"/>
              <a:t>Click to edit Master title style</a:t>
            </a:r>
          </a:p>
        </p:txBody>
      </p:sp>
      <p:sp>
        <p:nvSpPr>
          <p:cNvPr id="10" name="Text Placeholder 11">
            <a:extLst>
              <a:ext uri="{FF2B5EF4-FFF2-40B4-BE49-F238E27FC236}">
                <a16:creationId xmlns:a16="http://schemas.microsoft.com/office/drawing/2014/main" id="{50B6FCC5-BE63-289E-6D73-9806A4225E32}"/>
              </a:ext>
            </a:extLst>
          </p:cNvPr>
          <p:cNvSpPr>
            <a:spLocks noGrp="1"/>
          </p:cNvSpPr>
          <p:nvPr>
            <p:ph type="body" sz="quarter" idx="10" hasCustomPrompt="1"/>
          </p:nvPr>
        </p:nvSpPr>
        <p:spPr>
          <a:xfrm>
            <a:off x="520700" y="4935858"/>
            <a:ext cx="4521199" cy="508012"/>
          </a:xfrm>
          <a:prstGeom prst="rect">
            <a:avLst/>
          </a:prstGeom>
        </p:spPr>
        <p:txBody>
          <a:bodyPr lIns="0" tIns="0" rIns="0" bIns="0"/>
          <a:lstStyle>
            <a:lvl1pPr marL="0" indent="0">
              <a:lnSpc>
                <a:spcPct val="120000"/>
              </a:lnSpc>
              <a:buNone/>
              <a:defRPr sz="1400" b="0" i="0">
                <a:latin typeface="+mn-lt"/>
              </a:defRPr>
            </a:lvl1pPr>
            <a:lvl2pPr marL="457200" indent="0">
              <a:lnSpc>
                <a:spcPct val="120000"/>
              </a:lnSpc>
              <a:buNone/>
              <a:defRPr sz="1200"/>
            </a:lvl2pPr>
            <a:lvl3pPr marL="914400" indent="0">
              <a:lnSpc>
                <a:spcPct val="120000"/>
              </a:lnSpc>
              <a:buNone/>
              <a:defRPr sz="1200"/>
            </a:lvl3pPr>
            <a:lvl4pPr marL="1371600" indent="0">
              <a:lnSpc>
                <a:spcPct val="120000"/>
              </a:lnSpc>
              <a:buNone/>
              <a:defRPr sz="1200"/>
            </a:lvl4pPr>
            <a:lvl5pPr marL="1828800" indent="0">
              <a:lnSpc>
                <a:spcPct val="120000"/>
              </a:lnSpc>
              <a:buNone/>
              <a:defRPr sz="1200"/>
            </a:lvl5pPr>
          </a:lstStyle>
          <a:p>
            <a:pPr lvl="0"/>
            <a:r>
              <a:rPr lang="en-US" noProof="0"/>
              <a:t>Insert short description here.</a:t>
            </a:r>
          </a:p>
        </p:txBody>
      </p:sp>
      <p:cxnSp>
        <p:nvCxnSpPr>
          <p:cNvPr id="11" name="Straight Connector 10">
            <a:extLst>
              <a:ext uri="{FF2B5EF4-FFF2-40B4-BE49-F238E27FC236}">
                <a16:creationId xmlns:a16="http://schemas.microsoft.com/office/drawing/2014/main" id="{E95F950B-A4A4-FEF4-41B6-3E5771814FF6}"/>
              </a:ext>
              <a:ext uri="{C183D7F6-B498-43B3-948B-1728B52AA6E4}">
                <adec:decorative xmlns:adec="http://schemas.microsoft.com/office/drawing/2017/decorative" val="1"/>
              </a:ext>
            </a:extLst>
          </p:cNvPr>
          <p:cNvCxnSpPr>
            <a:cxnSpLocks/>
          </p:cNvCxnSpPr>
          <p:nvPr userDrawn="1"/>
        </p:nvCxnSpPr>
        <p:spPr>
          <a:xfrm>
            <a:off x="520700" y="5627939"/>
            <a:ext cx="1090715"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91B79519-36BC-721E-29C3-6B896B5E20B3}"/>
              </a:ext>
            </a:extLst>
          </p:cNvPr>
          <p:cNvSpPr>
            <a:spLocks noGrp="1"/>
          </p:cNvSpPr>
          <p:nvPr>
            <p:ph type="body" sz="quarter" idx="14" hasCustomPrompt="1"/>
          </p:nvPr>
        </p:nvSpPr>
        <p:spPr>
          <a:xfrm>
            <a:off x="535358" y="5794375"/>
            <a:ext cx="3030537" cy="340611"/>
          </a:xfrm>
          <a:prstGeom prst="rect">
            <a:avLst/>
          </a:prstGeom>
        </p:spPr>
        <p:txBody>
          <a:bodyPr/>
          <a:lstStyle>
            <a:lvl1pPr marL="0" indent="0">
              <a:buNone/>
              <a:defRPr sz="1400" b="0" i="0">
                <a:latin typeface="+mn-lt"/>
              </a:defRPr>
            </a:lvl1pPr>
          </a:lstStyle>
          <a:p>
            <a:pPr lvl="0"/>
            <a:r>
              <a:rPr lang="en-US"/>
              <a:t>Date here</a:t>
            </a:r>
          </a:p>
        </p:txBody>
      </p:sp>
      <p:sp>
        <p:nvSpPr>
          <p:cNvPr id="14" name="Text Placeholder 2">
            <a:extLst>
              <a:ext uri="{FF2B5EF4-FFF2-40B4-BE49-F238E27FC236}">
                <a16:creationId xmlns:a16="http://schemas.microsoft.com/office/drawing/2014/main" id="{63628202-1AB6-EFE4-8AED-BBCA894A8EB7}"/>
              </a:ext>
            </a:extLst>
          </p:cNvPr>
          <p:cNvSpPr>
            <a:spLocks noGrp="1"/>
          </p:cNvSpPr>
          <p:nvPr>
            <p:ph type="body" sz="quarter" idx="15" hasCustomPrompt="1"/>
          </p:nvPr>
        </p:nvSpPr>
        <p:spPr>
          <a:xfrm>
            <a:off x="535358" y="6191323"/>
            <a:ext cx="3030537" cy="340611"/>
          </a:xfrm>
          <a:prstGeom prst="rect">
            <a:avLst/>
          </a:prstGeom>
        </p:spPr>
        <p:txBody>
          <a:bodyPr anchor="ctr"/>
          <a:lstStyle>
            <a:lvl1pPr marL="0" indent="0">
              <a:buNone/>
              <a:defRPr sz="800" b="0" i="0">
                <a:latin typeface="+mn-lt"/>
              </a:defRPr>
            </a:lvl1pPr>
          </a:lstStyle>
          <a:p>
            <a:pPr lvl="0"/>
            <a:r>
              <a:rPr lang="en-US"/>
              <a:t>Confidentiality Status (if needed)</a:t>
            </a:r>
          </a:p>
        </p:txBody>
      </p:sp>
      <p:pic>
        <p:nvPicPr>
          <p:cNvPr id="6" name="Thomson Reuters Logo - White">
            <a:extLst>
              <a:ext uri="{FF2B5EF4-FFF2-40B4-BE49-F238E27FC236}">
                <a16:creationId xmlns:a16="http://schemas.microsoft.com/office/drawing/2014/main" id="{14EBFFDD-8AA5-09D0-9A45-60F5C28BED9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377117" y="5898517"/>
            <a:ext cx="1279525" cy="424171"/>
          </a:xfrm>
          <a:prstGeom prst="rect">
            <a:avLst/>
          </a:prstGeom>
        </p:spPr>
      </p:pic>
    </p:spTree>
    <p:extLst>
      <p:ext uri="{BB962C8B-B14F-4D97-AF65-F5344CB8AC3E}">
        <p14:creationId xmlns:p14="http://schemas.microsoft.com/office/powerpoint/2010/main" val="1822028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large headline_1c_eyebrow">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8E62384-77E5-FEB8-4B00-DA357C59A533}"/>
              </a:ext>
            </a:extLst>
          </p:cNvPr>
          <p:cNvSpPr>
            <a:spLocks noGrp="1"/>
          </p:cNvSpPr>
          <p:nvPr>
            <p:ph type="body" sz="quarter" idx="12" hasCustomPrompt="1"/>
          </p:nvPr>
        </p:nvSpPr>
        <p:spPr>
          <a:xfrm>
            <a:off x="457200" y="310616"/>
            <a:ext cx="5683250" cy="230832"/>
          </a:xfrm>
          <a:prstGeom prst="rect">
            <a:avLst/>
          </a:prstGeom>
        </p:spPr>
        <p:txBody>
          <a:bodyPr>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6" name="Title 5">
            <a:extLst>
              <a:ext uri="{FF2B5EF4-FFF2-40B4-BE49-F238E27FC236}">
                <a16:creationId xmlns:a16="http://schemas.microsoft.com/office/drawing/2014/main" id="{B9DA1A8D-89FB-CB99-BE8C-738A378F8249}"/>
              </a:ext>
            </a:extLst>
          </p:cNvPr>
          <p:cNvSpPr>
            <a:spLocks noGrp="1"/>
          </p:cNvSpPr>
          <p:nvPr>
            <p:ph type="title" hasCustomPrompt="1"/>
          </p:nvPr>
        </p:nvSpPr>
        <p:spPr>
          <a:xfrm>
            <a:off x="473869" y="685518"/>
            <a:ext cx="11150600" cy="553998"/>
          </a:xfrm>
          <a:prstGeom prst="rect">
            <a:avLst/>
          </a:prstGeom>
        </p:spPr>
        <p:txBody>
          <a:bodyPr wrap="square">
            <a:spAutoFit/>
          </a:bodyPr>
          <a:lstStyle>
            <a:lvl1pPr>
              <a:defRPr sz="4000" spc="0" baseline="0">
                <a:solidFill>
                  <a:schemeClr val="accent2"/>
                </a:solidFill>
              </a:defRPr>
            </a:lvl1pPr>
          </a:lstStyle>
          <a:p>
            <a:r>
              <a:rPr lang="en-US" noProof="0"/>
              <a:t>Large headline example</a:t>
            </a:r>
          </a:p>
        </p:txBody>
      </p:sp>
      <p:sp>
        <p:nvSpPr>
          <p:cNvPr id="7" name="Text Placeholder 6">
            <a:extLst>
              <a:ext uri="{FF2B5EF4-FFF2-40B4-BE49-F238E27FC236}">
                <a16:creationId xmlns:a16="http://schemas.microsoft.com/office/drawing/2014/main" id="{6DCE7358-C1FF-DDD9-7B96-9AE0BEEA3541}"/>
              </a:ext>
            </a:extLst>
          </p:cNvPr>
          <p:cNvSpPr>
            <a:spLocks noGrp="1"/>
          </p:cNvSpPr>
          <p:nvPr>
            <p:ph type="body" sz="quarter" idx="32" hasCustomPrompt="1"/>
          </p:nvPr>
        </p:nvSpPr>
        <p:spPr>
          <a:xfrm>
            <a:off x="473869" y="1474627"/>
            <a:ext cx="11196637" cy="436562"/>
          </a:xfrm>
          <a:prstGeom prst="rect">
            <a:avLst/>
          </a:prstGeom>
        </p:spPr>
        <p:txBody>
          <a:bodyPr anchor="ctr"/>
          <a:lstStyle>
            <a:lvl1pPr>
              <a:defRPr sz="2000" b="0" i="0">
                <a:solidFill>
                  <a:schemeClr val="tx2"/>
                </a:solidFill>
                <a:latin typeface="+mj-lt"/>
              </a:defRPr>
            </a:lvl1pPr>
          </a:lstStyle>
          <a:p>
            <a:pPr lvl="0"/>
            <a:r>
              <a:rPr lang="en-US"/>
              <a:t>Subhead here</a:t>
            </a:r>
          </a:p>
        </p:txBody>
      </p:sp>
      <p:sp>
        <p:nvSpPr>
          <p:cNvPr id="14" name="Text Placeholder 15">
            <a:extLst>
              <a:ext uri="{FF2B5EF4-FFF2-40B4-BE49-F238E27FC236}">
                <a16:creationId xmlns:a16="http://schemas.microsoft.com/office/drawing/2014/main" id="{2222CD00-11CD-CE54-8EC4-E2304D65740B}"/>
              </a:ext>
            </a:extLst>
          </p:cNvPr>
          <p:cNvSpPr>
            <a:spLocks noGrp="1"/>
          </p:cNvSpPr>
          <p:nvPr>
            <p:ph type="body" sz="quarter" idx="29"/>
          </p:nvPr>
        </p:nvSpPr>
        <p:spPr>
          <a:xfrm>
            <a:off x="457200" y="2146300"/>
            <a:ext cx="11285106" cy="38516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94050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Large headline_1c">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DA1A8D-89FB-CB99-BE8C-738A378F8249}"/>
              </a:ext>
            </a:extLst>
          </p:cNvPr>
          <p:cNvSpPr>
            <a:spLocks noGrp="1"/>
          </p:cNvSpPr>
          <p:nvPr>
            <p:ph type="title" hasCustomPrompt="1"/>
          </p:nvPr>
        </p:nvSpPr>
        <p:spPr>
          <a:xfrm>
            <a:off x="473869" y="685518"/>
            <a:ext cx="11150600" cy="553998"/>
          </a:xfrm>
          <a:prstGeom prst="rect">
            <a:avLst/>
          </a:prstGeom>
        </p:spPr>
        <p:txBody>
          <a:bodyPr wrap="square">
            <a:spAutoFit/>
          </a:bodyPr>
          <a:lstStyle>
            <a:lvl1pPr>
              <a:defRPr sz="4000" spc="0" baseline="0">
                <a:solidFill>
                  <a:schemeClr val="accent2"/>
                </a:solidFill>
              </a:defRPr>
            </a:lvl1pPr>
          </a:lstStyle>
          <a:p>
            <a:r>
              <a:rPr lang="en-US" noProof="0"/>
              <a:t>Large headline example</a:t>
            </a:r>
          </a:p>
        </p:txBody>
      </p:sp>
      <p:sp>
        <p:nvSpPr>
          <p:cNvPr id="7" name="Text Placeholder 6">
            <a:extLst>
              <a:ext uri="{FF2B5EF4-FFF2-40B4-BE49-F238E27FC236}">
                <a16:creationId xmlns:a16="http://schemas.microsoft.com/office/drawing/2014/main" id="{6DCE7358-C1FF-DDD9-7B96-9AE0BEEA3541}"/>
              </a:ext>
            </a:extLst>
          </p:cNvPr>
          <p:cNvSpPr>
            <a:spLocks noGrp="1"/>
          </p:cNvSpPr>
          <p:nvPr>
            <p:ph type="body" sz="quarter" idx="32" hasCustomPrompt="1"/>
          </p:nvPr>
        </p:nvSpPr>
        <p:spPr>
          <a:xfrm>
            <a:off x="473869" y="1474627"/>
            <a:ext cx="11196637" cy="436562"/>
          </a:xfrm>
          <a:prstGeom prst="rect">
            <a:avLst/>
          </a:prstGeom>
        </p:spPr>
        <p:txBody>
          <a:bodyPr anchor="ctr"/>
          <a:lstStyle>
            <a:lvl1pPr>
              <a:defRPr sz="2000" b="0" i="0">
                <a:solidFill>
                  <a:schemeClr val="tx2"/>
                </a:solidFill>
                <a:latin typeface="+mj-lt"/>
              </a:defRPr>
            </a:lvl1pPr>
          </a:lstStyle>
          <a:p>
            <a:pPr lvl="0"/>
            <a:r>
              <a:rPr lang="en-US"/>
              <a:t>Subhead here</a:t>
            </a:r>
          </a:p>
        </p:txBody>
      </p:sp>
      <p:sp>
        <p:nvSpPr>
          <p:cNvPr id="14" name="Text Placeholder 15">
            <a:extLst>
              <a:ext uri="{FF2B5EF4-FFF2-40B4-BE49-F238E27FC236}">
                <a16:creationId xmlns:a16="http://schemas.microsoft.com/office/drawing/2014/main" id="{2222CD00-11CD-CE54-8EC4-E2304D65740B}"/>
              </a:ext>
            </a:extLst>
          </p:cNvPr>
          <p:cNvSpPr>
            <a:spLocks noGrp="1"/>
          </p:cNvSpPr>
          <p:nvPr>
            <p:ph type="body" sz="quarter" idx="29"/>
          </p:nvPr>
        </p:nvSpPr>
        <p:spPr>
          <a:xfrm>
            <a:off x="457200" y="2146300"/>
            <a:ext cx="11285106" cy="38516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458678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large headline_2c_eyebrow">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8E62384-77E5-FEB8-4B00-DA357C59A533}"/>
              </a:ext>
            </a:extLst>
          </p:cNvPr>
          <p:cNvSpPr>
            <a:spLocks noGrp="1"/>
          </p:cNvSpPr>
          <p:nvPr>
            <p:ph type="body" sz="quarter" idx="12" hasCustomPrompt="1"/>
          </p:nvPr>
        </p:nvSpPr>
        <p:spPr>
          <a:xfrm>
            <a:off x="457200" y="310616"/>
            <a:ext cx="5683250" cy="230832"/>
          </a:xfrm>
          <a:prstGeom prst="rect">
            <a:avLst/>
          </a:prstGeom>
        </p:spPr>
        <p:txBody>
          <a:bodyPr>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6" name="Title 5">
            <a:extLst>
              <a:ext uri="{FF2B5EF4-FFF2-40B4-BE49-F238E27FC236}">
                <a16:creationId xmlns:a16="http://schemas.microsoft.com/office/drawing/2014/main" id="{B9DA1A8D-89FB-CB99-BE8C-738A378F8249}"/>
              </a:ext>
            </a:extLst>
          </p:cNvPr>
          <p:cNvSpPr>
            <a:spLocks noGrp="1"/>
          </p:cNvSpPr>
          <p:nvPr>
            <p:ph type="title" hasCustomPrompt="1"/>
          </p:nvPr>
        </p:nvSpPr>
        <p:spPr>
          <a:xfrm>
            <a:off x="473869" y="685518"/>
            <a:ext cx="11150600" cy="553998"/>
          </a:xfrm>
          <a:prstGeom prst="rect">
            <a:avLst/>
          </a:prstGeom>
        </p:spPr>
        <p:txBody>
          <a:bodyPr wrap="square">
            <a:spAutoFit/>
          </a:bodyPr>
          <a:lstStyle>
            <a:lvl1pPr>
              <a:defRPr sz="4000" spc="0" baseline="0">
                <a:solidFill>
                  <a:schemeClr val="accent2"/>
                </a:solidFill>
              </a:defRPr>
            </a:lvl1pPr>
          </a:lstStyle>
          <a:p>
            <a:r>
              <a:rPr lang="en-US" noProof="0"/>
              <a:t>Large headline example</a:t>
            </a:r>
          </a:p>
        </p:txBody>
      </p:sp>
      <p:sp>
        <p:nvSpPr>
          <p:cNvPr id="7" name="Text Placeholder 6">
            <a:extLst>
              <a:ext uri="{FF2B5EF4-FFF2-40B4-BE49-F238E27FC236}">
                <a16:creationId xmlns:a16="http://schemas.microsoft.com/office/drawing/2014/main" id="{6DCE7358-C1FF-DDD9-7B96-9AE0BEEA3541}"/>
              </a:ext>
            </a:extLst>
          </p:cNvPr>
          <p:cNvSpPr>
            <a:spLocks noGrp="1"/>
          </p:cNvSpPr>
          <p:nvPr>
            <p:ph type="body" sz="quarter" idx="32" hasCustomPrompt="1"/>
          </p:nvPr>
        </p:nvSpPr>
        <p:spPr>
          <a:xfrm>
            <a:off x="473869" y="1474627"/>
            <a:ext cx="11196637" cy="436562"/>
          </a:xfrm>
          <a:prstGeom prst="rect">
            <a:avLst/>
          </a:prstGeom>
        </p:spPr>
        <p:txBody>
          <a:bodyPr anchor="ctr"/>
          <a:lstStyle>
            <a:lvl1pPr>
              <a:defRPr sz="2000" b="0" i="0">
                <a:solidFill>
                  <a:schemeClr val="tx2"/>
                </a:solidFill>
                <a:latin typeface="+mj-lt"/>
              </a:defRPr>
            </a:lvl1pPr>
          </a:lstStyle>
          <a:p>
            <a:pPr lvl="0"/>
            <a:r>
              <a:rPr lang="en-US"/>
              <a:t>Subhead here</a:t>
            </a:r>
          </a:p>
        </p:txBody>
      </p:sp>
      <p:sp>
        <p:nvSpPr>
          <p:cNvPr id="5" name="Text Placeholder 15">
            <a:extLst>
              <a:ext uri="{FF2B5EF4-FFF2-40B4-BE49-F238E27FC236}">
                <a16:creationId xmlns:a16="http://schemas.microsoft.com/office/drawing/2014/main" id="{2D72E4B2-B876-2B89-2780-9C08838EEDC8}"/>
              </a:ext>
            </a:extLst>
          </p:cNvPr>
          <p:cNvSpPr>
            <a:spLocks noGrp="1"/>
          </p:cNvSpPr>
          <p:nvPr>
            <p:ph type="body" sz="quarter" idx="29"/>
          </p:nvPr>
        </p:nvSpPr>
        <p:spPr>
          <a:xfrm>
            <a:off x="457200" y="2146300"/>
            <a:ext cx="5480050" cy="38516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5">
            <a:extLst>
              <a:ext uri="{FF2B5EF4-FFF2-40B4-BE49-F238E27FC236}">
                <a16:creationId xmlns:a16="http://schemas.microsoft.com/office/drawing/2014/main" id="{CC2B3114-987F-43ED-4A96-CFDA03A65406}"/>
              </a:ext>
            </a:extLst>
          </p:cNvPr>
          <p:cNvSpPr>
            <a:spLocks noGrp="1"/>
          </p:cNvSpPr>
          <p:nvPr>
            <p:ph type="body" sz="quarter" idx="30"/>
          </p:nvPr>
        </p:nvSpPr>
        <p:spPr>
          <a:xfrm>
            <a:off x="6254750" y="2146300"/>
            <a:ext cx="5480050" cy="38516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976386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large headline_2c">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DA1A8D-89FB-CB99-BE8C-738A378F8249}"/>
              </a:ext>
            </a:extLst>
          </p:cNvPr>
          <p:cNvSpPr>
            <a:spLocks noGrp="1"/>
          </p:cNvSpPr>
          <p:nvPr>
            <p:ph type="title" hasCustomPrompt="1"/>
          </p:nvPr>
        </p:nvSpPr>
        <p:spPr>
          <a:xfrm>
            <a:off x="473869" y="685518"/>
            <a:ext cx="11150600" cy="553998"/>
          </a:xfrm>
          <a:prstGeom prst="rect">
            <a:avLst/>
          </a:prstGeom>
        </p:spPr>
        <p:txBody>
          <a:bodyPr wrap="square">
            <a:spAutoFit/>
          </a:bodyPr>
          <a:lstStyle>
            <a:lvl1pPr>
              <a:defRPr sz="4000" spc="0" baseline="0">
                <a:solidFill>
                  <a:schemeClr val="accent2"/>
                </a:solidFill>
              </a:defRPr>
            </a:lvl1pPr>
          </a:lstStyle>
          <a:p>
            <a:r>
              <a:rPr lang="en-US" noProof="0"/>
              <a:t>Large headline example</a:t>
            </a:r>
          </a:p>
        </p:txBody>
      </p:sp>
      <p:sp>
        <p:nvSpPr>
          <p:cNvPr id="7" name="Text Placeholder 6">
            <a:extLst>
              <a:ext uri="{FF2B5EF4-FFF2-40B4-BE49-F238E27FC236}">
                <a16:creationId xmlns:a16="http://schemas.microsoft.com/office/drawing/2014/main" id="{6DCE7358-C1FF-DDD9-7B96-9AE0BEEA3541}"/>
              </a:ext>
            </a:extLst>
          </p:cNvPr>
          <p:cNvSpPr>
            <a:spLocks noGrp="1"/>
          </p:cNvSpPr>
          <p:nvPr>
            <p:ph type="body" sz="quarter" idx="32" hasCustomPrompt="1"/>
          </p:nvPr>
        </p:nvSpPr>
        <p:spPr>
          <a:xfrm>
            <a:off x="473869" y="1474627"/>
            <a:ext cx="11196637" cy="436562"/>
          </a:xfrm>
          <a:prstGeom prst="rect">
            <a:avLst/>
          </a:prstGeom>
        </p:spPr>
        <p:txBody>
          <a:bodyPr anchor="ctr"/>
          <a:lstStyle>
            <a:lvl1pPr>
              <a:defRPr sz="2000" b="0" i="0">
                <a:solidFill>
                  <a:schemeClr val="tx2"/>
                </a:solidFill>
                <a:latin typeface="+mj-lt"/>
              </a:defRPr>
            </a:lvl1pPr>
          </a:lstStyle>
          <a:p>
            <a:pPr lvl="0"/>
            <a:r>
              <a:rPr lang="en-US"/>
              <a:t>Subhead here</a:t>
            </a:r>
          </a:p>
        </p:txBody>
      </p:sp>
      <p:sp>
        <p:nvSpPr>
          <p:cNvPr id="5" name="Text Placeholder 15">
            <a:extLst>
              <a:ext uri="{FF2B5EF4-FFF2-40B4-BE49-F238E27FC236}">
                <a16:creationId xmlns:a16="http://schemas.microsoft.com/office/drawing/2014/main" id="{2D72E4B2-B876-2B89-2780-9C08838EEDC8}"/>
              </a:ext>
            </a:extLst>
          </p:cNvPr>
          <p:cNvSpPr>
            <a:spLocks noGrp="1"/>
          </p:cNvSpPr>
          <p:nvPr>
            <p:ph type="body" sz="quarter" idx="29"/>
          </p:nvPr>
        </p:nvSpPr>
        <p:spPr>
          <a:xfrm>
            <a:off x="457200" y="2146300"/>
            <a:ext cx="5480050" cy="38516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5">
            <a:extLst>
              <a:ext uri="{FF2B5EF4-FFF2-40B4-BE49-F238E27FC236}">
                <a16:creationId xmlns:a16="http://schemas.microsoft.com/office/drawing/2014/main" id="{CC2B3114-987F-43ED-4A96-CFDA03A65406}"/>
              </a:ext>
            </a:extLst>
          </p:cNvPr>
          <p:cNvSpPr>
            <a:spLocks noGrp="1"/>
          </p:cNvSpPr>
          <p:nvPr>
            <p:ph type="body" sz="quarter" idx="30"/>
          </p:nvPr>
        </p:nvSpPr>
        <p:spPr>
          <a:xfrm>
            <a:off x="6254750" y="2146300"/>
            <a:ext cx="5480050" cy="38516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744049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large headline_3c_eyebrow">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8E62384-77E5-FEB8-4B00-DA357C59A533}"/>
              </a:ext>
            </a:extLst>
          </p:cNvPr>
          <p:cNvSpPr>
            <a:spLocks noGrp="1"/>
          </p:cNvSpPr>
          <p:nvPr>
            <p:ph type="body" sz="quarter" idx="12" hasCustomPrompt="1"/>
          </p:nvPr>
        </p:nvSpPr>
        <p:spPr>
          <a:xfrm>
            <a:off x="457200" y="310616"/>
            <a:ext cx="5683250" cy="230832"/>
          </a:xfrm>
          <a:prstGeom prst="rect">
            <a:avLst/>
          </a:prstGeom>
        </p:spPr>
        <p:txBody>
          <a:bodyPr>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6" name="Title 5">
            <a:extLst>
              <a:ext uri="{FF2B5EF4-FFF2-40B4-BE49-F238E27FC236}">
                <a16:creationId xmlns:a16="http://schemas.microsoft.com/office/drawing/2014/main" id="{B9DA1A8D-89FB-CB99-BE8C-738A378F8249}"/>
              </a:ext>
            </a:extLst>
          </p:cNvPr>
          <p:cNvSpPr>
            <a:spLocks noGrp="1"/>
          </p:cNvSpPr>
          <p:nvPr>
            <p:ph type="title" hasCustomPrompt="1"/>
          </p:nvPr>
        </p:nvSpPr>
        <p:spPr>
          <a:xfrm>
            <a:off x="473869" y="685518"/>
            <a:ext cx="11150600" cy="553998"/>
          </a:xfrm>
          <a:prstGeom prst="rect">
            <a:avLst/>
          </a:prstGeom>
        </p:spPr>
        <p:txBody>
          <a:bodyPr wrap="square">
            <a:spAutoFit/>
          </a:bodyPr>
          <a:lstStyle>
            <a:lvl1pPr>
              <a:defRPr sz="4000" spc="0" baseline="0">
                <a:solidFill>
                  <a:schemeClr val="accent2"/>
                </a:solidFill>
              </a:defRPr>
            </a:lvl1pPr>
          </a:lstStyle>
          <a:p>
            <a:r>
              <a:rPr lang="en-US" noProof="0"/>
              <a:t>Large headline example</a:t>
            </a:r>
          </a:p>
        </p:txBody>
      </p:sp>
      <p:sp>
        <p:nvSpPr>
          <p:cNvPr id="7" name="Text Placeholder 6">
            <a:extLst>
              <a:ext uri="{FF2B5EF4-FFF2-40B4-BE49-F238E27FC236}">
                <a16:creationId xmlns:a16="http://schemas.microsoft.com/office/drawing/2014/main" id="{6DCE7358-C1FF-DDD9-7B96-9AE0BEEA3541}"/>
              </a:ext>
            </a:extLst>
          </p:cNvPr>
          <p:cNvSpPr>
            <a:spLocks noGrp="1"/>
          </p:cNvSpPr>
          <p:nvPr>
            <p:ph type="body" sz="quarter" idx="32" hasCustomPrompt="1"/>
          </p:nvPr>
        </p:nvSpPr>
        <p:spPr>
          <a:xfrm>
            <a:off x="473869" y="1474627"/>
            <a:ext cx="11196637" cy="436562"/>
          </a:xfrm>
          <a:prstGeom prst="rect">
            <a:avLst/>
          </a:prstGeom>
        </p:spPr>
        <p:txBody>
          <a:bodyPr anchor="ctr"/>
          <a:lstStyle>
            <a:lvl1pPr>
              <a:defRPr sz="2000" b="0" i="0">
                <a:solidFill>
                  <a:schemeClr val="tx2"/>
                </a:solidFill>
                <a:latin typeface="+mj-lt"/>
              </a:defRPr>
            </a:lvl1pPr>
          </a:lstStyle>
          <a:p>
            <a:pPr lvl="0"/>
            <a:r>
              <a:rPr lang="en-US"/>
              <a:t>Subhead here</a:t>
            </a:r>
          </a:p>
        </p:txBody>
      </p:sp>
      <p:sp>
        <p:nvSpPr>
          <p:cNvPr id="9" name="Text Placeholder 10">
            <a:extLst>
              <a:ext uri="{FF2B5EF4-FFF2-40B4-BE49-F238E27FC236}">
                <a16:creationId xmlns:a16="http://schemas.microsoft.com/office/drawing/2014/main" id="{C1778C7D-2D85-2C28-32D7-F592464C37B4}"/>
              </a:ext>
            </a:extLst>
          </p:cNvPr>
          <p:cNvSpPr>
            <a:spLocks noGrp="1"/>
          </p:cNvSpPr>
          <p:nvPr>
            <p:ph type="body" sz="quarter" idx="13" hasCustomPrompt="1"/>
          </p:nvPr>
        </p:nvSpPr>
        <p:spPr>
          <a:xfrm>
            <a:off x="482599" y="2146300"/>
            <a:ext cx="2301875" cy="3851668"/>
          </a:xfrm>
          <a:prstGeom prst="rect">
            <a:avLst/>
          </a:prstGeom>
        </p:spPr>
        <p:txBody>
          <a:bodyPr wrap="square">
            <a:noAutofit/>
          </a:bodyPr>
          <a:lstStyle>
            <a:lvl1pPr marL="0" indent="0">
              <a:lnSpc>
                <a:spcPct val="100000"/>
              </a:lnSpc>
              <a:buNone/>
              <a:defRPr sz="1600" b="0">
                <a:latin typeface="+mj-lt"/>
              </a:defRPr>
            </a:lvl1pPr>
          </a:lstStyle>
          <a:p>
            <a:pPr lvl="0"/>
            <a:r>
              <a:rPr lang="en-US" noProof="0"/>
              <a:t>Intro paragraph style – use this for your opening statement.</a:t>
            </a:r>
          </a:p>
        </p:txBody>
      </p:sp>
      <p:sp>
        <p:nvSpPr>
          <p:cNvPr id="11" name="Text Placeholder 15">
            <a:extLst>
              <a:ext uri="{FF2B5EF4-FFF2-40B4-BE49-F238E27FC236}">
                <a16:creationId xmlns:a16="http://schemas.microsoft.com/office/drawing/2014/main" id="{8E3819FF-CA2E-2B86-AC3F-50D5E59ACC31}"/>
              </a:ext>
            </a:extLst>
          </p:cNvPr>
          <p:cNvSpPr>
            <a:spLocks noGrp="1"/>
          </p:cNvSpPr>
          <p:nvPr>
            <p:ph type="body" sz="quarter" idx="29"/>
          </p:nvPr>
        </p:nvSpPr>
        <p:spPr>
          <a:xfrm>
            <a:off x="3013075" y="2146300"/>
            <a:ext cx="4251324" cy="38516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5">
            <a:extLst>
              <a:ext uri="{FF2B5EF4-FFF2-40B4-BE49-F238E27FC236}">
                <a16:creationId xmlns:a16="http://schemas.microsoft.com/office/drawing/2014/main" id="{AF4FDB04-8586-620F-60D7-A1F1C55F37F6}"/>
              </a:ext>
            </a:extLst>
          </p:cNvPr>
          <p:cNvSpPr>
            <a:spLocks noGrp="1"/>
          </p:cNvSpPr>
          <p:nvPr>
            <p:ph type="body" sz="quarter" idx="28"/>
          </p:nvPr>
        </p:nvSpPr>
        <p:spPr>
          <a:xfrm>
            <a:off x="7483477" y="2146300"/>
            <a:ext cx="4251324" cy="38516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218915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large headline_3c">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DA1A8D-89FB-CB99-BE8C-738A378F8249}"/>
              </a:ext>
            </a:extLst>
          </p:cNvPr>
          <p:cNvSpPr>
            <a:spLocks noGrp="1"/>
          </p:cNvSpPr>
          <p:nvPr>
            <p:ph type="title" hasCustomPrompt="1"/>
          </p:nvPr>
        </p:nvSpPr>
        <p:spPr>
          <a:xfrm>
            <a:off x="473869" y="685518"/>
            <a:ext cx="11150600" cy="553998"/>
          </a:xfrm>
          <a:prstGeom prst="rect">
            <a:avLst/>
          </a:prstGeom>
        </p:spPr>
        <p:txBody>
          <a:bodyPr wrap="square">
            <a:spAutoFit/>
          </a:bodyPr>
          <a:lstStyle>
            <a:lvl1pPr>
              <a:defRPr sz="4000" spc="0" baseline="0">
                <a:solidFill>
                  <a:schemeClr val="accent2"/>
                </a:solidFill>
              </a:defRPr>
            </a:lvl1pPr>
          </a:lstStyle>
          <a:p>
            <a:r>
              <a:rPr lang="en-US" noProof="0"/>
              <a:t>Large headline example</a:t>
            </a:r>
          </a:p>
        </p:txBody>
      </p:sp>
      <p:sp>
        <p:nvSpPr>
          <p:cNvPr id="7" name="Text Placeholder 6">
            <a:extLst>
              <a:ext uri="{FF2B5EF4-FFF2-40B4-BE49-F238E27FC236}">
                <a16:creationId xmlns:a16="http://schemas.microsoft.com/office/drawing/2014/main" id="{6DCE7358-C1FF-DDD9-7B96-9AE0BEEA3541}"/>
              </a:ext>
            </a:extLst>
          </p:cNvPr>
          <p:cNvSpPr>
            <a:spLocks noGrp="1"/>
          </p:cNvSpPr>
          <p:nvPr>
            <p:ph type="body" sz="quarter" idx="32" hasCustomPrompt="1"/>
          </p:nvPr>
        </p:nvSpPr>
        <p:spPr>
          <a:xfrm>
            <a:off x="473869" y="1474627"/>
            <a:ext cx="11196637" cy="436562"/>
          </a:xfrm>
          <a:prstGeom prst="rect">
            <a:avLst/>
          </a:prstGeom>
        </p:spPr>
        <p:txBody>
          <a:bodyPr anchor="ctr"/>
          <a:lstStyle>
            <a:lvl1pPr>
              <a:defRPr sz="2000" b="0" i="0">
                <a:solidFill>
                  <a:schemeClr val="tx2"/>
                </a:solidFill>
                <a:latin typeface="+mj-lt"/>
              </a:defRPr>
            </a:lvl1pPr>
          </a:lstStyle>
          <a:p>
            <a:pPr lvl="0"/>
            <a:r>
              <a:rPr lang="en-US"/>
              <a:t>Subhead here</a:t>
            </a:r>
          </a:p>
        </p:txBody>
      </p:sp>
      <p:sp>
        <p:nvSpPr>
          <p:cNvPr id="9" name="Text Placeholder 10">
            <a:extLst>
              <a:ext uri="{FF2B5EF4-FFF2-40B4-BE49-F238E27FC236}">
                <a16:creationId xmlns:a16="http://schemas.microsoft.com/office/drawing/2014/main" id="{C1778C7D-2D85-2C28-32D7-F592464C37B4}"/>
              </a:ext>
            </a:extLst>
          </p:cNvPr>
          <p:cNvSpPr>
            <a:spLocks noGrp="1"/>
          </p:cNvSpPr>
          <p:nvPr>
            <p:ph type="body" sz="quarter" idx="13" hasCustomPrompt="1"/>
          </p:nvPr>
        </p:nvSpPr>
        <p:spPr>
          <a:xfrm>
            <a:off x="482599" y="2146300"/>
            <a:ext cx="2301875" cy="3851668"/>
          </a:xfrm>
          <a:prstGeom prst="rect">
            <a:avLst/>
          </a:prstGeom>
        </p:spPr>
        <p:txBody>
          <a:bodyPr wrap="square">
            <a:noAutofit/>
          </a:bodyPr>
          <a:lstStyle>
            <a:lvl1pPr marL="0" indent="0">
              <a:lnSpc>
                <a:spcPct val="100000"/>
              </a:lnSpc>
              <a:buNone/>
              <a:defRPr sz="1600" b="0">
                <a:latin typeface="+mj-lt"/>
              </a:defRPr>
            </a:lvl1pPr>
          </a:lstStyle>
          <a:p>
            <a:pPr lvl="0"/>
            <a:r>
              <a:rPr lang="en-US" noProof="0"/>
              <a:t>Intro paragraph style – use this for your opening statement.</a:t>
            </a:r>
          </a:p>
        </p:txBody>
      </p:sp>
      <p:sp>
        <p:nvSpPr>
          <p:cNvPr id="11" name="Text Placeholder 15">
            <a:extLst>
              <a:ext uri="{FF2B5EF4-FFF2-40B4-BE49-F238E27FC236}">
                <a16:creationId xmlns:a16="http://schemas.microsoft.com/office/drawing/2014/main" id="{8E3819FF-CA2E-2B86-AC3F-50D5E59ACC31}"/>
              </a:ext>
            </a:extLst>
          </p:cNvPr>
          <p:cNvSpPr>
            <a:spLocks noGrp="1"/>
          </p:cNvSpPr>
          <p:nvPr>
            <p:ph type="body" sz="quarter" idx="29"/>
          </p:nvPr>
        </p:nvSpPr>
        <p:spPr>
          <a:xfrm>
            <a:off x="3013075" y="2146300"/>
            <a:ext cx="4251324" cy="38516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5">
            <a:extLst>
              <a:ext uri="{FF2B5EF4-FFF2-40B4-BE49-F238E27FC236}">
                <a16:creationId xmlns:a16="http://schemas.microsoft.com/office/drawing/2014/main" id="{AF4FDB04-8586-620F-60D7-A1F1C55F37F6}"/>
              </a:ext>
            </a:extLst>
          </p:cNvPr>
          <p:cNvSpPr>
            <a:spLocks noGrp="1"/>
          </p:cNvSpPr>
          <p:nvPr>
            <p:ph type="body" sz="quarter" idx="28"/>
          </p:nvPr>
        </p:nvSpPr>
        <p:spPr>
          <a:xfrm>
            <a:off x="7483477" y="2146300"/>
            <a:ext cx="4251324" cy="38516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055995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large headline_1c_photo_eyebrow">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8E62384-77E5-FEB8-4B00-DA357C59A533}"/>
              </a:ext>
            </a:extLst>
          </p:cNvPr>
          <p:cNvSpPr>
            <a:spLocks noGrp="1"/>
          </p:cNvSpPr>
          <p:nvPr>
            <p:ph type="body" sz="quarter" idx="12" hasCustomPrompt="1"/>
          </p:nvPr>
        </p:nvSpPr>
        <p:spPr>
          <a:xfrm>
            <a:off x="457200" y="310616"/>
            <a:ext cx="5683250" cy="230832"/>
          </a:xfrm>
          <a:prstGeom prst="rect">
            <a:avLst/>
          </a:prstGeom>
        </p:spPr>
        <p:txBody>
          <a:bodyPr>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12" name="Title 5">
            <a:extLst>
              <a:ext uri="{FF2B5EF4-FFF2-40B4-BE49-F238E27FC236}">
                <a16:creationId xmlns:a16="http://schemas.microsoft.com/office/drawing/2014/main" id="{749F0F4D-3317-7D97-8CE0-1E2B871FFE7B}"/>
              </a:ext>
            </a:extLst>
          </p:cNvPr>
          <p:cNvSpPr>
            <a:spLocks noGrp="1"/>
          </p:cNvSpPr>
          <p:nvPr>
            <p:ph type="title" hasCustomPrompt="1"/>
          </p:nvPr>
        </p:nvSpPr>
        <p:spPr>
          <a:xfrm>
            <a:off x="473869" y="639352"/>
            <a:ext cx="6146006" cy="646331"/>
          </a:xfrm>
          <a:prstGeom prst="rect">
            <a:avLst/>
          </a:prstGeom>
        </p:spPr>
        <p:txBody>
          <a:bodyPr wrap="square">
            <a:spAutoFit/>
          </a:bodyPr>
          <a:lstStyle>
            <a:lvl1pPr>
              <a:defRPr sz="4000" spc="0" baseline="0">
                <a:solidFill>
                  <a:schemeClr val="accent2"/>
                </a:solidFill>
              </a:defRPr>
            </a:lvl1pPr>
          </a:lstStyle>
          <a:p>
            <a:r>
              <a:rPr lang="en-US" noProof="0"/>
              <a:t>Large headline example</a:t>
            </a:r>
          </a:p>
        </p:txBody>
      </p:sp>
      <p:sp>
        <p:nvSpPr>
          <p:cNvPr id="5" name="Picture Placeholder 13">
            <a:extLst>
              <a:ext uri="{FF2B5EF4-FFF2-40B4-BE49-F238E27FC236}">
                <a16:creationId xmlns:a16="http://schemas.microsoft.com/office/drawing/2014/main" id="{741C1BF9-7EA1-2A7D-9965-499A3E52D9A4}"/>
              </a:ext>
              <a:ext uri="{C183D7F6-B498-43B3-948B-1728B52AA6E4}">
                <adec:decorative xmlns:adec="http://schemas.microsoft.com/office/drawing/2017/decorative" val="1"/>
              </a:ext>
            </a:extLst>
          </p:cNvPr>
          <p:cNvSpPr>
            <a:spLocks noGrp="1"/>
          </p:cNvSpPr>
          <p:nvPr>
            <p:ph type="pic" sz="quarter" idx="24" hasCustomPrompt="1"/>
          </p:nvPr>
        </p:nvSpPr>
        <p:spPr>
          <a:xfrm>
            <a:off x="6848474" y="725500"/>
            <a:ext cx="4886325" cy="5258279"/>
          </a:xfrm>
          <a:prstGeom prst="rect">
            <a:avLst/>
          </a:prstGeom>
          <a:solidFill>
            <a:schemeClr val="bg2"/>
          </a:solidFill>
        </p:spPr>
        <p:txBody>
          <a:bodyPr anchor="b"/>
          <a:lstStyle>
            <a:lvl1pPr marL="0" indent="0" algn="r">
              <a:buNone/>
              <a:defRPr b="0" i="0">
                <a:latin typeface="Clario" panose="020B0503030300000000" pitchFamily="34" charset="0"/>
              </a:defRPr>
            </a:lvl1pPr>
          </a:lstStyle>
          <a:p>
            <a:r>
              <a:rPr lang="en-US"/>
              <a:t>Drop photo here</a:t>
            </a:r>
          </a:p>
        </p:txBody>
      </p:sp>
      <p:sp>
        <p:nvSpPr>
          <p:cNvPr id="8" name="Text Placeholder 5">
            <a:extLst>
              <a:ext uri="{FF2B5EF4-FFF2-40B4-BE49-F238E27FC236}">
                <a16:creationId xmlns:a16="http://schemas.microsoft.com/office/drawing/2014/main" id="{4FFE5DB2-ED9C-6C74-CB50-8FB5D336C526}"/>
              </a:ext>
              <a:ext uri="{C183D7F6-B498-43B3-948B-1728B52AA6E4}">
                <adec:decorative xmlns:adec="http://schemas.microsoft.com/office/drawing/2017/decorative" val="1"/>
              </a:ext>
            </a:extLst>
          </p:cNvPr>
          <p:cNvSpPr>
            <a:spLocks noGrp="1"/>
          </p:cNvSpPr>
          <p:nvPr>
            <p:ph type="body" sz="quarter" idx="16" hasCustomPrompt="1"/>
          </p:nvPr>
        </p:nvSpPr>
        <p:spPr>
          <a:xfrm>
            <a:off x="9105900" y="469900"/>
            <a:ext cx="2628900" cy="255600"/>
          </a:xfrm>
          <a:prstGeom prst="rect">
            <a:avLst/>
          </a:prstGeom>
        </p:spPr>
        <p:txBody>
          <a:bodyPr lIns="0" tIns="0" rIns="0" bIns="72000" anchor="b" anchorCtr="0"/>
          <a:lstStyle>
            <a:lvl1pPr marL="0" indent="0" algn="r">
              <a:lnSpc>
                <a:spcPct val="100000"/>
              </a:lnSpc>
              <a:buNone/>
              <a:defRPr sz="600" b="0" i="0">
                <a:solidFill>
                  <a:schemeClr val="tx1"/>
                </a:solidFill>
                <a:latin typeface="Clario" panose="020B0503030300000000" pitchFamily="34" charset="0"/>
              </a:defRPr>
            </a:lvl1pPr>
            <a:lvl2pPr marL="457200" indent="0" algn="r">
              <a:buNone/>
              <a:defRPr sz="1200">
                <a:solidFill>
                  <a:schemeClr val="bg1"/>
                </a:solidFill>
              </a:defRPr>
            </a:lvl2pPr>
            <a:lvl3pPr marL="914400" indent="0" algn="r">
              <a:buNone/>
              <a:defRPr sz="1200">
                <a:solidFill>
                  <a:schemeClr val="bg1"/>
                </a:solidFill>
              </a:defRPr>
            </a:lvl3pPr>
            <a:lvl4pPr marL="1371600" indent="0" algn="r">
              <a:buNone/>
              <a:defRPr sz="1200">
                <a:solidFill>
                  <a:schemeClr val="bg1"/>
                </a:solidFill>
              </a:defRPr>
            </a:lvl4pPr>
            <a:lvl5pPr marL="1828800" indent="0" algn="r">
              <a:buNone/>
              <a:defRPr sz="1200">
                <a:solidFill>
                  <a:schemeClr val="bg1"/>
                </a:solidFill>
              </a:defRPr>
            </a:lvl5pPr>
          </a:lstStyle>
          <a:p>
            <a:pPr lvl="0"/>
            <a:r>
              <a:rPr lang="en-US" noProof="0"/>
              <a:t>PHOTO CREDIT HERE</a:t>
            </a:r>
          </a:p>
        </p:txBody>
      </p:sp>
      <p:sp>
        <p:nvSpPr>
          <p:cNvPr id="11" name="Text Placeholder 15">
            <a:extLst>
              <a:ext uri="{FF2B5EF4-FFF2-40B4-BE49-F238E27FC236}">
                <a16:creationId xmlns:a16="http://schemas.microsoft.com/office/drawing/2014/main" id="{8E3819FF-CA2E-2B86-AC3F-50D5E59ACC31}"/>
              </a:ext>
            </a:extLst>
          </p:cNvPr>
          <p:cNvSpPr>
            <a:spLocks noGrp="1"/>
          </p:cNvSpPr>
          <p:nvPr>
            <p:ph type="body" sz="quarter" idx="29"/>
          </p:nvPr>
        </p:nvSpPr>
        <p:spPr>
          <a:xfrm>
            <a:off x="457199" y="1689100"/>
            <a:ext cx="6162675" cy="4308868"/>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684065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_alternative_Layout_3c_eyebr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D4FE2A-0D11-995E-1207-5E08CF9BC553}"/>
              </a:ext>
              <a:ext uri="{C183D7F6-B498-43B3-948B-1728B52AA6E4}">
                <adec:decorative xmlns:adec="http://schemas.microsoft.com/office/drawing/2017/decorative" val="1"/>
              </a:ext>
            </a:extLst>
          </p:cNvPr>
          <p:cNvSpPr/>
          <p:nvPr userDrawn="1"/>
        </p:nvSpPr>
        <p:spPr>
          <a:xfrm>
            <a:off x="0" y="-1"/>
            <a:ext cx="43053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noProof="0">
              <a:latin typeface="Clario" panose="020B0503030300000000" pitchFamily="34" charset="0"/>
            </a:endParaRPr>
          </a:p>
        </p:txBody>
      </p:sp>
      <p:cxnSp>
        <p:nvCxnSpPr>
          <p:cNvPr id="10" name="Straight Connector 9">
            <a:extLst>
              <a:ext uri="{FF2B5EF4-FFF2-40B4-BE49-F238E27FC236}">
                <a16:creationId xmlns:a16="http://schemas.microsoft.com/office/drawing/2014/main" id="{3ED521EE-422D-9ECA-D5F6-EC46267D472C}"/>
              </a:ext>
              <a:ext uri="{C183D7F6-B498-43B3-948B-1728B52AA6E4}">
                <adec:decorative xmlns:adec="http://schemas.microsoft.com/office/drawing/2017/decorative" val="1"/>
              </a:ext>
            </a:extLst>
          </p:cNvPr>
          <p:cNvCxnSpPr>
            <a:cxnSpLocks/>
          </p:cNvCxnSpPr>
          <p:nvPr userDrawn="1"/>
        </p:nvCxnSpPr>
        <p:spPr>
          <a:xfrm>
            <a:off x="0" y="13006"/>
            <a:ext cx="12192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599499A0-CCC6-853C-DD71-AE4147B74185}"/>
              </a:ext>
            </a:extLst>
          </p:cNvPr>
          <p:cNvSpPr>
            <a:spLocks noGrp="1"/>
          </p:cNvSpPr>
          <p:nvPr>
            <p:ph type="title" hasCustomPrompt="1"/>
          </p:nvPr>
        </p:nvSpPr>
        <p:spPr>
          <a:xfrm>
            <a:off x="457200" y="860032"/>
            <a:ext cx="3606800" cy="1325563"/>
          </a:xfrm>
        </p:spPr>
        <p:txBody>
          <a:bodyPr>
            <a:noAutofit/>
          </a:bodyPr>
          <a:lstStyle>
            <a:lvl1pPr>
              <a:defRPr sz="3600"/>
            </a:lvl1pPr>
          </a:lstStyle>
          <a:p>
            <a:r>
              <a:rPr lang="en-US" sz="4400"/>
              <a:t>Alternative layout</a:t>
            </a:r>
            <a:br>
              <a:rPr lang="en-US" sz="4400"/>
            </a:br>
            <a:r>
              <a:rPr lang="en-US" sz="4400"/>
              <a:t>example</a:t>
            </a:r>
          </a:p>
        </p:txBody>
      </p:sp>
      <p:sp>
        <p:nvSpPr>
          <p:cNvPr id="2" name="Text Placeholder 4">
            <a:extLst>
              <a:ext uri="{FF2B5EF4-FFF2-40B4-BE49-F238E27FC236}">
                <a16:creationId xmlns:a16="http://schemas.microsoft.com/office/drawing/2014/main" id="{78E62384-77E5-FEB8-4B00-DA357C59A533}"/>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15" name="Text Placeholder 10">
            <a:extLst>
              <a:ext uri="{FF2B5EF4-FFF2-40B4-BE49-F238E27FC236}">
                <a16:creationId xmlns:a16="http://schemas.microsoft.com/office/drawing/2014/main" id="{A7F2CF02-C07C-5A4F-C8EF-143B530818CF}"/>
              </a:ext>
            </a:extLst>
          </p:cNvPr>
          <p:cNvSpPr>
            <a:spLocks noGrp="1"/>
          </p:cNvSpPr>
          <p:nvPr>
            <p:ph type="body" sz="quarter" idx="13" hasCustomPrompt="1"/>
          </p:nvPr>
        </p:nvSpPr>
        <p:spPr>
          <a:xfrm>
            <a:off x="482599" y="2514796"/>
            <a:ext cx="3581401" cy="3483172"/>
          </a:xfrm>
          <a:prstGeom prst="rect">
            <a:avLst/>
          </a:prstGeom>
        </p:spPr>
        <p:txBody>
          <a:bodyPr wrap="square">
            <a:noAutofit/>
          </a:bodyPr>
          <a:lstStyle>
            <a:lvl1pPr marL="0" indent="0">
              <a:lnSpc>
                <a:spcPct val="100000"/>
              </a:lnSpc>
              <a:buNone/>
              <a:defRPr sz="1600" b="0">
                <a:latin typeface="+mj-lt"/>
              </a:defRPr>
            </a:lvl1pPr>
          </a:lstStyle>
          <a:p>
            <a:pPr lvl="0"/>
            <a:r>
              <a:rPr lang="en-US" noProof="0"/>
              <a:t>Intro paragraph style – use this for your opening statement.</a:t>
            </a:r>
          </a:p>
        </p:txBody>
      </p:sp>
      <p:sp>
        <p:nvSpPr>
          <p:cNvPr id="11" name="Text Placeholder 15">
            <a:extLst>
              <a:ext uri="{FF2B5EF4-FFF2-40B4-BE49-F238E27FC236}">
                <a16:creationId xmlns:a16="http://schemas.microsoft.com/office/drawing/2014/main" id="{8E3819FF-CA2E-2B86-AC3F-50D5E59ACC31}"/>
              </a:ext>
            </a:extLst>
          </p:cNvPr>
          <p:cNvSpPr>
            <a:spLocks noGrp="1"/>
          </p:cNvSpPr>
          <p:nvPr>
            <p:ph type="body" sz="quarter" idx="29"/>
          </p:nvPr>
        </p:nvSpPr>
        <p:spPr>
          <a:xfrm>
            <a:off x="4606576" y="945303"/>
            <a:ext cx="3442832" cy="5099784"/>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5">
            <a:extLst>
              <a:ext uri="{FF2B5EF4-FFF2-40B4-BE49-F238E27FC236}">
                <a16:creationId xmlns:a16="http://schemas.microsoft.com/office/drawing/2014/main" id="{B3139C2F-C1D4-3891-256D-1B462281AB96}"/>
              </a:ext>
            </a:extLst>
          </p:cNvPr>
          <p:cNvSpPr>
            <a:spLocks noGrp="1"/>
          </p:cNvSpPr>
          <p:nvPr>
            <p:ph type="body" sz="quarter" idx="30"/>
          </p:nvPr>
        </p:nvSpPr>
        <p:spPr>
          <a:xfrm>
            <a:off x="8278008" y="941788"/>
            <a:ext cx="3442832" cy="5099784"/>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30209465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bold_statement_gold">
    <p:bg>
      <p:bgPr>
        <a:solidFill>
          <a:srgbClr val="FCF2DA"/>
        </a:solid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EDF3E6D7-2CD9-EBEA-C4ED-3263E2E05FEB}"/>
              </a:ext>
            </a:extLst>
          </p:cNvPr>
          <p:cNvSpPr>
            <a:spLocks noGrp="1"/>
          </p:cNvSpPr>
          <p:nvPr>
            <p:ph type="title" hasCustomPrompt="1"/>
          </p:nvPr>
        </p:nvSpPr>
        <p:spPr>
          <a:xfrm>
            <a:off x="1254124" y="1800000"/>
            <a:ext cx="9683751" cy="2492990"/>
          </a:xfrm>
          <a:prstGeom prst="rect">
            <a:avLst/>
          </a:prstGeom>
        </p:spPr>
        <p:txBody>
          <a:bodyPr wrap="square" anchor="b" anchorCtr="0">
            <a:spAutoFit/>
          </a:bodyPr>
          <a:lstStyle>
            <a:lvl1pPr algn="ctr">
              <a:defRPr sz="6000" spc="0" baseline="0">
                <a:solidFill>
                  <a:schemeClr val="accent2"/>
                </a:solidFill>
              </a:defRPr>
            </a:lvl1pPr>
          </a:lstStyle>
          <a:p>
            <a:r>
              <a:rPr lang="en-US" noProof="0"/>
              <a:t>Centered statement </a:t>
            </a:r>
            <a:br>
              <a:rPr lang="en-US" noProof="0"/>
            </a:br>
            <a:r>
              <a:rPr lang="en-US" noProof="0"/>
              <a:t>or quote in large font </a:t>
            </a:r>
            <a:br>
              <a:rPr lang="en-US" noProof="0"/>
            </a:br>
            <a:r>
              <a:rPr lang="en-US" noProof="0"/>
              <a:t>would go here</a:t>
            </a:r>
          </a:p>
        </p:txBody>
      </p:sp>
      <p:cxnSp>
        <p:nvCxnSpPr>
          <p:cNvPr id="6" name="Straight Connector 5">
            <a:extLst>
              <a:ext uri="{FF2B5EF4-FFF2-40B4-BE49-F238E27FC236}">
                <a16:creationId xmlns:a16="http://schemas.microsoft.com/office/drawing/2014/main" id="{0C023931-F3A4-05D3-C3AB-A94393130AE5}"/>
              </a:ext>
              <a:ext uri="{C183D7F6-B498-43B3-948B-1728B52AA6E4}">
                <adec:decorative xmlns:adec="http://schemas.microsoft.com/office/drawing/2017/decorative" val="1"/>
              </a:ext>
            </a:extLst>
          </p:cNvPr>
          <p:cNvCxnSpPr>
            <a:cxnSpLocks/>
          </p:cNvCxnSpPr>
          <p:nvPr userDrawn="1"/>
        </p:nvCxnSpPr>
        <p:spPr>
          <a:xfrm>
            <a:off x="5666095" y="4590000"/>
            <a:ext cx="85981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C37FA34D-0648-3E84-2329-D10B7850D878}"/>
              </a:ext>
            </a:extLst>
          </p:cNvPr>
          <p:cNvSpPr>
            <a:spLocks noGrp="1"/>
          </p:cNvSpPr>
          <p:nvPr>
            <p:ph type="body" sz="quarter" idx="12" hasCustomPrompt="1"/>
          </p:nvPr>
        </p:nvSpPr>
        <p:spPr>
          <a:xfrm>
            <a:off x="4308475" y="4950000"/>
            <a:ext cx="3575050" cy="454025"/>
          </a:xfrm>
          <a:prstGeom prst="rect">
            <a:avLst/>
          </a:prstGeom>
        </p:spPr>
        <p:txBody>
          <a:bodyPr>
            <a:normAutofit/>
          </a:bodyPr>
          <a:lstStyle>
            <a:lvl1pPr marL="0" indent="0" algn="ctr">
              <a:buNone/>
              <a:defRPr sz="1000" b="0" i="0" cap="all" spc="300" baseline="0">
                <a:latin typeface="+mn-lt"/>
              </a:defRPr>
            </a:lvl1pPr>
          </a:lstStyle>
          <a:p>
            <a:pPr lvl="0"/>
            <a:r>
              <a:rPr lang="en-US" noProof="0"/>
              <a:t>Person attributed</a:t>
            </a:r>
          </a:p>
        </p:txBody>
      </p:sp>
      <p:sp>
        <p:nvSpPr>
          <p:cNvPr id="4" name="Slide Number Placeholder 3">
            <a:extLst>
              <a:ext uri="{FF2B5EF4-FFF2-40B4-BE49-F238E27FC236}">
                <a16:creationId xmlns:a16="http://schemas.microsoft.com/office/drawing/2014/main" id="{6BD24B9A-4C4F-C17C-96AB-D8C26E00BC3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93562FB2-5772-BB33-66A1-1B096AEB9F8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305926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bold_statement_amber">
    <p:bg>
      <p:bgPr>
        <a:solidFill>
          <a:srgbClr val="F8EADD"/>
        </a:solid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EDF3E6D7-2CD9-EBEA-C4ED-3263E2E05FEB}"/>
              </a:ext>
            </a:extLst>
          </p:cNvPr>
          <p:cNvSpPr>
            <a:spLocks noGrp="1"/>
          </p:cNvSpPr>
          <p:nvPr>
            <p:ph type="title" hasCustomPrompt="1"/>
          </p:nvPr>
        </p:nvSpPr>
        <p:spPr>
          <a:xfrm>
            <a:off x="1254124" y="1800000"/>
            <a:ext cx="9683751" cy="2492990"/>
          </a:xfrm>
          <a:prstGeom prst="rect">
            <a:avLst/>
          </a:prstGeom>
        </p:spPr>
        <p:txBody>
          <a:bodyPr wrap="square" anchor="b" anchorCtr="0">
            <a:spAutoFit/>
          </a:bodyPr>
          <a:lstStyle>
            <a:lvl1pPr algn="ctr">
              <a:defRPr sz="6000" spc="0" baseline="0">
                <a:solidFill>
                  <a:schemeClr val="accent2"/>
                </a:solidFill>
              </a:defRPr>
            </a:lvl1pPr>
          </a:lstStyle>
          <a:p>
            <a:r>
              <a:rPr lang="en-US" noProof="0"/>
              <a:t>Centered statement </a:t>
            </a:r>
            <a:br>
              <a:rPr lang="en-US" noProof="0"/>
            </a:br>
            <a:r>
              <a:rPr lang="en-US" noProof="0"/>
              <a:t>or quote in large font </a:t>
            </a:r>
            <a:br>
              <a:rPr lang="en-US" noProof="0"/>
            </a:br>
            <a:r>
              <a:rPr lang="en-US" noProof="0"/>
              <a:t>would go here</a:t>
            </a:r>
          </a:p>
        </p:txBody>
      </p:sp>
      <p:cxnSp>
        <p:nvCxnSpPr>
          <p:cNvPr id="6" name="Straight Connector 5">
            <a:extLst>
              <a:ext uri="{FF2B5EF4-FFF2-40B4-BE49-F238E27FC236}">
                <a16:creationId xmlns:a16="http://schemas.microsoft.com/office/drawing/2014/main" id="{0C023931-F3A4-05D3-C3AB-A94393130AE5}"/>
              </a:ext>
              <a:ext uri="{C183D7F6-B498-43B3-948B-1728B52AA6E4}">
                <adec:decorative xmlns:adec="http://schemas.microsoft.com/office/drawing/2017/decorative" val="1"/>
              </a:ext>
            </a:extLst>
          </p:cNvPr>
          <p:cNvCxnSpPr>
            <a:cxnSpLocks/>
          </p:cNvCxnSpPr>
          <p:nvPr userDrawn="1"/>
        </p:nvCxnSpPr>
        <p:spPr>
          <a:xfrm>
            <a:off x="5666095" y="4590000"/>
            <a:ext cx="85981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C37FA34D-0648-3E84-2329-D10B7850D878}"/>
              </a:ext>
            </a:extLst>
          </p:cNvPr>
          <p:cNvSpPr>
            <a:spLocks noGrp="1"/>
          </p:cNvSpPr>
          <p:nvPr>
            <p:ph type="body" sz="quarter" idx="12" hasCustomPrompt="1"/>
          </p:nvPr>
        </p:nvSpPr>
        <p:spPr>
          <a:xfrm>
            <a:off x="4308475" y="4950000"/>
            <a:ext cx="3575050" cy="454025"/>
          </a:xfrm>
          <a:prstGeom prst="rect">
            <a:avLst/>
          </a:prstGeom>
        </p:spPr>
        <p:txBody>
          <a:bodyPr>
            <a:normAutofit/>
          </a:bodyPr>
          <a:lstStyle>
            <a:lvl1pPr marL="0" indent="0" algn="ctr">
              <a:buNone/>
              <a:defRPr sz="1000" b="0" i="0" cap="all" spc="300" baseline="0">
                <a:latin typeface="+mn-lt"/>
              </a:defRPr>
            </a:lvl1pPr>
          </a:lstStyle>
          <a:p>
            <a:pPr lvl="0"/>
            <a:r>
              <a:rPr lang="en-US" noProof="0"/>
              <a:t>Person attributed</a:t>
            </a:r>
          </a:p>
        </p:txBody>
      </p:sp>
      <p:sp>
        <p:nvSpPr>
          <p:cNvPr id="4" name="Slide Number Placeholder 3">
            <a:extLst>
              <a:ext uri="{FF2B5EF4-FFF2-40B4-BE49-F238E27FC236}">
                <a16:creationId xmlns:a16="http://schemas.microsoft.com/office/drawing/2014/main" id="{6BD24B9A-4C4F-C17C-96AB-D8C26E00BC3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93562FB2-5772-BB33-66A1-1B096AEB9F8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872976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cover_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AB3B8A-C87B-0518-8C10-33ED875A711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 y="0"/>
            <a:ext cx="12192000" cy="58547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Curved Waypoint">
            <a:extLst>
              <a:ext uri="{FF2B5EF4-FFF2-40B4-BE49-F238E27FC236}">
                <a16:creationId xmlns:a16="http://schemas.microsoft.com/office/drawing/2014/main" id="{D164DD43-D418-1ECA-FECC-694350DA2FAE}"/>
              </a:ext>
              <a:ext uri="{C183D7F6-B498-43B3-948B-1728B52AA6E4}">
                <adec:decorative xmlns:adec="http://schemas.microsoft.com/office/drawing/2017/decorative" val="1"/>
              </a:ext>
            </a:extLst>
          </p:cNvPr>
          <p:cNvGrpSpPr/>
          <p:nvPr userDrawn="1"/>
        </p:nvGrpSpPr>
        <p:grpSpPr>
          <a:xfrm>
            <a:off x="-383296" y="-784894"/>
            <a:ext cx="3114033" cy="1449001"/>
            <a:chOff x="-383296" y="-784894"/>
            <a:chExt cx="3114033" cy="1449001"/>
          </a:xfrm>
        </p:grpSpPr>
        <p:sp>
          <p:nvSpPr>
            <p:cNvPr id="8" name="Oval 7">
              <a:extLst>
                <a:ext uri="{FF2B5EF4-FFF2-40B4-BE49-F238E27FC236}">
                  <a16:creationId xmlns:a16="http://schemas.microsoft.com/office/drawing/2014/main" id="{3FEB4BA0-60D0-809C-E64E-0301B904EAC7}"/>
                </a:ext>
                <a:ext uri="{C183D7F6-B498-43B3-948B-1728B52AA6E4}">
                  <adec:decorative xmlns:adec="http://schemas.microsoft.com/office/drawing/2017/decorative" val="1"/>
                </a:ext>
              </a:extLst>
            </p:cNvPr>
            <p:cNvSpPr/>
            <p:nvPr userDrawn="1"/>
          </p:nvSpPr>
          <p:spPr>
            <a:xfrm>
              <a:off x="2537099" y="444266"/>
              <a:ext cx="193638" cy="193638"/>
            </a:xfrm>
            <a:prstGeom prst="ellipse">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rgbClr val="FFFFFF"/>
                </a:solidFill>
                <a:effectLst/>
                <a:uLnTx/>
                <a:uFillTx/>
                <a:latin typeface="Clario" panose="020B0503030300000000" pitchFamily="34" charset="0"/>
                <a:ea typeface="+mn-ea"/>
                <a:cs typeface="+mn-cs"/>
              </a:endParaRPr>
            </a:p>
          </p:txBody>
        </p:sp>
        <p:sp>
          <p:nvSpPr>
            <p:cNvPr id="15" name="Arc 18">
              <a:extLst>
                <a:ext uri="{FF2B5EF4-FFF2-40B4-BE49-F238E27FC236}">
                  <a16:creationId xmlns:a16="http://schemas.microsoft.com/office/drawing/2014/main" id="{361403E3-3CED-D6F1-196F-F3F2BC46D6C8}"/>
                </a:ext>
                <a:ext uri="{C183D7F6-B498-43B3-948B-1728B52AA6E4}">
                  <adec:decorative xmlns:adec="http://schemas.microsoft.com/office/drawing/2017/decorative" val="1"/>
                </a:ext>
              </a:extLst>
            </p:cNvPr>
            <p:cNvSpPr/>
            <p:nvPr userDrawn="1"/>
          </p:nvSpPr>
          <p:spPr>
            <a:xfrm rot="10551189">
              <a:off x="-383296" y="-784894"/>
              <a:ext cx="2968709" cy="1449001"/>
            </a:xfrm>
            <a:custGeom>
              <a:avLst/>
              <a:gdLst>
                <a:gd name="connsiteX0" fmla="*/ 2919411 w 5838822"/>
                <a:gd name="connsiteY0" fmla="*/ 0 h 2771775"/>
                <a:gd name="connsiteX1" fmla="*/ 5838822 w 5838822"/>
                <a:gd name="connsiteY1" fmla="*/ 1385888 h 2771775"/>
                <a:gd name="connsiteX2" fmla="*/ 2919411 w 5838822"/>
                <a:gd name="connsiteY2" fmla="*/ 1385888 h 2771775"/>
                <a:gd name="connsiteX3" fmla="*/ 2919411 w 5838822"/>
                <a:gd name="connsiteY3" fmla="*/ 0 h 2771775"/>
                <a:gd name="connsiteX0" fmla="*/ 2919411 w 5838822"/>
                <a:gd name="connsiteY0" fmla="*/ 0 h 2771775"/>
                <a:gd name="connsiteX1" fmla="*/ 5838822 w 5838822"/>
                <a:gd name="connsiteY1" fmla="*/ 1385888 h 2771775"/>
                <a:gd name="connsiteX0" fmla="*/ 0 w 2919411"/>
                <a:gd name="connsiteY0" fmla="*/ 139 h 1386027"/>
                <a:gd name="connsiteX1" fmla="*/ 2919411 w 2919411"/>
                <a:gd name="connsiteY1" fmla="*/ 1386027 h 1386027"/>
                <a:gd name="connsiteX2" fmla="*/ 0 w 2919411"/>
                <a:gd name="connsiteY2" fmla="*/ 1386027 h 1386027"/>
                <a:gd name="connsiteX3" fmla="*/ 0 w 2919411"/>
                <a:gd name="connsiteY3" fmla="*/ 139 h 1386027"/>
                <a:gd name="connsiteX0" fmla="*/ 0 w 2919411"/>
                <a:gd name="connsiteY0" fmla="*/ 139 h 1386027"/>
                <a:gd name="connsiteX1" fmla="*/ 2571742 w 2919411"/>
                <a:gd name="connsiteY1" fmla="*/ 736887 h 1386027"/>
                <a:gd name="connsiteX0" fmla="*/ 0 w 2919411"/>
                <a:gd name="connsiteY0" fmla="*/ 0 h 1385888"/>
                <a:gd name="connsiteX1" fmla="*/ 2919411 w 2919411"/>
                <a:gd name="connsiteY1" fmla="*/ 1385888 h 1385888"/>
                <a:gd name="connsiteX2" fmla="*/ 0 w 2919411"/>
                <a:gd name="connsiteY2" fmla="*/ 1385888 h 1385888"/>
                <a:gd name="connsiteX3" fmla="*/ 0 w 2919411"/>
                <a:gd name="connsiteY3" fmla="*/ 0 h 1385888"/>
                <a:gd name="connsiteX0" fmla="*/ 0 w 2919411"/>
                <a:gd name="connsiteY0" fmla="*/ 0 h 1385888"/>
                <a:gd name="connsiteX1" fmla="*/ 2571742 w 2919411"/>
                <a:gd name="connsiteY1" fmla="*/ 736748 h 1385888"/>
              </a:gdLst>
              <a:ahLst/>
              <a:cxnLst>
                <a:cxn ang="0">
                  <a:pos x="connsiteX0" y="connsiteY0"/>
                </a:cxn>
                <a:cxn ang="0">
                  <a:pos x="connsiteX1" y="connsiteY1"/>
                </a:cxn>
              </a:cxnLst>
              <a:rect l="l" t="t" r="r" b="b"/>
              <a:pathLst>
                <a:path w="2919411" h="1385888" stroke="0" extrusionOk="0">
                  <a:moveTo>
                    <a:pt x="0" y="0"/>
                  </a:moveTo>
                  <a:cubicBezTo>
                    <a:pt x="1612346" y="0"/>
                    <a:pt x="2919411" y="620483"/>
                    <a:pt x="2919411" y="1385888"/>
                  </a:cubicBezTo>
                  <a:lnTo>
                    <a:pt x="0" y="1385888"/>
                  </a:lnTo>
                  <a:lnTo>
                    <a:pt x="0" y="0"/>
                  </a:lnTo>
                  <a:close/>
                </a:path>
                <a:path w="2919411" h="1385888" fill="none">
                  <a:moveTo>
                    <a:pt x="0" y="0"/>
                  </a:moveTo>
                  <a:cubicBezTo>
                    <a:pt x="1612346" y="0"/>
                    <a:pt x="2451201" y="580170"/>
                    <a:pt x="2571742" y="736748"/>
                  </a:cubicBezTo>
                </a:path>
              </a:pathLst>
            </a:custGeom>
            <a:ln w="603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0" i="0">
                <a:latin typeface="Clario" panose="020B0503030300000000" pitchFamily="34" charset="0"/>
              </a:endParaRPr>
            </a:p>
          </p:txBody>
        </p:sp>
      </p:grpSp>
      <p:grpSp>
        <p:nvGrpSpPr>
          <p:cNvPr id="9" name="Straight Waypoint">
            <a:extLst>
              <a:ext uri="{FF2B5EF4-FFF2-40B4-BE49-F238E27FC236}">
                <a16:creationId xmlns:a16="http://schemas.microsoft.com/office/drawing/2014/main" id="{1F6B5FFA-4243-BA49-BD84-30A1020E1C6C}"/>
              </a:ext>
              <a:ext uri="{C183D7F6-B498-43B3-948B-1728B52AA6E4}">
                <adec:decorative xmlns:adec="http://schemas.microsoft.com/office/drawing/2017/decorative" val="1"/>
              </a:ext>
            </a:extLst>
          </p:cNvPr>
          <p:cNvGrpSpPr/>
          <p:nvPr userDrawn="1"/>
        </p:nvGrpSpPr>
        <p:grpSpPr>
          <a:xfrm>
            <a:off x="2547" y="791566"/>
            <a:ext cx="3947469" cy="193638"/>
            <a:chOff x="314558" y="2076116"/>
            <a:chExt cx="3947469" cy="193638"/>
          </a:xfrm>
          <a:solidFill>
            <a:schemeClr val="tx2"/>
          </a:solidFill>
        </p:grpSpPr>
        <p:sp>
          <p:nvSpPr>
            <p:cNvPr id="10" name="Rectangle 9">
              <a:extLst>
                <a:ext uri="{FF2B5EF4-FFF2-40B4-BE49-F238E27FC236}">
                  <a16:creationId xmlns:a16="http://schemas.microsoft.com/office/drawing/2014/main" id="{1CC291E1-259A-7451-D7AB-2B55F25380D3}"/>
                </a:ext>
              </a:extLst>
            </p:cNvPr>
            <p:cNvSpPr/>
            <p:nvPr/>
          </p:nvSpPr>
          <p:spPr>
            <a:xfrm>
              <a:off x="314558" y="2148155"/>
              <a:ext cx="3850649" cy="59017"/>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lario" panose="020B0503030300000000" pitchFamily="34" charset="0"/>
                <a:ea typeface="+mn-ea"/>
                <a:cs typeface="+mn-cs"/>
              </a:endParaRPr>
            </a:p>
          </p:txBody>
        </p:sp>
        <p:sp>
          <p:nvSpPr>
            <p:cNvPr id="11" name="Oval 10">
              <a:extLst>
                <a:ext uri="{FF2B5EF4-FFF2-40B4-BE49-F238E27FC236}">
                  <a16:creationId xmlns:a16="http://schemas.microsoft.com/office/drawing/2014/main" id="{E2F56D4B-81F0-FD1E-4F34-356F35FAAA87}"/>
                </a:ext>
              </a:extLst>
            </p:cNvPr>
            <p:cNvSpPr/>
            <p:nvPr/>
          </p:nvSpPr>
          <p:spPr>
            <a:xfrm>
              <a:off x="4068389" y="2076116"/>
              <a:ext cx="193638" cy="193638"/>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lario" panose="020B0503030300000000" pitchFamily="34" charset="0"/>
                <a:ea typeface="+mn-ea"/>
                <a:cs typeface="+mn-cs"/>
              </a:endParaRPr>
            </a:p>
          </p:txBody>
        </p:sp>
      </p:grpSp>
      <p:grpSp>
        <p:nvGrpSpPr>
          <p:cNvPr id="12" name="Straight Waypoint">
            <a:extLst>
              <a:ext uri="{FF2B5EF4-FFF2-40B4-BE49-F238E27FC236}">
                <a16:creationId xmlns:a16="http://schemas.microsoft.com/office/drawing/2014/main" id="{B4A8ED1C-1748-7CCD-D488-BA7E10438337}"/>
              </a:ext>
              <a:ext uri="{C183D7F6-B498-43B3-948B-1728B52AA6E4}">
                <adec:decorative xmlns:adec="http://schemas.microsoft.com/office/drawing/2017/decorative" val="1"/>
              </a:ext>
            </a:extLst>
          </p:cNvPr>
          <p:cNvGrpSpPr/>
          <p:nvPr userDrawn="1"/>
        </p:nvGrpSpPr>
        <p:grpSpPr>
          <a:xfrm>
            <a:off x="0" y="1125582"/>
            <a:ext cx="926755" cy="193638"/>
            <a:chOff x="3335272" y="2076116"/>
            <a:chExt cx="926755" cy="193638"/>
          </a:xfrm>
          <a:solidFill>
            <a:schemeClr val="tx2"/>
          </a:solidFill>
        </p:grpSpPr>
        <p:sp>
          <p:nvSpPr>
            <p:cNvPr id="13" name="Rectangle 12">
              <a:extLst>
                <a:ext uri="{FF2B5EF4-FFF2-40B4-BE49-F238E27FC236}">
                  <a16:creationId xmlns:a16="http://schemas.microsoft.com/office/drawing/2014/main" id="{C25FEE16-4733-9A7D-C062-DD02F7F0BCFB}"/>
                </a:ext>
              </a:extLst>
            </p:cNvPr>
            <p:cNvSpPr/>
            <p:nvPr/>
          </p:nvSpPr>
          <p:spPr>
            <a:xfrm>
              <a:off x="3335272" y="2150706"/>
              <a:ext cx="829936" cy="59017"/>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lario" panose="020B0503030300000000" pitchFamily="34" charset="0"/>
                <a:ea typeface="+mn-ea"/>
                <a:cs typeface="+mn-cs"/>
              </a:endParaRPr>
            </a:p>
          </p:txBody>
        </p:sp>
        <p:sp>
          <p:nvSpPr>
            <p:cNvPr id="14" name="Oval 13">
              <a:extLst>
                <a:ext uri="{FF2B5EF4-FFF2-40B4-BE49-F238E27FC236}">
                  <a16:creationId xmlns:a16="http://schemas.microsoft.com/office/drawing/2014/main" id="{255A8420-592E-B643-2ACE-E740E770E4CF}"/>
                </a:ext>
              </a:extLst>
            </p:cNvPr>
            <p:cNvSpPr/>
            <p:nvPr/>
          </p:nvSpPr>
          <p:spPr>
            <a:xfrm>
              <a:off x="4068389" y="2076116"/>
              <a:ext cx="193638" cy="193638"/>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lario" panose="020B0503030300000000" pitchFamily="34" charset="0"/>
                <a:ea typeface="+mn-ea"/>
                <a:cs typeface="+mn-cs"/>
              </a:endParaRPr>
            </a:p>
          </p:txBody>
        </p:sp>
      </p:grpSp>
      <p:sp>
        <p:nvSpPr>
          <p:cNvPr id="19" name="Text Placeholder 2">
            <a:extLst>
              <a:ext uri="{FF2B5EF4-FFF2-40B4-BE49-F238E27FC236}">
                <a16:creationId xmlns:a16="http://schemas.microsoft.com/office/drawing/2014/main" id="{04AD9196-B756-4133-C7E5-C1BEF52CFEB1}"/>
              </a:ext>
            </a:extLst>
          </p:cNvPr>
          <p:cNvSpPr>
            <a:spLocks noGrp="1"/>
          </p:cNvSpPr>
          <p:nvPr>
            <p:ph type="body" sz="quarter" idx="15" hasCustomPrompt="1"/>
          </p:nvPr>
        </p:nvSpPr>
        <p:spPr>
          <a:xfrm>
            <a:off x="9907103" y="444266"/>
            <a:ext cx="1827697" cy="340611"/>
          </a:xfrm>
          <a:prstGeom prst="rect">
            <a:avLst/>
          </a:prstGeom>
        </p:spPr>
        <p:txBody>
          <a:bodyPr anchor="ctr"/>
          <a:lstStyle>
            <a:lvl1pPr marL="0" indent="0" algn="r">
              <a:buNone/>
              <a:defRPr sz="800" b="0" i="0">
                <a:solidFill>
                  <a:schemeClr val="bg1"/>
                </a:solidFill>
                <a:latin typeface="+mn-lt"/>
              </a:defRPr>
            </a:lvl1pPr>
          </a:lstStyle>
          <a:p>
            <a:pPr lvl="0"/>
            <a:r>
              <a:rPr lang="en-US"/>
              <a:t>Confidentiality Status (if needed)</a:t>
            </a:r>
          </a:p>
        </p:txBody>
      </p:sp>
      <p:sp>
        <p:nvSpPr>
          <p:cNvPr id="16" name="Title 1">
            <a:extLst>
              <a:ext uri="{FF2B5EF4-FFF2-40B4-BE49-F238E27FC236}">
                <a16:creationId xmlns:a16="http://schemas.microsoft.com/office/drawing/2014/main" id="{0AE57AAE-0A70-1649-B929-9049758FC843}"/>
              </a:ext>
            </a:extLst>
          </p:cNvPr>
          <p:cNvSpPr>
            <a:spLocks noGrp="1"/>
          </p:cNvSpPr>
          <p:nvPr>
            <p:ph type="title"/>
          </p:nvPr>
        </p:nvSpPr>
        <p:spPr>
          <a:xfrm>
            <a:off x="1747837" y="1657350"/>
            <a:ext cx="7782048" cy="1885950"/>
          </a:xfrm>
          <a:prstGeom prst="rect">
            <a:avLst/>
          </a:prstGeom>
        </p:spPr>
        <p:txBody>
          <a:bodyPr/>
          <a:lstStyle>
            <a:lvl1pPr>
              <a:defRPr sz="7200">
                <a:solidFill>
                  <a:srgbClr val="E1F4CD"/>
                </a:solidFill>
              </a:defRPr>
            </a:lvl1pPr>
          </a:lstStyle>
          <a:p>
            <a:r>
              <a:rPr lang="en-US"/>
              <a:t>Click to edit Master title style</a:t>
            </a:r>
          </a:p>
        </p:txBody>
      </p:sp>
      <p:sp>
        <p:nvSpPr>
          <p:cNvPr id="17" name="Text Placeholder 11">
            <a:extLst>
              <a:ext uri="{FF2B5EF4-FFF2-40B4-BE49-F238E27FC236}">
                <a16:creationId xmlns:a16="http://schemas.microsoft.com/office/drawing/2014/main" id="{64209D98-20A6-16EF-8674-32EA7B087C18}"/>
              </a:ext>
            </a:extLst>
          </p:cNvPr>
          <p:cNvSpPr>
            <a:spLocks noGrp="1"/>
          </p:cNvSpPr>
          <p:nvPr>
            <p:ph type="body" sz="quarter" idx="11" hasCustomPrompt="1"/>
          </p:nvPr>
        </p:nvSpPr>
        <p:spPr>
          <a:xfrm>
            <a:off x="1758798" y="3816597"/>
            <a:ext cx="7782048" cy="792141"/>
          </a:xfrm>
          <a:prstGeom prst="rect">
            <a:avLst/>
          </a:prstGeom>
        </p:spPr>
        <p:txBody>
          <a:bodyPr lIns="0" tIns="0" rIns="0" bIns="0"/>
          <a:lstStyle>
            <a:lvl1pPr marL="0" indent="0">
              <a:lnSpc>
                <a:spcPct val="120000"/>
              </a:lnSpc>
              <a:buNone/>
              <a:defRPr sz="1800" b="0" i="0">
                <a:solidFill>
                  <a:schemeClr val="bg1"/>
                </a:solidFill>
                <a:latin typeface="+mn-lt"/>
              </a:defRPr>
            </a:lvl1pPr>
            <a:lvl2pPr marL="457200" indent="0">
              <a:lnSpc>
                <a:spcPct val="120000"/>
              </a:lnSpc>
              <a:buNone/>
              <a:defRPr sz="1200"/>
            </a:lvl2pPr>
            <a:lvl3pPr marL="914400" indent="0">
              <a:lnSpc>
                <a:spcPct val="120000"/>
              </a:lnSpc>
              <a:buNone/>
              <a:defRPr sz="1200"/>
            </a:lvl3pPr>
            <a:lvl4pPr marL="1371600" indent="0">
              <a:lnSpc>
                <a:spcPct val="120000"/>
              </a:lnSpc>
              <a:buNone/>
              <a:defRPr sz="1200"/>
            </a:lvl4pPr>
            <a:lvl5pPr marL="1828800" indent="0">
              <a:lnSpc>
                <a:spcPct val="120000"/>
              </a:lnSpc>
              <a:buNone/>
              <a:defRPr sz="1200"/>
            </a:lvl5pPr>
          </a:lstStyle>
          <a:p>
            <a:pPr lvl="0"/>
            <a:r>
              <a:rPr lang="en-US" noProof="0"/>
              <a:t>Insert short description here.</a:t>
            </a:r>
          </a:p>
        </p:txBody>
      </p:sp>
      <p:sp>
        <p:nvSpPr>
          <p:cNvPr id="18" name="Text Placeholder 2">
            <a:extLst>
              <a:ext uri="{FF2B5EF4-FFF2-40B4-BE49-F238E27FC236}">
                <a16:creationId xmlns:a16="http://schemas.microsoft.com/office/drawing/2014/main" id="{273B6632-8D9A-D479-41AB-A22FA31E1390}"/>
              </a:ext>
            </a:extLst>
          </p:cNvPr>
          <p:cNvSpPr>
            <a:spLocks noGrp="1"/>
          </p:cNvSpPr>
          <p:nvPr>
            <p:ph type="body" sz="quarter" idx="14" hasCustomPrompt="1"/>
          </p:nvPr>
        </p:nvSpPr>
        <p:spPr>
          <a:xfrm>
            <a:off x="1758798" y="5027178"/>
            <a:ext cx="3030537" cy="340611"/>
          </a:xfrm>
          <a:prstGeom prst="rect">
            <a:avLst/>
          </a:prstGeom>
        </p:spPr>
        <p:txBody>
          <a:bodyPr/>
          <a:lstStyle>
            <a:lvl1pPr marL="0" indent="0">
              <a:buNone/>
              <a:defRPr sz="1400" b="0" i="0">
                <a:solidFill>
                  <a:schemeClr val="bg1"/>
                </a:solidFill>
                <a:latin typeface="+mn-lt"/>
              </a:defRPr>
            </a:lvl1pPr>
          </a:lstStyle>
          <a:p>
            <a:pPr lvl="0"/>
            <a:r>
              <a:rPr lang="en-US"/>
              <a:t>Date here</a:t>
            </a:r>
          </a:p>
        </p:txBody>
      </p:sp>
      <p:cxnSp>
        <p:nvCxnSpPr>
          <p:cNvPr id="6" name="Straight Connector 5">
            <a:extLst>
              <a:ext uri="{FF2B5EF4-FFF2-40B4-BE49-F238E27FC236}">
                <a16:creationId xmlns:a16="http://schemas.microsoft.com/office/drawing/2014/main" id="{871B34F9-9854-3244-304E-74C491AA6BE6}"/>
              </a:ext>
              <a:ext uri="{C183D7F6-B498-43B3-948B-1728B52AA6E4}">
                <adec:decorative xmlns:adec="http://schemas.microsoft.com/office/drawing/2017/decorative" val="1"/>
              </a:ext>
            </a:extLst>
          </p:cNvPr>
          <p:cNvCxnSpPr>
            <a:cxnSpLocks/>
          </p:cNvCxnSpPr>
          <p:nvPr userDrawn="1"/>
        </p:nvCxnSpPr>
        <p:spPr>
          <a:xfrm>
            <a:off x="0" y="5854700"/>
            <a:ext cx="12192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Thomson Reuters Logo">
            <a:extLst>
              <a:ext uri="{FF2B5EF4-FFF2-40B4-BE49-F238E27FC236}">
                <a16:creationId xmlns:a16="http://schemas.microsoft.com/office/drawing/2014/main" id="{CF950526-7137-3D6E-D1C3-D90B065C1F8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455275" y="6188717"/>
            <a:ext cx="1279525" cy="424171"/>
          </a:xfrm>
          <a:prstGeom prst="rect">
            <a:avLst/>
          </a:prstGeom>
        </p:spPr>
      </p:pic>
    </p:spTree>
    <p:extLst>
      <p:ext uri="{BB962C8B-B14F-4D97-AF65-F5344CB8AC3E}">
        <p14:creationId xmlns:p14="http://schemas.microsoft.com/office/powerpoint/2010/main" val="1743691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_bold_statement_sky">
    <p:bg>
      <p:bgPr>
        <a:solidFill>
          <a:srgbClr val="E3F1FD"/>
        </a:solid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EDF3E6D7-2CD9-EBEA-C4ED-3263E2E05FEB}"/>
              </a:ext>
            </a:extLst>
          </p:cNvPr>
          <p:cNvSpPr>
            <a:spLocks noGrp="1"/>
          </p:cNvSpPr>
          <p:nvPr>
            <p:ph type="title" hasCustomPrompt="1"/>
          </p:nvPr>
        </p:nvSpPr>
        <p:spPr>
          <a:xfrm>
            <a:off x="1254124" y="1800000"/>
            <a:ext cx="9683751" cy="2492990"/>
          </a:xfrm>
          <a:prstGeom prst="rect">
            <a:avLst/>
          </a:prstGeom>
        </p:spPr>
        <p:txBody>
          <a:bodyPr wrap="square" anchor="b" anchorCtr="0">
            <a:spAutoFit/>
          </a:bodyPr>
          <a:lstStyle>
            <a:lvl1pPr algn="ctr">
              <a:defRPr sz="6000" spc="0" baseline="0">
                <a:solidFill>
                  <a:schemeClr val="accent2"/>
                </a:solidFill>
              </a:defRPr>
            </a:lvl1pPr>
          </a:lstStyle>
          <a:p>
            <a:r>
              <a:rPr lang="en-US" noProof="0"/>
              <a:t>Centered statement </a:t>
            </a:r>
            <a:br>
              <a:rPr lang="en-US" noProof="0"/>
            </a:br>
            <a:r>
              <a:rPr lang="en-US" noProof="0"/>
              <a:t>or quote in large font </a:t>
            </a:r>
            <a:br>
              <a:rPr lang="en-US" noProof="0"/>
            </a:br>
            <a:r>
              <a:rPr lang="en-US" noProof="0"/>
              <a:t>would go here</a:t>
            </a:r>
          </a:p>
        </p:txBody>
      </p:sp>
      <p:cxnSp>
        <p:nvCxnSpPr>
          <p:cNvPr id="6" name="Straight Connector 5">
            <a:extLst>
              <a:ext uri="{FF2B5EF4-FFF2-40B4-BE49-F238E27FC236}">
                <a16:creationId xmlns:a16="http://schemas.microsoft.com/office/drawing/2014/main" id="{0C023931-F3A4-05D3-C3AB-A94393130AE5}"/>
              </a:ext>
              <a:ext uri="{C183D7F6-B498-43B3-948B-1728B52AA6E4}">
                <adec:decorative xmlns:adec="http://schemas.microsoft.com/office/drawing/2017/decorative" val="1"/>
              </a:ext>
            </a:extLst>
          </p:cNvPr>
          <p:cNvCxnSpPr>
            <a:cxnSpLocks/>
          </p:cNvCxnSpPr>
          <p:nvPr userDrawn="1"/>
        </p:nvCxnSpPr>
        <p:spPr>
          <a:xfrm>
            <a:off x="5666095" y="4590000"/>
            <a:ext cx="85981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C37FA34D-0648-3E84-2329-D10B7850D878}"/>
              </a:ext>
            </a:extLst>
          </p:cNvPr>
          <p:cNvSpPr>
            <a:spLocks noGrp="1"/>
          </p:cNvSpPr>
          <p:nvPr>
            <p:ph type="body" sz="quarter" idx="12" hasCustomPrompt="1"/>
          </p:nvPr>
        </p:nvSpPr>
        <p:spPr>
          <a:xfrm>
            <a:off x="4308475" y="4950000"/>
            <a:ext cx="3575050" cy="454025"/>
          </a:xfrm>
          <a:prstGeom prst="rect">
            <a:avLst/>
          </a:prstGeom>
        </p:spPr>
        <p:txBody>
          <a:bodyPr>
            <a:normAutofit/>
          </a:bodyPr>
          <a:lstStyle>
            <a:lvl1pPr marL="0" indent="0" algn="ctr">
              <a:buNone/>
              <a:defRPr sz="1000" b="0" i="0" cap="all" spc="300" baseline="0">
                <a:latin typeface="+mn-lt"/>
              </a:defRPr>
            </a:lvl1pPr>
          </a:lstStyle>
          <a:p>
            <a:pPr lvl="0"/>
            <a:r>
              <a:rPr lang="en-US" noProof="0"/>
              <a:t>Person attributed</a:t>
            </a:r>
          </a:p>
        </p:txBody>
      </p:sp>
      <p:sp>
        <p:nvSpPr>
          <p:cNvPr id="4" name="Slide Number Placeholder 3">
            <a:extLst>
              <a:ext uri="{FF2B5EF4-FFF2-40B4-BE49-F238E27FC236}">
                <a16:creationId xmlns:a16="http://schemas.microsoft.com/office/drawing/2014/main" id="{6BD24B9A-4C4F-C17C-96AB-D8C26E00BC3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93562FB2-5772-BB33-66A1-1B096AEB9F8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9323690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_bold_statement_teal">
    <p:bg>
      <p:bgPr>
        <a:solidFill>
          <a:srgbClr val="E3F3EE"/>
        </a:solid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EDF3E6D7-2CD9-EBEA-C4ED-3263E2E05FEB}"/>
              </a:ext>
            </a:extLst>
          </p:cNvPr>
          <p:cNvSpPr>
            <a:spLocks noGrp="1"/>
          </p:cNvSpPr>
          <p:nvPr>
            <p:ph type="title" hasCustomPrompt="1"/>
          </p:nvPr>
        </p:nvSpPr>
        <p:spPr>
          <a:xfrm>
            <a:off x="1254124" y="1800000"/>
            <a:ext cx="9683751" cy="2492990"/>
          </a:xfrm>
          <a:prstGeom prst="rect">
            <a:avLst/>
          </a:prstGeom>
        </p:spPr>
        <p:txBody>
          <a:bodyPr wrap="square" anchor="b" anchorCtr="0">
            <a:spAutoFit/>
          </a:bodyPr>
          <a:lstStyle>
            <a:lvl1pPr algn="ctr">
              <a:defRPr sz="6000" spc="0" baseline="0">
                <a:solidFill>
                  <a:schemeClr val="accent2"/>
                </a:solidFill>
              </a:defRPr>
            </a:lvl1pPr>
          </a:lstStyle>
          <a:p>
            <a:r>
              <a:rPr lang="en-US" noProof="0"/>
              <a:t>Centered statement </a:t>
            </a:r>
            <a:br>
              <a:rPr lang="en-US" noProof="0"/>
            </a:br>
            <a:r>
              <a:rPr lang="en-US" noProof="0"/>
              <a:t>or quote in large font </a:t>
            </a:r>
            <a:br>
              <a:rPr lang="en-US" noProof="0"/>
            </a:br>
            <a:r>
              <a:rPr lang="en-US" noProof="0"/>
              <a:t>would go here</a:t>
            </a:r>
          </a:p>
        </p:txBody>
      </p:sp>
      <p:cxnSp>
        <p:nvCxnSpPr>
          <p:cNvPr id="6" name="Straight Connector 5">
            <a:extLst>
              <a:ext uri="{FF2B5EF4-FFF2-40B4-BE49-F238E27FC236}">
                <a16:creationId xmlns:a16="http://schemas.microsoft.com/office/drawing/2014/main" id="{0C023931-F3A4-05D3-C3AB-A94393130AE5}"/>
              </a:ext>
              <a:ext uri="{C183D7F6-B498-43B3-948B-1728B52AA6E4}">
                <adec:decorative xmlns:adec="http://schemas.microsoft.com/office/drawing/2017/decorative" val="1"/>
              </a:ext>
            </a:extLst>
          </p:cNvPr>
          <p:cNvCxnSpPr>
            <a:cxnSpLocks/>
          </p:cNvCxnSpPr>
          <p:nvPr userDrawn="1"/>
        </p:nvCxnSpPr>
        <p:spPr>
          <a:xfrm>
            <a:off x="5666095" y="4590000"/>
            <a:ext cx="85981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C37FA34D-0648-3E84-2329-D10B7850D878}"/>
              </a:ext>
            </a:extLst>
          </p:cNvPr>
          <p:cNvSpPr>
            <a:spLocks noGrp="1"/>
          </p:cNvSpPr>
          <p:nvPr>
            <p:ph type="body" sz="quarter" idx="12" hasCustomPrompt="1"/>
          </p:nvPr>
        </p:nvSpPr>
        <p:spPr>
          <a:xfrm>
            <a:off x="4308475" y="4950000"/>
            <a:ext cx="3575050" cy="454025"/>
          </a:xfrm>
          <a:prstGeom prst="rect">
            <a:avLst/>
          </a:prstGeom>
        </p:spPr>
        <p:txBody>
          <a:bodyPr>
            <a:normAutofit/>
          </a:bodyPr>
          <a:lstStyle>
            <a:lvl1pPr marL="0" indent="0" algn="ctr">
              <a:buNone/>
              <a:defRPr sz="1000" b="0" i="0" cap="all" spc="300" baseline="0">
                <a:latin typeface="+mn-lt"/>
              </a:defRPr>
            </a:lvl1pPr>
          </a:lstStyle>
          <a:p>
            <a:pPr lvl="0"/>
            <a:r>
              <a:rPr lang="en-US" noProof="0"/>
              <a:t>Person attributed</a:t>
            </a:r>
          </a:p>
        </p:txBody>
      </p:sp>
      <p:sp>
        <p:nvSpPr>
          <p:cNvPr id="4" name="Slide Number Placeholder 3">
            <a:extLst>
              <a:ext uri="{FF2B5EF4-FFF2-40B4-BE49-F238E27FC236}">
                <a16:creationId xmlns:a16="http://schemas.microsoft.com/office/drawing/2014/main" id="{6BD24B9A-4C4F-C17C-96AB-D8C26E00BC3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93562FB2-5772-BB33-66A1-1B096AEB9F8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77682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_bold_statement_lime">
    <p:bg>
      <p:bgPr>
        <a:solidFill>
          <a:srgbClr val="E1F4CD"/>
        </a:solid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EDF3E6D7-2CD9-EBEA-C4ED-3263E2E05FEB}"/>
              </a:ext>
            </a:extLst>
          </p:cNvPr>
          <p:cNvSpPr>
            <a:spLocks noGrp="1"/>
          </p:cNvSpPr>
          <p:nvPr>
            <p:ph type="title" hasCustomPrompt="1"/>
          </p:nvPr>
        </p:nvSpPr>
        <p:spPr>
          <a:xfrm>
            <a:off x="1254124" y="1800000"/>
            <a:ext cx="9683751" cy="2492990"/>
          </a:xfrm>
          <a:prstGeom prst="rect">
            <a:avLst/>
          </a:prstGeom>
        </p:spPr>
        <p:txBody>
          <a:bodyPr wrap="square" anchor="b" anchorCtr="0">
            <a:spAutoFit/>
          </a:bodyPr>
          <a:lstStyle>
            <a:lvl1pPr algn="ctr">
              <a:defRPr sz="6000" spc="0" baseline="0">
                <a:solidFill>
                  <a:schemeClr val="accent2"/>
                </a:solidFill>
              </a:defRPr>
            </a:lvl1pPr>
          </a:lstStyle>
          <a:p>
            <a:r>
              <a:rPr lang="en-US" noProof="0"/>
              <a:t>Centered statement </a:t>
            </a:r>
            <a:br>
              <a:rPr lang="en-US" noProof="0"/>
            </a:br>
            <a:r>
              <a:rPr lang="en-US" noProof="0"/>
              <a:t>or quote in large font </a:t>
            </a:r>
            <a:br>
              <a:rPr lang="en-US" noProof="0"/>
            </a:br>
            <a:r>
              <a:rPr lang="en-US" noProof="0"/>
              <a:t>would go here</a:t>
            </a:r>
          </a:p>
        </p:txBody>
      </p:sp>
      <p:cxnSp>
        <p:nvCxnSpPr>
          <p:cNvPr id="6" name="Straight Connector 5">
            <a:extLst>
              <a:ext uri="{FF2B5EF4-FFF2-40B4-BE49-F238E27FC236}">
                <a16:creationId xmlns:a16="http://schemas.microsoft.com/office/drawing/2014/main" id="{0C023931-F3A4-05D3-C3AB-A94393130AE5}"/>
              </a:ext>
              <a:ext uri="{C183D7F6-B498-43B3-948B-1728B52AA6E4}">
                <adec:decorative xmlns:adec="http://schemas.microsoft.com/office/drawing/2017/decorative" val="1"/>
              </a:ext>
            </a:extLst>
          </p:cNvPr>
          <p:cNvCxnSpPr>
            <a:cxnSpLocks/>
          </p:cNvCxnSpPr>
          <p:nvPr userDrawn="1"/>
        </p:nvCxnSpPr>
        <p:spPr>
          <a:xfrm>
            <a:off x="5666095" y="4590000"/>
            <a:ext cx="85981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C37FA34D-0648-3E84-2329-D10B7850D878}"/>
              </a:ext>
            </a:extLst>
          </p:cNvPr>
          <p:cNvSpPr>
            <a:spLocks noGrp="1"/>
          </p:cNvSpPr>
          <p:nvPr>
            <p:ph type="body" sz="quarter" idx="12" hasCustomPrompt="1"/>
          </p:nvPr>
        </p:nvSpPr>
        <p:spPr>
          <a:xfrm>
            <a:off x="4308475" y="4950000"/>
            <a:ext cx="3575050" cy="454025"/>
          </a:xfrm>
          <a:prstGeom prst="rect">
            <a:avLst/>
          </a:prstGeom>
        </p:spPr>
        <p:txBody>
          <a:bodyPr>
            <a:normAutofit/>
          </a:bodyPr>
          <a:lstStyle>
            <a:lvl1pPr marL="0" indent="0" algn="ctr">
              <a:buNone/>
              <a:defRPr sz="1000" b="0" i="0" cap="all" spc="300" baseline="0">
                <a:latin typeface="+mn-lt"/>
              </a:defRPr>
            </a:lvl1pPr>
          </a:lstStyle>
          <a:p>
            <a:pPr lvl="0"/>
            <a:r>
              <a:rPr lang="en-US" noProof="0"/>
              <a:t>Person attributed</a:t>
            </a:r>
          </a:p>
        </p:txBody>
      </p:sp>
      <p:sp>
        <p:nvSpPr>
          <p:cNvPr id="4" name="Slide Number Placeholder 3">
            <a:extLst>
              <a:ext uri="{FF2B5EF4-FFF2-40B4-BE49-F238E27FC236}">
                <a16:creationId xmlns:a16="http://schemas.microsoft.com/office/drawing/2014/main" id="{6BD24B9A-4C4F-C17C-96AB-D8C26E00BC3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93562FB2-5772-BB33-66A1-1B096AEB9F8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068737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3_bold_statement_content">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34CA5F03-C354-8E3E-7E79-C9D86BD9C9CA}"/>
              </a:ext>
            </a:extLst>
          </p:cNvPr>
          <p:cNvSpPr>
            <a:spLocks noGrp="1"/>
          </p:cNvSpPr>
          <p:nvPr>
            <p:ph type="body" sz="quarter" idx="28" hasCustomPrompt="1"/>
          </p:nvPr>
        </p:nvSpPr>
        <p:spPr>
          <a:xfrm>
            <a:off x="457200" y="310616"/>
            <a:ext cx="5683250" cy="230832"/>
          </a:xfrm>
          <a:prstGeom prst="rect">
            <a:avLst/>
          </a:prstGeom>
        </p:spPr>
        <p:txBody>
          <a:bodyPr>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12" name="Text Placeholder 11">
            <a:extLst>
              <a:ext uri="{FF2B5EF4-FFF2-40B4-BE49-F238E27FC236}">
                <a16:creationId xmlns:a16="http://schemas.microsoft.com/office/drawing/2014/main" id="{B6E5F2B5-9F1E-E3B7-615F-0D683202315B}"/>
              </a:ext>
            </a:extLst>
          </p:cNvPr>
          <p:cNvSpPr>
            <a:spLocks noGrp="1"/>
          </p:cNvSpPr>
          <p:nvPr>
            <p:ph type="body" sz="quarter" idx="29" hasCustomPrompt="1"/>
          </p:nvPr>
        </p:nvSpPr>
        <p:spPr>
          <a:xfrm>
            <a:off x="457200" y="1257207"/>
            <a:ext cx="7226300" cy="3314793"/>
          </a:xfrm>
        </p:spPr>
        <p:txBody>
          <a:bodyPr anchor="b">
            <a:noAutofit/>
          </a:bodyPr>
          <a:lstStyle>
            <a:lvl1pPr>
              <a:defRPr sz="6000">
                <a:solidFill>
                  <a:schemeClr val="tx2"/>
                </a:solidFill>
                <a:latin typeface="+mj-lt"/>
              </a:defRPr>
            </a:lvl1pPr>
          </a:lstStyle>
          <a:p>
            <a:pPr lvl="0"/>
            <a:r>
              <a:rPr lang="en-US" noProof="0"/>
              <a:t>Big statement or quote in large font would go here.</a:t>
            </a:r>
            <a:br>
              <a:rPr lang="en-US" noProof="0"/>
            </a:br>
            <a:r>
              <a:rPr lang="en-US" noProof="0"/>
              <a:t>Up to four lines. </a:t>
            </a:r>
            <a:endParaRPr lang="en-US"/>
          </a:p>
        </p:txBody>
      </p:sp>
      <p:sp>
        <p:nvSpPr>
          <p:cNvPr id="6" name="Text Placeholder 3">
            <a:extLst>
              <a:ext uri="{FF2B5EF4-FFF2-40B4-BE49-F238E27FC236}">
                <a16:creationId xmlns:a16="http://schemas.microsoft.com/office/drawing/2014/main" id="{FFEC1CD6-C00E-7CE6-26F0-E59C184E218B}"/>
              </a:ext>
            </a:extLst>
          </p:cNvPr>
          <p:cNvSpPr>
            <a:spLocks noGrp="1"/>
          </p:cNvSpPr>
          <p:nvPr>
            <p:ph type="body" sz="quarter" idx="12" hasCustomPrompt="1"/>
          </p:nvPr>
        </p:nvSpPr>
        <p:spPr>
          <a:xfrm>
            <a:off x="458974" y="4800782"/>
            <a:ext cx="3575050" cy="454025"/>
          </a:xfrm>
          <a:prstGeom prst="rect">
            <a:avLst/>
          </a:prstGeom>
        </p:spPr>
        <p:txBody>
          <a:bodyPr anchor="b" anchorCtr="0">
            <a:normAutofit/>
          </a:bodyPr>
          <a:lstStyle>
            <a:lvl1pPr marL="0" indent="0" algn="l">
              <a:buNone/>
              <a:defRPr sz="1000" b="0" i="0" cap="all" spc="300" baseline="0">
                <a:latin typeface="+mn-lt"/>
              </a:defRPr>
            </a:lvl1pPr>
          </a:lstStyle>
          <a:p>
            <a:pPr lvl="0"/>
            <a:r>
              <a:rPr lang="en-US" noProof="0"/>
              <a:t>Person attributed</a:t>
            </a:r>
          </a:p>
        </p:txBody>
      </p:sp>
      <p:cxnSp>
        <p:nvCxnSpPr>
          <p:cNvPr id="7" name="Straight Connector 6">
            <a:extLst>
              <a:ext uri="{FF2B5EF4-FFF2-40B4-BE49-F238E27FC236}">
                <a16:creationId xmlns:a16="http://schemas.microsoft.com/office/drawing/2014/main" id="{6167A4E3-9808-DC26-8265-6AA62D79F2F9}"/>
              </a:ext>
              <a:ext uri="{C183D7F6-B498-43B3-948B-1728B52AA6E4}">
                <adec:decorative xmlns:adec="http://schemas.microsoft.com/office/drawing/2017/decorative" val="1"/>
              </a:ext>
            </a:extLst>
          </p:cNvPr>
          <p:cNvCxnSpPr>
            <a:cxnSpLocks/>
          </p:cNvCxnSpPr>
          <p:nvPr userDrawn="1"/>
        </p:nvCxnSpPr>
        <p:spPr>
          <a:xfrm>
            <a:off x="457200" y="5600792"/>
            <a:ext cx="1049338"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72F29560-F9DC-597E-E715-1D7FC3036B22}"/>
              </a:ext>
            </a:extLst>
          </p:cNvPr>
          <p:cNvSpPr>
            <a:spLocks noGrp="1"/>
          </p:cNvSpPr>
          <p:nvPr>
            <p:ph type="body" sz="quarter" idx="27"/>
          </p:nvPr>
        </p:nvSpPr>
        <p:spPr>
          <a:xfrm>
            <a:off x="7899400" y="1257300"/>
            <a:ext cx="3833626" cy="4343400"/>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8C4CCCB-EF51-A9AE-1550-7FF549E57D5B}"/>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F46840C4-A7F4-CDA4-04D2-E932644D938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852886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_small headline_graph or table with content_eyebr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D4FE2A-0D11-995E-1207-5E08CF9BC553}"/>
              </a:ext>
              <a:ext uri="{C183D7F6-B498-43B3-948B-1728B52AA6E4}">
                <adec:decorative xmlns:adec="http://schemas.microsoft.com/office/drawing/2017/decorative" val="1"/>
              </a:ext>
            </a:extLst>
          </p:cNvPr>
          <p:cNvSpPr/>
          <p:nvPr userDrawn="1"/>
        </p:nvSpPr>
        <p:spPr>
          <a:xfrm>
            <a:off x="0" y="-13007"/>
            <a:ext cx="43053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noProof="0">
              <a:latin typeface="Clario" panose="020B0503030300000000" pitchFamily="34" charset="0"/>
            </a:endParaRPr>
          </a:p>
        </p:txBody>
      </p:sp>
      <p:cxnSp>
        <p:nvCxnSpPr>
          <p:cNvPr id="10" name="Straight Connector 9">
            <a:extLst>
              <a:ext uri="{FF2B5EF4-FFF2-40B4-BE49-F238E27FC236}">
                <a16:creationId xmlns:a16="http://schemas.microsoft.com/office/drawing/2014/main" id="{3ED521EE-422D-9ECA-D5F6-EC46267D472C}"/>
              </a:ext>
              <a:ext uri="{C183D7F6-B498-43B3-948B-1728B52AA6E4}">
                <adec:decorative xmlns:adec="http://schemas.microsoft.com/office/drawing/2017/decorative" val="1"/>
              </a:ext>
            </a:extLst>
          </p:cNvPr>
          <p:cNvCxnSpPr>
            <a:cxnSpLocks/>
          </p:cNvCxnSpPr>
          <p:nvPr userDrawn="1"/>
        </p:nvCxnSpPr>
        <p:spPr>
          <a:xfrm>
            <a:off x="0" y="13006"/>
            <a:ext cx="12192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 Placeholder 4">
            <a:extLst>
              <a:ext uri="{FF2B5EF4-FFF2-40B4-BE49-F238E27FC236}">
                <a16:creationId xmlns:a16="http://schemas.microsoft.com/office/drawing/2014/main" id="{78E62384-77E5-FEB8-4B00-DA357C59A533}"/>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5" name="Title 5">
            <a:extLst>
              <a:ext uri="{FF2B5EF4-FFF2-40B4-BE49-F238E27FC236}">
                <a16:creationId xmlns:a16="http://schemas.microsoft.com/office/drawing/2014/main" id="{FAAE4C39-96ED-15A6-7733-9CFB9098B98C}"/>
              </a:ext>
            </a:extLst>
          </p:cNvPr>
          <p:cNvSpPr>
            <a:spLocks noGrp="1"/>
          </p:cNvSpPr>
          <p:nvPr>
            <p:ph type="title" hasCustomPrompt="1"/>
          </p:nvPr>
        </p:nvSpPr>
        <p:spPr>
          <a:xfrm>
            <a:off x="457200" y="805470"/>
            <a:ext cx="3467100" cy="701731"/>
          </a:xfrm>
          <a:prstGeom prst="rect">
            <a:avLst/>
          </a:prstGeom>
        </p:spPr>
        <p:txBody>
          <a:bodyPr wrap="square">
            <a:spAutoFit/>
          </a:bodyPr>
          <a:lstStyle>
            <a:lvl1pPr>
              <a:defRPr sz="2200" spc="0" baseline="0"/>
            </a:lvl1pPr>
          </a:lstStyle>
          <a:p>
            <a:r>
              <a:rPr lang="en-US" noProof="0"/>
              <a:t>Small headline </a:t>
            </a:r>
            <a:br>
              <a:rPr lang="en-US" noProof="0"/>
            </a:br>
            <a:r>
              <a:rPr lang="en-US" noProof="0"/>
              <a:t>example – graph/table</a:t>
            </a:r>
          </a:p>
        </p:txBody>
      </p:sp>
      <p:sp>
        <p:nvSpPr>
          <p:cNvPr id="11" name="Text Placeholder 15">
            <a:extLst>
              <a:ext uri="{FF2B5EF4-FFF2-40B4-BE49-F238E27FC236}">
                <a16:creationId xmlns:a16="http://schemas.microsoft.com/office/drawing/2014/main" id="{8E3819FF-CA2E-2B86-AC3F-50D5E59ACC31}"/>
              </a:ext>
            </a:extLst>
          </p:cNvPr>
          <p:cNvSpPr>
            <a:spLocks noGrp="1"/>
          </p:cNvSpPr>
          <p:nvPr>
            <p:ph type="body" sz="quarter" idx="29"/>
          </p:nvPr>
        </p:nvSpPr>
        <p:spPr>
          <a:xfrm>
            <a:off x="471160" y="1771223"/>
            <a:ext cx="3592840" cy="4421092"/>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7">
            <a:extLst>
              <a:ext uri="{FF2B5EF4-FFF2-40B4-BE49-F238E27FC236}">
                <a16:creationId xmlns:a16="http://schemas.microsoft.com/office/drawing/2014/main" id="{F73233B2-6593-652F-17E5-904675BDCF23}"/>
              </a:ext>
            </a:extLst>
          </p:cNvPr>
          <p:cNvSpPr>
            <a:spLocks noGrp="1"/>
          </p:cNvSpPr>
          <p:nvPr>
            <p:ph type="body" sz="quarter" idx="15" hasCustomPrompt="1"/>
          </p:nvPr>
        </p:nvSpPr>
        <p:spPr>
          <a:xfrm>
            <a:off x="4535160" y="6162261"/>
            <a:ext cx="5729288" cy="469266"/>
          </a:xfrm>
          <a:prstGeom prst="rect">
            <a:avLst/>
          </a:prstGeom>
        </p:spPr>
        <p:txBody>
          <a:bodyPr anchor="b">
            <a:noAutofit/>
          </a:bodyPr>
          <a:lstStyle>
            <a:lvl1pPr marL="0" indent="0">
              <a:buNone/>
              <a:defRPr sz="900" b="0">
                <a:latin typeface="+mj-lt"/>
              </a:defRPr>
            </a:lvl1pPr>
            <a:lvl2pPr>
              <a:defRPr sz="900" b="0">
                <a:latin typeface="+mj-lt"/>
              </a:defRPr>
            </a:lvl2pPr>
            <a:lvl3pPr>
              <a:defRPr sz="900" b="0">
                <a:latin typeface="+mj-lt"/>
              </a:defRPr>
            </a:lvl3pPr>
            <a:lvl4pPr>
              <a:defRPr sz="900" b="0">
                <a:latin typeface="+mj-lt"/>
              </a:defRPr>
            </a:lvl4pPr>
            <a:lvl5pPr>
              <a:defRPr sz="900" b="0">
                <a:latin typeface="+mj-lt"/>
              </a:defRPr>
            </a:lvl5pPr>
          </a:lstStyle>
          <a:p>
            <a:pPr lvl="0"/>
            <a:r>
              <a:rPr lang="en-US" noProof="0"/>
              <a:t>Insert chart/graph description for screen readers here.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3227294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5_small headline_graph or table with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D4FE2A-0D11-995E-1207-5E08CF9BC553}"/>
              </a:ext>
              <a:ext uri="{C183D7F6-B498-43B3-948B-1728B52AA6E4}">
                <adec:decorative xmlns:adec="http://schemas.microsoft.com/office/drawing/2017/decorative" val="1"/>
              </a:ext>
            </a:extLst>
          </p:cNvPr>
          <p:cNvSpPr/>
          <p:nvPr userDrawn="1"/>
        </p:nvSpPr>
        <p:spPr>
          <a:xfrm>
            <a:off x="0" y="-13007"/>
            <a:ext cx="43053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noProof="0">
              <a:latin typeface="Clario" panose="020B0503030300000000" pitchFamily="34" charset="0"/>
            </a:endParaRPr>
          </a:p>
        </p:txBody>
      </p:sp>
      <p:cxnSp>
        <p:nvCxnSpPr>
          <p:cNvPr id="10" name="Straight Connector 9">
            <a:extLst>
              <a:ext uri="{FF2B5EF4-FFF2-40B4-BE49-F238E27FC236}">
                <a16:creationId xmlns:a16="http://schemas.microsoft.com/office/drawing/2014/main" id="{3ED521EE-422D-9ECA-D5F6-EC46267D472C}"/>
              </a:ext>
              <a:ext uri="{C183D7F6-B498-43B3-948B-1728B52AA6E4}">
                <adec:decorative xmlns:adec="http://schemas.microsoft.com/office/drawing/2017/decorative" val="1"/>
              </a:ext>
            </a:extLst>
          </p:cNvPr>
          <p:cNvCxnSpPr>
            <a:cxnSpLocks/>
          </p:cNvCxnSpPr>
          <p:nvPr userDrawn="1"/>
        </p:nvCxnSpPr>
        <p:spPr>
          <a:xfrm>
            <a:off x="0" y="13006"/>
            <a:ext cx="12192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itle 5">
            <a:extLst>
              <a:ext uri="{FF2B5EF4-FFF2-40B4-BE49-F238E27FC236}">
                <a16:creationId xmlns:a16="http://schemas.microsoft.com/office/drawing/2014/main" id="{FAAE4C39-96ED-15A6-7733-9CFB9098B98C}"/>
              </a:ext>
            </a:extLst>
          </p:cNvPr>
          <p:cNvSpPr>
            <a:spLocks noGrp="1"/>
          </p:cNvSpPr>
          <p:nvPr>
            <p:ph type="title" hasCustomPrompt="1"/>
          </p:nvPr>
        </p:nvSpPr>
        <p:spPr>
          <a:xfrm>
            <a:off x="457200" y="805470"/>
            <a:ext cx="3467100" cy="701731"/>
          </a:xfrm>
          <a:prstGeom prst="rect">
            <a:avLst/>
          </a:prstGeom>
        </p:spPr>
        <p:txBody>
          <a:bodyPr wrap="square">
            <a:spAutoFit/>
          </a:bodyPr>
          <a:lstStyle>
            <a:lvl1pPr>
              <a:defRPr sz="2200" spc="0" baseline="0"/>
            </a:lvl1pPr>
          </a:lstStyle>
          <a:p>
            <a:r>
              <a:rPr lang="en-US" noProof="0"/>
              <a:t>Small headline </a:t>
            </a:r>
            <a:br>
              <a:rPr lang="en-US" noProof="0"/>
            </a:br>
            <a:r>
              <a:rPr lang="en-US" noProof="0"/>
              <a:t>example – graph/table</a:t>
            </a:r>
          </a:p>
        </p:txBody>
      </p:sp>
      <p:sp>
        <p:nvSpPr>
          <p:cNvPr id="11" name="Text Placeholder 15">
            <a:extLst>
              <a:ext uri="{FF2B5EF4-FFF2-40B4-BE49-F238E27FC236}">
                <a16:creationId xmlns:a16="http://schemas.microsoft.com/office/drawing/2014/main" id="{8E3819FF-CA2E-2B86-AC3F-50D5E59ACC31}"/>
              </a:ext>
            </a:extLst>
          </p:cNvPr>
          <p:cNvSpPr>
            <a:spLocks noGrp="1"/>
          </p:cNvSpPr>
          <p:nvPr>
            <p:ph type="body" sz="quarter" idx="29"/>
          </p:nvPr>
        </p:nvSpPr>
        <p:spPr>
          <a:xfrm>
            <a:off x="471160" y="1771223"/>
            <a:ext cx="3592840" cy="4421092"/>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7">
            <a:extLst>
              <a:ext uri="{FF2B5EF4-FFF2-40B4-BE49-F238E27FC236}">
                <a16:creationId xmlns:a16="http://schemas.microsoft.com/office/drawing/2014/main" id="{F73233B2-6593-652F-17E5-904675BDCF23}"/>
              </a:ext>
            </a:extLst>
          </p:cNvPr>
          <p:cNvSpPr>
            <a:spLocks noGrp="1"/>
          </p:cNvSpPr>
          <p:nvPr>
            <p:ph type="body" sz="quarter" idx="15" hasCustomPrompt="1"/>
          </p:nvPr>
        </p:nvSpPr>
        <p:spPr>
          <a:xfrm>
            <a:off x="4535160" y="6162261"/>
            <a:ext cx="5729288" cy="469266"/>
          </a:xfrm>
          <a:prstGeom prst="rect">
            <a:avLst/>
          </a:prstGeom>
        </p:spPr>
        <p:txBody>
          <a:bodyPr anchor="b">
            <a:noAutofit/>
          </a:bodyPr>
          <a:lstStyle>
            <a:lvl1pPr marL="0" indent="0">
              <a:buNone/>
              <a:defRPr sz="900" b="0">
                <a:latin typeface="+mj-lt"/>
              </a:defRPr>
            </a:lvl1pPr>
            <a:lvl2pPr>
              <a:defRPr sz="900" b="0">
                <a:latin typeface="+mj-lt"/>
              </a:defRPr>
            </a:lvl2pPr>
            <a:lvl3pPr>
              <a:defRPr sz="900" b="0">
                <a:latin typeface="+mj-lt"/>
              </a:defRPr>
            </a:lvl3pPr>
            <a:lvl4pPr>
              <a:defRPr sz="900" b="0">
                <a:latin typeface="+mj-lt"/>
              </a:defRPr>
            </a:lvl4pPr>
            <a:lvl5pPr>
              <a:defRPr sz="900" b="0">
                <a:latin typeface="+mj-lt"/>
              </a:defRPr>
            </a:lvl5pPr>
          </a:lstStyle>
          <a:p>
            <a:pPr lvl="0"/>
            <a:r>
              <a:rPr lang="en-US" noProof="0"/>
              <a:t>Insert chart/graph description for screen readers here.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20749702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5_small headline_graph or table with content_eyebrow">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9" name="Title 5">
            <a:extLst>
              <a:ext uri="{FF2B5EF4-FFF2-40B4-BE49-F238E27FC236}">
                <a16:creationId xmlns:a16="http://schemas.microsoft.com/office/drawing/2014/main" id="{6900A337-C9F4-11DD-3163-FA38A26D61C5}"/>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 – graph/table</a:t>
            </a:r>
          </a:p>
        </p:txBody>
      </p:sp>
      <p:sp>
        <p:nvSpPr>
          <p:cNvPr id="11" name="Text Placeholder 15">
            <a:extLst>
              <a:ext uri="{FF2B5EF4-FFF2-40B4-BE49-F238E27FC236}">
                <a16:creationId xmlns:a16="http://schemas.microsoft.com/office/drawing/2014/main" id="{8E3819FF-CA2E-2B86-AC3F-50D5E59ACC31}"/>
              </a:ext>
            </a:extLst>
          </p:cNvPr>
          <p:cNvSpPr>
            <a:spLocks noGrp="1"/>
          </p:cNvSpPr>
          <p:nvPr>
            <p:ph type="body" sz="quarter" idx="29"/>
          </p:nvPr>
        </p:nvSpPr>
        <p:spPr>
          <a:xfrm>
            <a:off x="471160" y="1485900"/>
            <a:ext cx="3592840" cy="4706415"/>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7">
            <a:extLst>
              <a:ext uri="{FF2B5EF4-FFF2-40B4-BE49-F238E27FC236}">
                <a16:creationId xmlns:a16="http://schemas.microsoft.com/office/drawing/2014/main" id="{F73233B2-6593-652F-17E5-904675BDCF23}"/>
              </a:ext>
            </a:extLst>
          </p:cNvPr>
          <p:cNvSpPr>
            <a:spLocks noGrp="1"/>
          </p:cNvSpPr>
          <p:nvPr>
            <p:ph type="body" sz="quarter" idx="15" hasCustomPrompt="1"/>
          </p:nvPr>
        </p:nvSpPr>
        <p:spPr>
          <a:xfrm>
            <a:off x="4535160" y="6162261"/>
            <a:ext cx="5729288" cy="469266"/>
          </a:xfrm>
          <a:prstGeom prst="rect">
            <a:avLst/>
          </a:prstGeom>
        </p:spPr>
        <p:txBody>
          <a:bodyPr anchor="b">
            <a:noAutofit/>
          </a:bodyPr>
          <a:lstStyle>
            <a:lvl1pPr marL="0" indent="0">
              <a:buNone/>
              <a:defRPr sz="900" b="0">
                <a:latin typeface="+mj-lt"/>
              </a:defRPr>
            </a:lvl1pPr>
            <a:lvl2pPr>
              <a:defRPr sz="900" b="0">
                <a:latin typeface="+mj-lt"/>
              </a:defRPr>
            </a:lvl2pPr>
            <a:lvl3pPr>
              <a:defRPr sz="900" b="0">
                <a:latin typeface="+mj-lt"/>
              </a:defRPr>
            </a:lvl3pPr>
            <a:lvl4pPr>
              <a:defRPr sz="900" b="0">
                <a:latin typeface="+mj-lt"/>
              </a:defRPr>
            </a:lvl4pPr>
            <a:lvl5pPr>
              <a:defRPr sz="900" b="0">
                <a:latin typeface="+mj-lt"/>
              </a:defRPr>
            </a:lvl5pPr>
          </a:lstStyle>
          <a:p>
            <a:pPr lvl="0"/>
            <a:r>
              <a:rPr lang="en-US" noProof="0"/>
              <a:t>Insert chart/graph description for screen readers here.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30822676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6_small headline_graph or table with content">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F176587C-1B01-06C5-D038-BF3C7D0A5717}"/>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 – graph/table</a:t>
            </a:r>
          </a:p>
        </p:txBody>
      </p:sp>
      <p:sp>
        <p:nvSpPr>
          <p:cNvPr id="11" name="Text Placeholder 15">
            <a:extLst>
              <a:ext uri="{FF2B5EF4-FFF2-40B4-BE49-F238E27FC236}">
                <a16:creationId xmlns:a16="http://schemas.microsoft.com/office/drawing/2014/main" id="{8E3819FF-CA2E-2B86-AC3F-50D5E59ACC31}"/>
              </a:ext>
            </a:extLst>
          </p:cNvPr>
          <p:cNvSpPr>
            <a:spLocks noGrp="1"/>
          </p:cNvSpPr>
          <p:nvPr>
            <p:ph type="body" sz="quarter" idx="29"/>
          </p:nvPr>
        </p:nvSpPr>
        <p:spPr>
          <a:xfrm>
            <a:off x="471160" y="1485900"/>
            <a:ext cx="3592840" cy="4706415"/>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7">
            <a:extLst>
              <a:ext uri="{FF2B5EF4-FFF2-40B4-BE49-F238E27FC236}">
                <a16:creationId xmlns:a16="http://schemas.microsoft.com/office/drawing/2014/main" id="{F73233B2-6593-652F-17E5-904675BDCF23}"/>
              </a:ext>
            </a:extLst>
          </p:cNvPr>
          <p:cNvSpPr>
            <a:spLocks noGrp="1"/>
          </p:cNvSpPr>
          <p:nvPr>
            <p:ph type="body" sz="quarter" idx="15" hasCustomPrompt="1"/>
          </p:nvPr>
        </p:nvSpPr>
        <p:spPr>
          <a:xfrm>
            <a:off x="4535160" y="6162261"/>
            <a:ext cx="5729288" cy="469266"/>
          </a:xfrm>
          <a:prstGeom prst="rect">
            <a:avLst/>
          </a:prstGeom>
        </p:spPr>
        <p:txBody>
          <a:bodyPr anchor="b">
            <a:noAutofit/>
          </a:bodyPr>
          <a:lstStyle>
            <a:lvl1pPr marL="0" indent="0">
              <a:buNone/>
              <a:defRPr sz="900" b="0">
                <a:latin typeface="+mj-lt"/>
              </a:defRPr>
            </a:lvl1pPr>
            <a:lvl2pPr>
              <a:defRPr sz="900" b="0">
                <a:latin typeface="+mj-lt"/>
              </a:defRPr>
            </a:lvl2pPr>
            <a:lvl3pPr>
              <a:defRPr sz="900" b="0">
                <a:latin typeface="+mj-lt"/>
              </a:defRPr>
            </a:lvl3pPr>
            <a:lvl4pPr>
              <a:defRPr sz="900" b="0">
                <a:latin typeface="+mj-lt"/>
              </a:defRPr>
            </a:lvl4pPr>
            <a:lvl5pPr>
              <a:defRPr sz="900" b="0">
                <a:latin typeface="+mj-lt"/>
              </a:defRPr>
            </a:lvl5pPr>
          </a:lstStyle>
          <a:p>
            <a:pPr lvl="0"/>
            <a:r>
              <a:rPr lang="en-US" noProof="0"/>
              <a:t>Insert chart/graph description for screen readers here.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3017633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7_small headline_eyebrow">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77DCFE1C-C61B-CF92-BC2E-26D0106B1AFB}"/>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10264077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8_small headline_eyebrow_gold">
    <p:bg>
      <p:bgPr>
        <a:solidFill>
          <a:srgbClr val="FCF2DA"/>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B6977B8-2B69-5E63-F6D7-A3FDE5D31C8F}"/>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3572135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cover_r.waypoint">
    <p:spTree>
      <p:nvGrpSpPr>
        <p:cNvPr id="1" name=""/>
        <p:cNvGrpSpPr/>
        <p:nvPr/>
      </p:nvGrpSpPr>
      <p:grpSpPr>
        <a:xfrm>
          <a:off x="0" y="0"/>
          <a:ext cx="0" cy="0"/>
          <a:chOff x="0" y="0"/>
          <a:chExt cx="0" cy="0"/>
        </a:xfrm>
      </p:grpSpPr>
      <p:pic>
        <p:nvPicPr>
          <p:cNvPr id="5" name="Radial Waypoint - Dark Teal">
            <a:extLst>
              <a:ext uri="{FF2B5EF4-FFF2-40B4-BE49-F238E27FC236}">
                <a16:creationId xmlns:a16="http://schemas.microsoft.com/office/drawing/2014/main" id="{1A7BCCA9-D1B5-7B57-0F28-9FBB8C1A7BC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cxnSp>
        <p:nvCxnSpPr>
          <p:cNvPr id="15" name="Straight Connector 14">
            <a:extLst>
              <a:ext uri="{FF2B5EF4-FFF2-40B4-BE49-F238E27FC236}">
                <a16:creationId xmlns:a16="http://schemas.microsoft.com/office/drawing/2014/main" id="{E73E2F0A-3826-3EA2-8F31-AEB3961D7E72}"/>
              </a:ext>
              <a:ext uri="{C183D7F6-B498-43B3-948B-1728B52AA6E4}">
                <adec:decorative xmlns:adec="http://schemas.microsoft.com/office/drawing/2017/decorative" val="1"/>
              </a:ext>
            </a:extLst>
          </p:cNvPr>
          <p:cNvCxnSpPr>
            <a:cxnSpLocks/>
          </p:cNvCxnSpPr>
          <p:nvPr userDrawn="1"/>
        </p:nvCxnSpPr>
        <p:spPr>
          <a:xfrm>
            <a:off x="0" y="13006"/>
            <a:ext cx="12192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Thomson Reuters Logo">
            <a:extLst>
              <a:ext uri="{FF2B5EF4-FFF2-40B4-BE49-F238E27FC236}">
                <a16:creationId xmlns:a16="http://schemas.microsoft.com/office/drawing/2014/main" id="{758A87BD-822D-6E45-904B-8A3CEE276B30}"/>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257463"/>
            <a:ext cx="1277938" cy="423644"/>
          </a:xfrm>
          <a:prstGeom prst="rect">
            <a:avLst/>
          </a:prstGeom>
        </p:spPr>
      </p:pic>
      <p:sp>
        <p:nvSpPr>
          <p:cNvPr id="8" name="Title 7">
            <a:extLst>
              <a:ext uri="{FF2B5EF4-FFF2-40B4-BE49-F238E27FC236}">
                <a16:creationId xmlns:a16="http://schemas.microsoft.com/office/drawing/2014/main" id="{7C9C97F2-E142-73DA-8B1D-763001A1AFF9}"/>
              </a:ext>
            </a:extLst>
          </p:cNvPr>
          <p:cNvSpPr>
            <a:spLocks noGrp="1"/>
          </p:cNvSpPr>
          <p:nvPr>
            <p:ph type="title"/>
          </p:nvPr>
        </p:nvSpPr>
        <p:spPr>
          <a:xfrm>
            <a:off x="425855" y="2624858"/>
            <a:ext cx="11208584" cy="923330"/>
          </a:xfrm>
          <a:prstGeom prst="rect">
            <a:avLst/>
          </a:prstGeom>
        </p:spPr>
        <p:txBody>
          <a:bodyPr wrap="square">
            <a:spAutoFit/>
          </a:bodyPr>
          <a:lstStyle>
            <a:lvl1pPr algn="l">
              <a:defRPr sz="6000">
                <a:solidFill>
                  <a:schemeClr val="accent2"/>
                </a:solidFill>
              </a:defRPr>
            </a:lvl1pPr>
          </a:lstStyle>
          <a:p>
            <a:r>
              <a:rPr lang="en-US" noProof="0"/>
              <a:t>Click to edit Master title style</a:t>
            </a:r>
          </a:p>
        </p:txBody>
      </p:sp>
      <p:sp>
        <p:nvSpPr>
          <p:cNvPr id="9" name="Text Placeholder 11">
            <a:extLst>
              <a:ext uri="{FF2B5EF4-FFF2-40B4-BE49-F238E27FC236}">
                <a16:creationId xmlns:a16="http://schemas.microsoft.com/office/drawing/2014/main" id="{4D02AFC8-58A1-6DEE-B14D-1FF1AC13B342}"/>
              </a:ext>
            </a:extLst>
          </p:cNvPr>
          <p:cNvSpPr>
            <a:spLocks noGrp="1"/>
          </p:cNvSpPr>
          <p:nvPr>
            <p:ph type="body" sz="quarter" idx="10" hasCustomPrompt="1"/>
          </p:nvPr>
        </p:nvSpPr>
        <p:spPr>
          <a:xfrm>
            <a:off x="491708" y="3637801"/>
            <a:ext cx="11208584" cy="1370522"/>
          </a:xfrm>
          <a:prstGeom prst="rect">
            <a:avLst/>
          </a:prstGeom>
        </p:spPr>
        <p:txBody>
          <a:bodyPr lIns="0" tIns="0" rIns="0" bIns="0"/>
          <a:lstStyle>
            <a:lvl1pPr marL="0" indent="0">
              <a:lnSpc>
                <a:spcPct val="120000"/>
              </a:lnSpc>
              <a:buNone/>
              <a:defRPr sz="2400" b="0" i="0">
                <a:latin typeface="+mn-lt"/>
              </a:defRPr>
            </a:lvl1pPr>
            <a:lvl2pPr marL="457200" indent="0">
              <a:lnSpc>
                <a:spcPct val="120000"/>
              </a:lnSpc>
              <a:buNone/>
              <a:defRPr sz="1200"/>
            </a:lvl2pPr>
            <a:lvl3pPr marL="914400" indent="0">
              <a:lnSpc>
                <a:spcPct val="120000"/>
              </a:lnSpc>
              <a:buNone/>
              <a:defRPr sz="1200"/>
            </a:lvl3pPr>
            <a:lvl4pPr marL="1371600" indent="0">
              <a:lnSpc>
                <a:spcPct val="120000"/>
              </a:lnSpc>
              <a:buNone/>
              <a:defRPr sz="1200"/>
            </a:lvl4pPr>
            <a:lvl5pPr marL="1828800" indent="0">
              <a:lnSpc>
                <a:spcPct val="120000"/>
              </a:lnSpc>
              <a:buNone/>
              <a:defRPr sz="1200"/>
            </a:lvl5pPr>
          </a:lstStyle>
          <a:p>
            <a:pPr lvl="0"/>
            <a:r>
              <a:rPr lang="en-US" noProof="0"/>
              <a:t>Insert short description here.</a:t>
            </a:r>
          </a:p>
        </p:txBody>
      </p:sp>
      <p:sp>
        <p:nvSpPr>
          <p:cNvPr id="6" name="Rectangle 5">
            <a:extLst>
              <a:ext uri="{FF2B5EF4-FFF2-40B4-BE49-F238E27FC236}">
                <a16:creationId xmlns:a16="http://schemas.microsoft.com/office/drawing/2014/main" id="{10B317B3-27D4-3A22-C2B8-540AB45C32FE}"/>
              </a:ext>
              <a:ext uri="{C183D7F6-B498-43B3-948B-1728B52AA6E4}">
                <adec:decorative xmlns:adec="http://schemas.microsoft.com/office/drawing/2017/decorative" val="1"/>
              </a:ext>
            </a:extLst>
          </p:cNvPr>
          <p:cNvSpPr/>
          <p:nvPr userDrawn="1"/>
        </p:nvSpPr>
        <p:spPr>
          <a:xfrm>
            <a:off x="0" y="5753099"/>
            <a:ext cx="4228549" cy="110490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R" sz="900" b="0" i="0">
              <a:latin typeface="Clario" panose="020B0503030300000000" pitchFamily="34" charset="0"/>
            </a:endParaRPr>
          </a:p>
        </p:txBody>
      </p:sp>
      <p:sp>
        <p:nvSpPr>
          <p:cNvPr id="12" name="Text Placeholder 2">
            <a:extLst>
              <a:ext uri="{FF2B5EF4-FFF2-40B4-BE49-F238E27FC236}">
                <a16:creationId xmlns:a16="http://schemas.microsoft.com/office/drawing/2014/main" id="{5C12355E-DE9D-F743-F31A-CB33D679ED4D}"/>
              </a:ext>
            </a:extLst>
          </p:cNvPr>
          <p:cNvSpPr>
            <a:spLocks noGrp="1"/>
          </p:cNvSpPr>
          <p:nvPr>
            <p:ph type="body" sz="quarter" idx="17" hasCustomPrompt="1"/>
          </p:nvPr>
        </p:nvSpPr>
        <p:spPr>
          <a:xfrm>
            <a:off x="411326" y="6048104"/>
            <a:ext cx="3030537" cy="340611"/>
          </a:xfrm>
          <a:prstGeom prst="rect">
            <a:avLst/>
          </a:prstGeom>
        </p:spPr>
        <p:txBody>
          <a:bodyPr/>
          <a:lstStyle>
            <a:lvl1pPr marL="0" indent="0" algn="l">
              <a:buNone/>
              <a:defRPr sz="1400" b="0" i="0">
                <a:solidFill>
                  <a:schemeClr val="bg1"/>
                </a:solidFill>
                <a:latin typeface="+mn-lt"/>
              </a:defRPr>
            </a:lvl1pPr>
          </a:lstStyle>
          <a:p>
            <a:pPr lvl="0"/>
            <a:r>
              <a:rPr lang="en-US"/>
              <a:t>Presenter name here</a:t>
            </a:r>
          </a:p>
        </p:txBody>
      </p:sp>
      <p:sp>
        <p:nvSpPr>
          <p:cNvPr id="7" name="Rectangle 6">
            <a:extLst>
              <a:ext uri="{FF2B5EF4-FFF2-40B4-BE49-F238E27FC236}">
                <a16:creationId xmlns:a16="http://schemas.microsoft.com/office/drawing/2014/main" id="{98859FBD-8BD4-9700-83EE-8AC5D24F8365}"/>
              </a:ext>
              <a:ext uri="{C183D7F6-B498-43B3-948B-1728B52AA6E4}">
                <adec:decorative xmlns:adec="http://schemas.microsoft.com/office/drawing/2017/decorative" val="1"/>
              </a:ext>
            </a:extLst>
          </p:cNvPr>
          <p:cNvSpPr/>
          <p:nvPr userDrawn="1"/>
        </p:nvSpPr>
        <p:spPr>
          <a:xfrm>
            <a:off x="4228549" y="5753099"/>
            <a:ext cx="7963451" cy="11049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R" sz="900" b="0" i="0">
              <a:latin typeface="Clario" panose="020B0503030300000000" pitchFamily="34" charset="0"/>
            </a:endParaRPr>
          </a:p>
        </p:txBody>
      </p:sp>
      <p:sp>
        <p:nvSpPr>
          <p:cNvPr id="11" name="Text Placeholder 2">
            <a:extLst>
              <a:ext uri="{FF2B5EF4-FFF2-40B4-BE49-F238E27FC236}">
                <a16:creationId xmlns:a16="http://schemas.microsoft.com/office/drawing/2014/main" id="{43C2379D-902F-7A00-B4DA-410BAF7724AA}"/>
              </a:ext>
            </a:extLst>
          </p:cNvPr>
          <p:cNvSpPr>
            <a:spLocks noGrp="1"/>
          </p:cNvSpPr>
          <p:nvPr>
            <p:ph type="body" sz="quarter" idx="16" hasCustomPrompt="1"/>
          </p:nvPr>
        </p:nvSpPr>
        <p:spPr>
          <a:xfrm>
            <a:off x="9008664" y="6000496"/>
            <a:ext cx="3030537" cy="340611"/>
          </a:xfrm>
          <a:prstGeom prst="rect">
            <a:avLst/>
          </a:prstGeom>
        </p:spPr>
        <p:txBody>
          <a:bodyPr anchor="ctr"/>
          <a:lstStyle>
            <a:lvl1pPr marL="0" indent="0" algn="r">
              <a:buNone/>
              <a:defRPr sz="800" b="0" i="0">
                <a:solidFill>
                  <a:schemeClr val="accent4"/>
                </a:solidFill>
                <a:latin typeface="+mn-lt"/>
              </a:defRPr>
            </a:lvl1pPr>
          </a:lstStyle>
          <a:p>
            <a:pPr lvl="0"/>
            <a:r>
              <a:rPr lang="en-US"/>
              <a:t>Confidentiality Status (if needed)</a:t>
            </a:r>
          </a:p>
        </p:txBody>
      </p:sp>
      <p:sp>
        <p:nvSpPr>
          <p:cNvPr id="10" name="Text Placeholder 2">
            <a:extLst>
              <a:ext uri="{FF2B5EF4-FFF2-40B4-BE49-F238E27FC236}">
                <a16:creationId xmlns:a16="http://schemas.microsoft.com/office/drawing/2014/main" id="{656A8F6D-285C-D630-F8DF-5A7AD12D77B0}"/>
              </a:ext>
            </a:extLst>
          </p:cNvPr>
          <p:cNvSpPr>
            <a:spLocks noGrp="1"/>
          </p:cNvSpPr>
          <p:nvPr>
            <p:ph type="body" sz="quarter" idx="15" hasCustomPrompt="1"/>
          </p:nvPr>
        </p:nvSpPr>
        <p:spPr>
          <a:xfrm>
            <a:off x="9008665" y="6388715"/>
            <a:ext cx="3030537" cy="340611"/>
          </a:xfrm>
          <a:prstGeom prst="rect">
            <a:avLst/>
          </a:prstGeom>
        </p:spPr>
        <p:txBody>
          <a:bodyPr/>
          <a:lstStyle>
            <a:lvl1pPr marL="0" indent="0" algn="r">
              <a:buNone/>
              <a:defRPr sz="1400" b="0" i="0">
                <a:solidFill>
                  <a:schemeClr val="accent4"/>
                </a:solidFill>
                <a:latin typeface="+mn-lt"/>
              </a:defRPr>
            </a:lvl1pPr>
          </a:lstStyle>
          <a:p>
            <a:pPr lvl="0"/>
            <a:r>
              <a:rPr lang="en-US"/>
              <a:t>Date here</a:t>
            </a:r>
          </a:p>
        </p:txBody>
      </p:sp>
    </p:spTree>
    <p:extLst>
      <p:ext uri="{BB962C8B-B14F-4D97-AF65-F5344CB8AC3E}">
        <p14:creationId xmlns:p14="http://schemas.microsoft.com/office/powerpoint/2010/main" val="33043426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9_small headline_eyebrow_amber">
    <p:bg>
      <p:bgPr>
        <a:solidFill>
          <a:srgbClr val="F8EADD"/>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53DE0DCA-7BD9-688F-9C6D-782884498A14}"/>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13619402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0_small headline_eyebrow_sky">
    <p:bg>
      <p:bgPr>
        <a:solidFill>
          <a:srgbClr val="E3F1FD"/>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26A92643-129E-BACE-43AA-3583195CB00A}"/>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29335067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1_small headline_eyebrow_teal">
    <p:bg>
      <p:bgPr>
        <a:solidFill>
          <a:srgbClr val="E3F3EE"/>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E5641B2E-6C12-F9DA-1E28-837017088B63}"/>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8867739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2_small headline_eyebrow_lime">
    <p:bg>
      <p:bgPr>
        <a:solidFill>
          <a:srgbClr val="E1F4CD"/>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BCCBC2-1A04-AA1D-D78F-0651C797C18C}"/>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 name="Title 5">
            <a:extLst>
              <a:ext uri="{FF2B5EF4-FFF2-40B4-BE49-F238E27FC236}">
                <a16:creationId xmlns:a16="http://schemas.microsoft.com/office/drawing/2014/main" id="{732A82A7-7ADC-EB29-7D38-DF702FA615C9}"/>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42783548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3_small headline">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6734F99-9B81-7B74-CA7B-DC56A214CBD8}"/>
              </a:ext>
            </a:extLst>
          </p:cNvPr>
          <p:cNvSpPr>
            <a:spLocks noGrp="1"/>
          </p:cNvSpPr>
          <p:nvPr>
            <p:ph type="title" hasCustomPrompt="1"/>
          </p:nvPr>
        </p:nvSpPr>
        <p:spPr>
          <a:xfrm>
            <a:off x="457201" y="771055"/>
            <a:ext cx="11277599"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33073541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4_small headline_gold">
    <p:bg>
      <p:bgPr>
        <a:solidFill>
          <a:srgbClr val="FCF2DA"/>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FCA1F95-2DEA-D76C-45A3-EF6411B2C9C9}"/>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12459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5_small headline_amber">
    <p:bg>
      <p:bgPr>
        <a:solidFill>
          <a:srgbClr val="F8EADD"/>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C5D640E-2E5E-7BCD-0E55-36E3B0FB2C84}"/>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202103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6_small headline_sky">
    <p:bg>
      <p:bgPr>
        <a:solidFill>
          <a:srgbClr val="E3F1FD"/>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A9198B4-708E-B675-7702-E05395E51D39}"/>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18947832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7_small headline_teal">
    <p:bg>
      <p:bgPr>
        <a:solidFill>
          <a:srgbClr val="E3F3EE"/>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99ACE23-541E-6631-BBB0-884A778B6F1D}"/>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12753974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8_small headline_lime">
    <p:bg>
      <p:bgPr>
        <a:solidFill>
          <a:srgbClr val="E1F4CD"/>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F9AA4649-45A5-6711-3215-1562A3E93BB6}"/>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4" name="Slide Number Placeholder 3">
            <a:extLst>
              <a:ext uri="{FF2B5EF4-FFF2-40B4-BE49-F238E27FC236}">
                <a16:creationId xmlns:a16="http://schemas.microsoft.com/office/drawing/2014/main" id="{B6E714CC-8FE9-9F9A-3FFA-A19F8BE80305}"/>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367B1007-C7DF-DBCC-AC0D-86B4CDBFAFE4}"/>
              </a:ext>
            </a:extLst>
          </p:cNvPr>
          <p:cNvSpPr>
            <a:spLocks noGrp="1"/>
          </p:cNvSpPr>
          <p:nvPr>
            <p:ph type="ftr" sz="quarter" idx="10"/>
          </p:nvPr>
        </p:nvSpPr>
        <p:spPr>
          <a:xfrm>
            <a:off x="955675" y="6400803"/>
            <a:ext cx="3108325" cy="248709"/>
          </a:xfrm>
        </p:spPr>
        <p:txBody>
          <a:bodyPr/>
          <a:lstStyle/>
          <a:p>
            <a:endParaRPr lang="en-US"/>
          </a:p>
        </p:txBody>
      </p:sp>
    </p:spTree>
    <p:extLst>
      <p:ext uri="{BB962C8B-B14F-4D97-AF65-F5344CB8AC3E}">
        <p14:creationId xmlns:p14="http://schemas.microsoft.com/office/powerpoint/2010/main" val="63432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cover_l.waypoin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5105779-27CA-DDD0-7CCC-04E129676E96}"/>
              </a:ext>
            </a:extLst>
          </p:cNvPr>
          <p:cNvSpPr>
            <a:spLocks noGrp="1"/>
          </p:cNvSpPr>
          <p:nvPr>
            <p:ph type="body" sz="quarter" idx="15" hasCustomPrompt="1"/>
          </p:nvPr>
        </p:nvSpPr>
        <p:spPr>
          <a:xfrm>
            <a:off x="8702676" y="457200"/>
            <a:ext cx="3030537" cy="340611"/>
          </a:xfrm>
          <a:prstGeom prst="rect">
            <a:avLst/>
          </a:prstGeom>
        </p:spPr>
        <p:txBody>
          <a:bodyPr anchor="ctr"/>
          <a:lstStyle>
            <a:lvl1pPr marL="0" indent="0" algn="r">
              <a:buNone/>
              <a:defRPr sz="800" b="0" i="0">
                <a:latin typeface="+mn-lt"/>
              </a:defRPr>
            </a:lvl1pPr>
          </a:lstStyle>
          <a:p>
            <a:pPr lvl="0"/>
            <a:r>
              <a:rPr lang="en-US"/>
              <a:t>Confidentiality Status (if needed)</a:t>
            </a:r>
          </a:p>
        </p:txBody>
      </p:sp>
      <p:cxnSp>
        <p:nvCxnSpPr>
          <p:cNvPr id="3" name="Linear Waypoint">
            <a:extLst>
              <a:ext uri="{FF2B5EF4-FFF2-40B4-BE49-F238E27FC236}">
                <a16:creationId xmlns:a16="http://schemas.microsoft.com/office/drawing/2014/main" id="{B4D6A1E1-1968-A0A7-3CB2-F69E71F7D1BA}"/>
              </a:ext>
              <a:ext uri="{C183D7F6-B498-43B3-948B-1728B52AA6E4}">
                <adec:decorative xmlns:adec="http://schemas.microsoft.com/office/drawing/2017/decorative" val="1"/>
              </a:ext>
            </a:extLst>
          </p:cNvPr>
          <p:cNvCxnSpPr>
            <a:cxnSpLocks/>
          </p:cNvCxnSpPr>
          <p:nvPr userDrawn="1"/>
        </p:nvCxnSpPr>
        <p:spPr>
          <a:xfrm>
            <a:off x="3048000" y="973424"/>
            <a:ext cx="9144000" cy="0"/>
          </a:xfrm>
          <a:prstGeom prst="straightConnector1">
            <a:avLst/>
          </a:prstGeom>
          <a:ln w="63500">
            <a:solidFill>
              <a:schemeClr val="accent1"/>
            </a:solidFill>
            <a:headEnd type="oval" w="lg" len="lg"/>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 name="Linear Waypoint 2">
            <a:extLst>
              <a:ext uri="{FF2B5EF4-FFF2-40B4-BE49-F238E27FC236}">
                <a16:creationId xmlns:a16="http://schemas.microsoft.com/office/drawing/2014/main" id="{06E60783-3AAC-25F3-D887-D0EF16DBB9E9}"/>
              </a:ext>
              <a:ext uri="{C183D7F6-B498-43B3-948B-1728B52AA6E4}">
                <adec:decorative xmlns:adec="http://schemas.microsoft.com/office/drawing/2017/decorative" val="1"/>
              </a:ext>
            </a:extLst>
          </p:cNvPr>
          <p:cNvCxnSpPr>
            <a:cxnSpLocks/>
          </p:cNvCxnSpPr>
          <p:nvPr userDrawn="1"/>
        </p:nvCxnSpPr>
        <p:spPr>
          <a:xfrm>
            <a:off x="0" y="2431004"/>
            <a:ext cx="9840686" cy="0"/>
          </a:xfrm>
          <a:prstGeom prst="straightConnector1">
            <a:avLst/>
          </a:prstGeom>
          <a:ln w="63500">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17" name="Title 7">
            <a:extLst>
              <a:ext uri="{FF2B5EF4-FFF2-40B4-BE49-F238E27FC236}">
                <a16:creationId xmlns:a16="http://schemas.microsoft.com/office/drawing/2014/main" id="{BBFBA7DF-2DE5-B069-088A-5E368A844F0D}"/>
              </a:ext>
            </a:extLst>
          </p:cNvPr>
          <p:cNvSpPr>
            <a:spLocks noGrp="1"/>
          </p:cNvSpPr>
          <p:nvPr>
            <p:ph type="title"/>
          </p:nvPr>
        </p:nvSpPr>
        <p:spPr>
          <a:xfrm>
            <a:off x="2784475" y="2986915"/>
            <a:ext cx="9305925" cy="720197"/>
          </a:xfrm>
          <a:prstGeom prst="rect">
            <a:avLst/>
          </a:prstGeom>
        </p:spPr>
        <p:txBody>
          <a:bodyPr wrap="square">
            <a:spAutoFit/>
          </a:bodyPr>
          <a:lstStyle>
            <a:lvl1pPr>
              <a:defRPr sz="5200">
                <a:solidFill>
                  <a:schemeClr val="accent2"/>
                </a:solidFill>
              </a:defRPr>
            </a:lvl1pPr>
          </a:lstStyle>
          <a:p>
            <a:r>
              <a:rPr lang="en-US" noProof="0"/>
              <a:t>Click to edit Master title style</a:t>
            </a:r>
          </a:p>
        </p:txBody>
      </p:sp>
      <p:sp>
        <p:nvSpPr>
          <p:cNvPr id="18" name="Text Placeholder 11">
            <a:extLst>
              <a:ext uri="{FF2B5EF4-FFF2-40B4-BE49-F238E27FC236}">
                <a16:creationId xmlns:a16="http://schemas.microsoft.com/office/drawing/2014/main" id="{BF446EF7-3351-5D45-7281-D424A0F1CF74}"/>
              </a:ext>
            </a:extLst>
          </p:cNvPr>
          <p:cNvSpPr>
            <a:spLocks noGrp="1"/>
          </p:cNvSpPr>
          <p:nvPr>
            <p:ph type="body" sz="quarter" idx="10" hasCustomPrompt="1"/>
          </p:nvPr>
        </p:nvSpPr>
        <p:spPr>
          <a:xfrm>
            <a:off x="2784475" y="3835593"/>
            <a:ext cx="5680723" cy="508012"/>
          </a:xfrm>
          <a:prstGeom prst="rect">
            <a:avLst/>
          </a:prstGeom>
        </p:spPr>
        <p:txBody>
          <a:bodyPr lIns="0" tIns="0" rIns="0" bIns="0"/>
          <a:lstStyle>
            <a:lvl1pPr marL="0" indent="0">
              <a:lnSpc>
                <a:spcPct val="120000"/>
              </a:lnSpc>
              <a:buNone/>
              <a:defRPr sz="1800" b="0" i="0">
                <a:latin typeface="+mn-lt"/>
              </a:defRPr>
            </a:lvl1pPr>
            <a:lvl2pPr marL="457200" indent="0">
              <a:lnSpc>
                <a:spcPct val="120000"/>
              </a:lnSpc>
              <a:buNone/>
              <a:defRPr sz="1200"/>
            </a:lvl2pPr>
            <a:lvl3pPr marL="914400" indent="0">
              <a:lnSpc>
                <a:spcPct val="120000"/>
              </a:lnSpc>
              <a:buNone/>
              <a:defRPr sz="1200"/>
            </a:lvl3pPr>
            <a:lvl4pPr marL="1371600" indent="0">
              <a:lnSpc>
                <a:spcPct val="120000"/>
              </a:lnSpc>
              <a:buNone/>
              <a:defRPr sz="1200"/>
            </a:lvl4pPr>
            <a:lvl5pPr marL="1828800" indent="0">
              <a:lnSpc>
                <a:spcPct val="120000"/>
              </a:lnSpc>
              <a:buNone/>
              <a:defRPr sz="1200"/>
            </a:lvl5pPr>
          </a:lstStyle>
          <a:p>
            <a:pPr lvl="0"/>
            <a:r>
              <a:rPr lang="en-US" noProof="0"/>
              <a:t>Insert short description here.</a:t>
            </a:r>
          </a:p>
        </p:txBody>
      </p:sp>
      <p:cxnSp>
        <p:nvCxnSpPr>
          <p:cNvPr id="16" name="Linear Waypoint 3">
            <a:extLst>
              <a:ext uri="{FF2B5EF4-FFF2-40B4-BE49-F238E27FC236}">
                <a16:creationId xmlns:a16="http://schemas.microsoft.com/office/drawing/2014/main" id="{84A77AD4-B3FE-A5A8-EDD9-CFB7B73029BE}"/>
              </a:ext>
              <a:ext uri="{C183D7F6-B498-43B3-948B-1728B52AA6E4}">
                <adec:decorative xmlns:adec="http://schemas.microsoft.com/office/drawing/2017/decorative" val="1"/>
              </a:ext>
            </a:extLst>
          </p:cNvPr>
          <p:cNvCxnSpPr>
            <a:cxnSpLocks/>
          </p:cNvCxnSpPr>
          <p:nvPr userDrawn="1"/>
        </p:nvCxnSpPr>
        <p:spPr>
          <a:xfrm>
            <a:off x="0" y="3888584"/>
            <a:ext cx="2177143" cy="0"/>
          </a:xfrm>
          <a:prstGeom prst="straightConnector1">
            <a:avLst/>
          </a:prstGeom>
          <a:ln w="63500">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cxnSp>
        <p:nvCxnSpPr>
          <p:cNvPr id="4" name="Linear Waypoint 4">
            <a:extLst>
              <a:ext uri="{FF2B5EF4-FFF2-40B4-BE49-F238E27FC236}">
                <a16:creationId xmlns:a16="http://schemas.microsoft.com/office/drawing/2014/main" id="{B6B23F72-1F7A-E2F1-D94D-CDDB6EFA2C0D}"/>
              </a:ext>
              <a:ext uri="{C183D7F6-B498-43B3-948B-1728B52AA6E4}">
                <adec:decorative xmlns:adec="http://schemas.microsoft.com/office/drawing/2017/decorative" val="1"/>
              </a:ext>
            </a:extLst>
          </p:cNvPr>
          <p:cNvCxnSpPr>
            <a:cxnSpLocks/>
          </p:cNvCxnSpPr>
          <p:nvPr userDrawn="1"/>
        </p:nvCxnSpPr>
        <p:spPr>
          <a:xfrm>
            <a:off x="0" y="5346165"/>
            <a:ext cx="7837714" cy="0"/>
          </a:xfrm>
          <a:prstGeom prst="straightConnector1">
            <a:avLst/>
          </a:prstGeom>
          <a:ln w="63500">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BAD70722-07B5-8F11-D065-962F3AF2DB80}"/>
              </a:ext>
            </a:extLst>
          </p:cNvPr>
          <p:cNvSpPr>
            <a:spLocks noGrp="1"/>
          </p:cNvSpPr>
          <p:nvPr>
            <p:ph type="body" sz="quarter" idx="16" hasCustomPrompt="1"/>
          </p:nvPr>
        </p:nvSpPr>
        <p:spPr>
          <a:xfrm>
            <a:off x="2790031" y="5618179"/>
            <a:ext cx="3030537" cy="340611"/>
          </a:xfrm>
          <a:prstGeom prst="rect">
            <a:avLst/>
          </a:prstGeom>
        </p:spPr>
        <p:txBody>
          <a:bodyPr/>
          <a:lstStyle>
            <a:lvl1pPr marL="0" indent="0">
              <a:buNone/>
              <a:defRPr sz="1400" b="0" i="0">
                <a:latin typeface="+mn-lt"/>
              </a:defRPr>
            </a:lvl1pPr>
          </a:lstStyle>
          <a:p>
            <a:pPr lvl="0"/>
            <a:r>
              <a:rPr lang="en-US"/>
              <a:t>Date here</a:t>
            </a:r>
          </a:p>
        </p:txBody>
      </p:sp>
      <p:pic>
        <p:nvPicPr>
          <p:cNvPr id="13" name="Thomson Reuters Logo">
            <a:extLst>
              <a:ext uri="{FF2B5EF4-FFF2-40B4-BE49-F238E27FC236}">
                <a16:creationId xmlns:a16="http://schemas.microsoft.com/office/drawing/2014/main" id="{758A87BD-822D-6E45-904B-8A3CEE276B3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5275" y="6188978"/>
            <a:ext cx="1277938" cy="423644"/>
          </a:xfrm>
          <a:prstGeom prst="rect">
            <a:avLst/>
          </a:prstGeom>
        </p:spPr>
      </p:pic>
    </p:spTree>
    <p:extLst>
      <p:ext uri="{BB962C8B-B14F-4D97-AF65-F5344CB8AC3E}">
        <p14:creationId xmlns:p14="http://schemas.microsoft.com/office/powerpoint/2010/main" val="38751638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9_small headline_icon_1c_content_chart/graph_eyebrow">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D18F5F81-F4F0-E091-7F1A-EC17EE921222}"/>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8" name="Title 5">
            <a:extLst>
              <a:ext uri="{FF2B5EF4-FFF2-40B4-BE49-F238E27FC236}">
                <a16:creationId xmlns:a16="http://schemas.microsoft.com/office/drawing/2014/main" id="{997A8243-3092-184E-BD56-691D0BC79FD7}"/>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5" name="Picture Placeholder 7">
            <a:extLst>
              <a:ext uri="{FF2B5EF4-FFF2-40B4-BE49-F238E27FC236}">
                <a16:creationId xmlns:a16="http://schemas.microsoft.com/office/drawing/2014/main" id="{FFEBA825-5CA5-D98D-25FD-9C1B154A56AD}"/>
              </a:ext>
              <a:ext uri="{C183D7F6-B498-43B3-948B-1728B52AA6E4}">
                <adec:decorative xmlns:adec="http://schemas.microsoft.com/office/drawing/2017/decorative" val="1"/>
              </a:ext>
            </a:extLst>
          </p:cNvPr>
          <p:cNvSpPr>
            <a:spLocks noGrp="1"/>
          </p:cNvSpPr>
          <p:nvPr>
            <p:ph type="pic" sz="quarter" idx="14" hasCustomPrompt="1"/>
          </p:nvPr>
        </p:nvSpPr>
        <p:spPr>
          <a:xfrm>
            <a:off x="457200" y="1480794"/>
            <a:ext cx="1277938" cy="1277938"/>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oAutofit/>
          </a:bodyPr>
          <a:lstStyle>
            <a:lvl1pPr marL="0" indent="0" algn="ctr">
              <a:buNone/>
              <a:defRPr sz="1400" b="0" i="0">
                <a:latin typeface="+mn-lt"/>
              </a:defRPr>
            </a:lvl1pPr>
          </a:lstStyle>
          <a:p>
            <a:r>
              <a:rPr lang="en-US" noProof="0"/>
              <a:t>Drop your icon here</a:t>
            </a:r>
          </a:p>
        </p:txBody>
      </p:sp>
      <p:sp>
        <p:nvSpPr>
          <p:cNvPr id="9" name="Text Placeholder 15">
            <a:extLst>
              <a:ext uri="{FF2B5EF4-FFF2-40B4-BE49-F238E27FC236}">
                <a16:creationId xmlns:a16="http://schemas.microsoft.com/office/drawing/2014/main" id="{CE46660D-D2FD-EF4E-0682-D8A27953D648}"/>
              </a:ext>
            </a:extLst>
          </p:cNvPr>
          <p:cNvSpPr>
            <a:spLocks noGrp="1"/>
          </p:cNvSpPr>
          <p:nvPr>
            <p:ph type="body" sz="quarter" idx="27"/>
          </p:nvPr>
        </p:nvSpPr>
        <p:spPr>
          <a:xfrm>
            <a:off x="1867787" y="1473200"/>
            <a:ext cx="2831213" cy="4813300"/>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B22BB04-7A96-7807-5C34-E81EA9B39C9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9948007C-7B03-93A0-0C5A-15C09E1AF718}"/>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6735686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0_small headline_icon_1c_content_chart/graph_eyebrow">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997A8243-3092-184E-BD56-691D0BC79FD7}"/>
              </a:ext>
            </a:extLst>
          </p:cNvPr>
          <p:cNvSpPr>
            <a:spLocks noGrp="1"/>
          </p:cNvSpPr>
          <p:nvPr>
            <p:ph type="title" hasCustomPrompt="1"/>
          </p:nvPr>
        </p:nvSpPr>
        <p:spPr>
          <a:xfrm>
            <a:off x="457201" y="771055"/>
            <a:ext cx="11277600"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5" name="Picture Placeholder 7">
            <a:extLst>
              <a:ext uri="{FF2B5EF4-FFF2-40B4-BE49-F238E27FC236}">
                <a16:creationId xmlns:a16="http://schemas.microsoft.com/office/drawing/2014/main" id="{FFEBA825-5CA5-D98D-25FD-9C1B154A56AD}"/>
              </a:ext>
              <a:ext uri="{C183D7F6-B498-43B3-948B-1728B52AA6E4}">
                <adec:decorative xmlns:adec="http://schemas.microsoft.com/office/drawing/2017/decorative" val="1"/>
              </a:ext>
            </a:extLst>
          </p:cNvPr>
          <p:cNvSpPr>
            <a:spLocks noGrp="1"/>
          </p:cNvSpPr>
          <p:nvPr>
            <p:ph type="pic" sz="quarter" idx="14" hasCustomPrompt="1"/>
          </p:nvPr>
        </p:nvSpPr>
        <p:spPr>
          <a:xfrm>
            <a:off x="457200" y="1480794"/>
            <a:ext cx="1277938" cy="1277938"/>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oAutofit/>
          </a:bodyPr>
          <a:lstStyle>
            <a:lvl1pPr marL="0" indent="0" algn="ctr">
              <a:buNone/>
              <a:defRPr sz="1400" b="0" i="0">
                <a:latin typeface="+mn-lt"/>
              </a:defRPr>
            </a:lvl1pPr>
          </a:lstStyle>
          <a:p>
            <a:r>
              <a:rPr lang="en-US" noProof="0"/>
              <a:t>Drop your icon here</a:t>
            </a:r>
          </a:p>
        </p:txBody>
      </p:sp>
      <p:sp>
        <p:nvSpPr>
          <p:cNvPr id="9" name="Text Placeholder 15">
            <a:extLst>
              <a:ext uri="{FF2B5EF4-FFF2-40B4-BE49-F238E27FC236}">
                <a16:creationId xmlns:a16="http://schemas.microsoft.com/office/drawing/2014/main" id="{CE46660D-D2FD-EF4E-0682-D8A27953D648}"/>
              </a:ext>
            </a:extLst>
          </p:cNvPr>
          <p:cNvSpPr>
            <a:spLocks noGrp="1"/>
          </p:cNvSpPr>
          <p:nvPr>
            <p:ph type="body" sz="quarter" idx="27"/>
          </p:nvPr>
        </p:nvSpPr>
        <p:spPr>
          <a:xfrm>
            <a:off x="1867787" y="1473200"/>
            <a:ext cx="2831213" cy="4813300"/>
          </a:xfrm>
          <a:prstGeom prst="rect">
            <a:avLst/>
          </a:prstGeom>
        </p:spPr>
        <p:txBody>
          <a:bodyPr/>
          <a:lstStyle>
            <a:lvl1pPr>
              <a:lnSpc>
                <a:spcPct val="100000"/>
              </a:lnSpc>
              <a:defRPr b="0" i="0">
                <a:latin typeface="+mn-lt"/>
              </a:defRPr>
            </a:lvl1pPr>
            <a:lvl2pPr>
              <a:lnSpc>
                <a:spcPct val="100000"/>
              </a:lnSpc>
              <a:defRPr b="0" i="0">
                <a:latin typeface="+mn-lt"/>
              </a:defRPr>
            </a:lvl2pPr>
            <a:lvl3pPr>
              <a:lnSpc>
                <a:spcPct val="100000"/>
              </a:lnSpc>
              <a:defRPr b="0" i="0">
                <a:latin typeface="+mn-lt"/>
              </a:defRPr>
            </a:lvl3pPr>
            <a:lvl4pPr>
              <a:lnSpc>
                <a:spcPct val="100000"/>
              </a:lnSpc>
              <a:defRPr b="0" i="0">
                <a:latin typeface="+mn-lt"/>
              </a:defRPr>
            </a:lvl4pPr>
            <a:lvl5pPr>
              <a:lnSpc>
                <a:spcPct val="100000"/>
              </a:lnSpc>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B22BB04-7A96-7807-5C34-E81EA9B39C9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9948007C-7B03-93A0-0C5A-15C09E1AF718}"/>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8302476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51_content_heavy_eyebrow">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3E44CB5-8701-6A8A-A280-6372FB880000}"/>
              </a:ext>
              <a:ext uri="{C183D7F6-B498-43B3-948B-1728B52AA6E4}">
                <adec:decorative xmlns:adec="http://schemas.microsoft.com/office/drawing/2017/decorative" val="1"/>
              </a:ext>
            </a:extLst>
          </p:cNvPr>
          <p:cNvSpPr/>
          <p:nvPr userDrawn="1"/>
        </p:nvSpPr>
        <p:spPr>
          <a:xfrm>
            <a:off x="8409904" y="0"/>
            <a:ext cx="3782096" cy="6857999"/>
          </a:xfrm>
          <a:prstGeom prst="rect">
            <a:avLst/>
          </a:prstGeom>
          <a:solidFill>
            <a:srgbClr val="E3F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spc="0" noProof="0">
              <a:latin typeface="Clario" panose="020B0503030300000000" pitchFamily="34" charset="0"/>
            </a:endParaRPr>
          </a:p>
        </p:txBody>
      </p:sp>
      <p:cxnSp>
        <p:nvCxnSpPr>
          <p:cNvPr id="25" name="Straight Connector 24">
            <a:extLst>
              <a:ext uri="{FF2B5EF4-FFF2-40B4-BE49-F238E27FC236}">
                <a16:creationId xmlns:a16="http://schemas.microsoft.com/office/drawing/2014/main" id="{D937623C-78EE-D351-6713-BDF2F4C447D3}"/>
              </a:ext>
              <a:ext uri="{C183D7F6-B498-43B3-948B-1728B52AA6E4}">
                <adec:decorative xmlns:adec="http://schemas.microsoft.com/office/drawing/2017/decorative" val="1"/>
              </a:ext>
            </a:extLst>
          </p:cNvPr>
          <p:cNvCxnSpPr>
            <a:cxnSpLocks/>
          </p:cNvCxnSpPr>
          <p:nvPr userDrawn="1"/>
        </p:nvCxnSpPr>
        <p:spPr>
          <a:xfrm>
            <a:off x="0" y="13006"/>
            <a:ext cx="12192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Placeholder 4">
            <a:extLst>
              <a:ext uri="{FF2B5EF4-FFF2-40B4-BE49-F238E27FC236}">
                <a16:creationId xmlns:a16="http://schemas.microsoft.com/office/drawing/2014/main" id="{C65920BD-9F0C-0FD1-2E84-CBEB95F28FE0}"/>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27" name="Title 5">
            <a:extLst>
              <a:ext uri="{FF2B5EF4-FFF2-40B4-BE49-F238E27FC236}">
                <a16:creationId xmlns:a16="http://schemas.microsoft.com/office/drawing/2014/main" id="{DFC7C633-35BB-80D6-B378-B3882A758850}"/>
              </a:ext>
            </a:extLst>
          </p:cNvPr>
          <p:cNvSpPr>
            <a:spLocks noGrp="1"/>
          </p:cNvSpPr>
          <p:nvPr>
            <p:ph type="title" hasCustomPrompt="1"/>
          </p:nvPr>
        </p:nvSpPr>
        <p:spPr>
          <a:xfrm>
            <a:off x="457201" y="771055"/>
            <a:ext cx="7670799"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28" name="Picture Placeholder 7">
            <a:extLst>
              <a:ext uri="{FF2B5EF4-FFF2-40B4-BE49-F238E27FC236}">
                <a16:creationId xmlns:a16="http://schemas.microsoft.com/office/drawing/2014/main" id="{53CC043F-7A59-EABC-734A-847895FB3F76}"/>
              </a:ext>
              <a:ext uri="{C183D7F6-B498-43B3-948B-1728B52AA6E4}">
                <adec:decorative xmlns:adec="http://schemas.microsoft.com/office/drawing/2017/decorative" val="1"/>
              </a:ext>
            </a:extLst>
          </p:cNvPr>
          <p:cNvSpPr>
            <a:spLocks noGrp="1"/>
          </p:cNvSpPr>
          <p:nvPr>
            <p:ph type="pic" sz="quarter" idx="14" hasCustomPrompt="1"/>
          </p:nvPr>
        </p:nvSpPr>
        <p:spPr>
          <a:xfrm>
            <a:off x="469900" y="2306219"/>
            <a:ext cx="1024128" cy="1021204"/>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oAutofit/>
          </a:bodyPr>
          <a:lstStyle>
            <a:lvl1pPr marL="0" indent="0" algn="ctr">
              <a:buNone/>
              <a:defRPr sz="1400" b="0" i="0">
                <a:latin typeface="+mn-lt"/>
              </a:defRPr>
            </a:lvl1pPr>
          </a:lstStyle>
          <a:p>
            <a:r>
              <a:rPr lang="en-US" noProof="0"/>
              <a:t>Drop your icon here</a:t>
            </a:r>
          </a:p>
        </p:txBody>
      </p:sp>
      <p:sp>
        <p:nvSpPr>
          <p:cNvPr id="10" name="Text Placeholder 11">
            <a:extLst>
              <a:ext uri="{FF2B5EF4-FFF2-40B4-BE49-F238E27FC236}">
                <a16:creationId xmlns:a16="http://schemas.microsoft.com/office/drawing/2014/main" id="{02642487-E2A8-A833-3983-144FC3628BC0}"/>
              </a:ext>
            </a:extLst>
          </p:cNvPr>
          <p:cNvSpPr>
            <a:spLocks noGrp="1"/>
          </p:cNvSpPr>
          <p:nvPr>
            <p:ph type="body" sz="quarter" idx="45"/>
          </p:nvPr>
        </p:nvSpPr>
        <p:spPr>
          <a:xfrm>
            <a:off x="1735138" y="2293806"/>
            <a:ext cx="2328862" cy="1963987"/>
          </a:xfrm>
          <a:prstGeom prst="rect">
            <a:avLst/>
          </a:prstGeom>
        </p:spPr>
        <p:txBody>
          <a:bodyPr>
            <a:noAutofit/>
          </a:bodyPr>
          <a:lstStyle>
            <a:lvl1pPr marL="0" indent="0">
              <a:lnSpc>
                <a:spcPct val="100000"/>
              </a:lnSpc>
              <a:buNone/>
              <a:defRPr sz="1200" b="0" i="0" spc="0">
                <a:latin typeface="+mn-lt"/>
              </a:defRPr>
            </a:lvl1pPr>
            <a:lvl2pPr>
              <a:defRPr sz="1200" b="0" i="0">
                <a:latin typeface="+mn-lt"/>
              </a:defRPr>
            </a:lvl2pPr>
          </a:lstStyle>
          <a:p>
            <a:pPr lvl="0"/>
            <a:r>
              <a:rPr lang="en-US"/>
              <a:t>Click to edit Master text styles</a:t>
            </a:r>
          </a:p>
          <a:p>
            <a:pPr lvl="1"/>
            <a:r>
              <a:rPr lang="en-US"/>
              <a:t>Second level</a:t>
            </a:r>
          </a:p>
        </p:txBody>
      </p:sp>
      <p:sp>
        <p:nvSpPr>
          <p:cNvPr id="32" name="Picture Placeholder 7">
            <a:extLst>
              <a:ext uri="{FF2B5EF4-FFF2-40B4-BE49-F238E27FC236}">
                <a16:creationId xmlns:a16="http://schemas.microsoft.com/office/drawing/2014/main" id="{AE154F16-BE1F-996C-2ED1-9730D0D067FC}"/>
              </a:ext>
              <a:ext uri="{C183D7F6-B498-43B3-948B-1728B52AA6E4}">
                <adec:decorative xmlns:adec="http://schemas.microsoft.com/office/drawing/2017/decorative" val="1"/>
              </a:ext>
            </a:extLst>
          </p:cNvPr>
          <p:cNvSpPr>
            <a:spLocks noGrp="1"/>
          </p:cNvSpPr>
          <p:nvPr>
            <p:ph type="pic" sz="quarter" idx="53" hasCustomPrompt="1"/>
          </p:nvPr>
        </p:nvSpPr>
        <p:spPr>
          <a:xfrm>
            <a:off x="4533900" y="2306219"/>
            <a:ext cx="1024128" cy="1021204"/>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oAutofit/>
          </a:bodyPr>
          <a:lstStyle>
            <a:lvl1pPr marL="0" indent="0" algn="ctr">
              <a:buNone/>
              <a:defRPr sz="1400" b="0" i="0">
                <a:latin typeface="+mn-lt"/>
              </a:defRPr>
            </a:lvl1pPr>
          </a:lstStyle>
          <a:p>
            <a:r>
              <a:rPr lang="en-US" noProof="0"/>
              <a:t>Drop your icon here</a:t>
            </a:r>
          </a:p>
        </p:txBody>
      </p:sp>
      <p:sp>
        <p:nvSpPr>
          <p:cNvPr id="31" name="Text Placeholder 11">
            <a:extLst>
              <a:ext uri="{FF2B5EF4-FFF2-40B4-BE49-F238E27FC236}">
                <a16:creationId xmlns:a16="http://schemas.microsoft.com/office/drawing/2014/main" id="{DB34224B-4B5F-B845-CB6A-3D9BF661E025}"/>
              </a:ext>
            </a:extLst>
          </p:cNvPr>
          <p:cNvSpPr>
            <a:spLocks noGrp="1"/>
          </p:cNvSpPr>
          <p:nvPr>
            <p:ph type="body" sz="quarter" idx="52"/>
          </p:nvPr>
        </p:nvSpPr>
        <p:spPr>
          <a:xfrm>
            <a:off x="5799138" y="2293806"/>
            <a:ext cx="2328862" cy="1963987"/>
          </a:xfrm>
          <a:prstGeom prst="rect">
            <a:avLst/>
          </a:prstGeom>
        </p:spPr>
        <p:txBody>
          <a:bodyPr>
            <a:noAutofit/>
          </a:bodyPr>
          <a:lstStyle>
            <a:lvl1pPr marL="0" indent="0">
              <a:lnSpc>
                <a:spcPct val="100000"/>
              </a:lnSpc>
              <a:buNone/>
              <a:defRPr sz="1200" b="0" i="0" spc="0">
                <a:latin typeface="+mn-lt"/>
              </a:defRPr>
            </a:lvl1pPr>
            <a:lvl2pPr>
              <a:defRPr sz="1200" b="0" i="0">
                <a:latin typeface="+mn-lt"/>
              </a:defRPr>
            </a:lvl2pPr>
          </a:lstStyle>
          <a:p>
            <a:pPr lvl="0"/>
            <a:r>
              <a:rPr lang="en-US"/>
              <a:t>Click to edit Master text styles</a:t>
            </a:r>
          </a:p>
          <a:p>
            <a:pPr lvl="1"/>
            <a:r>
              <a:rPr lang="en-US"/>
              <a:t>Second level</a:t>
            </a:r>
          </a:p>
        </p:txBody>
      </p:sp>
      <p:sp>
        <p:nvSpPr>
          <p:cNvPr id="30" name="Picture Placeholder 7">
            <a:extLst>
              <a:ext uri="{FF2B5EF4-FFF2-40B4-BE49-F238E27FC236}">
                <a16:creationId xmlns:a16="http://schemas.microsoft.com/office/drawing/2014/main" id="{CDACF820-4199-9598-B2EA-AFCEB3C2953E}"/>
              </a:ext>
              <a:ext uri="{C183D7F6-B498-43B3-948B-1728B52AA6E4}">
                <adec:decorative xmlns:adec="http://schemas.microsoft.com/office/drawing/2017/decorative" val="1"/>
              </a:ext>
            </a:extLst>
          </p:cNvPr>
          <p:cNvSpPr>
            <a:spLocks noGrp="1"/>
          </p:cNvSpPr>
          <p:nvPr>
            <p:ph type="pic" sz="quarter" idx="51" hasCustomPrompt="1"/>
          </p:nvPr>
        </p:nvSpPr>
        <p:spPr>
          <a:xfrm>
            <a:off x="469900" y="4376319"/>
            <a:ext cx="1024128" cy="1021204"/>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oAutofit/>
          </a:bodyPr>
          <a:lstStyle>
            <a:lvl1pPr marL="0" indent="0" algn="ctr">
              <a:buNone/>
              <a:defRPr sz="1400" b="0" i="0">
                <a:latin typeface="+mn-lt"/>
              </a:defRPr>
            </a:lvl1pPr>
          </a:lstStyle>
          <a:p>
            <a:r>
              <a:rPr lang="en-US" noProof="0"/>
              <a:t>Drop your icon here</a:t>
            </a:r>
          </a:p>
        </p:txBody>
      </p:sp>
      <p:sp>
        <p:nvSpPr>
          <p:cNvPr id="35" name="Text Placeholder 11">
            <a:extLst>
              <a:ext uri="{FF2B5EF4-FFF2-40B4-BE49-F238E27FC236}">
                <a16:creationId xmlns:a16="http://schemas.microsoft.com/office/drawing/2014/main" id="{42CAD3FC-ECB8-917E-1B01-7B82CD2F99CA}"/>
              </a:ext>
            </a:extLst>
          </p:cNvPr>
          <p:cNvSpPr>
            <a:spLocks noGrp="1"/>
          </p:cNvSpPr>
          <p:nvPr>
            <p:ph type="body" sz="quarter" idx="56"/>
          </p:nvPr>
        </p:nvSpPr>
        <p:spPr>
          <a:xfrm>
            <a:off x="1735138" y="4370813"/>
            <a:ext cx="2328862" cy="1963987"/>
          </a:xfrm>
          <a:prstGeom prst="rect">
            <a:avLst/>
          </a:prstGeom>
        </p:spPr>
        <p:txBody>
          <a:bodyPr>
            <a:noAutofit/>
          </a:bodyPr>
          <a:lstStyle>
            <a:lvl1pPr marL="0" indent="0">
              <a:lnSpc>
                <a:spcPct val="100000"/>
              </a:lnSpc>
              <a:buNone/>
              <a:defRPr sz="1200" b="0" i="0" spc="0">
                <a:latin typeface="+mn-lt"/>
              </a:defRPr>
            </a:lvl1pPr>
            <a:lvl2pPr>
              <a:defRPr sz="1200" b="0" i="0">
                <a:latin typeface="+mn-lt"/>
              </a:defRPr>
            </a:lvl2pPr>
          </a:lstStyle>
          <a:p>
            <a:pPr lvl="0"/>
            <a:r>
              <a:rPr lang="en-US"/>
              <a:t>Click to edit Master text styles</a:t>
            </a:r>
          </a:p>
          <a:p>
            <a:pPr lvl="1"/>
            <a:r>
              <a:rPr lang="en-US"/>
              <a:t>Second level</a:t>
            </a:r>
          </a:p>
        </p:txBody>
      </p:sp>
      <p:sp>
        <p:nvSpPr>
          <p:cNvPr id="34" name="Picture Placeholder 7">
            <a:extLst>
              <a:ext uri="{FF2B5EF4-FFF2-40B4-BE49-F238E27FC236}">
                <a16:creationId xmlns:a16="http://schemas.microsoft.com/office/drawing/2014/main" id="{67249FFC-96D7-0C9C-DC1E-9580F74DF8F5}"/>
              </a:ext>
              <a:ext uri="{C183D7F6-B498-43B3-948B-1728B52AA6E4}">
                <adec:decorative xmlns:adec="http://schemas.microsoft.com/office/drawing/2017/decorative" val="1"/>
              </a:ext>
            </a:extLst>
          </p:cNvPr>
          <p:cNvSpPr>
            <a:spLocks noGrp="1"/>
          </p:cNvSpPr>
          <p:nvPr>
            <p:ph type="pic" sz="quarter" idx="55" hasCustomPrompt="1"/>
          </p:nvPr>
        </p:nvSpPr>
        <p:spPr>
          <a:xfrm>
            <a:off x="4533900" y="4376319"/>
            <a:ext cx="1024128" cy="1021204"/>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oAutofit/>
          </a:bodyPr>
          <a:lstStyle>
            <a:lvl1pPr marL="0" indent="0" algn="ctr">
              <a:buNone/>
              <a:defRPr sz="1400" b="0" i="0">
                <a:latin typeface="+mn-lt"/>
              </a:defRPr>
            </a:lvl1pPr>
          </a:lstStyle>
          <a:p>
            <a:r>
              <a:rPr lang="en-US" noProof="0"/>
              <a:t>Drop your icon here</a:t>
            </a:r>
          </a:p>
        </p:txBody>
      </p:sp>
      <p:sp>
        <p:nvSpPr>
          <p:cNvPr id="36" name="Text Placeholder 11">
            <a:extLst>
              <a:ext uri="{FF2B5EF4-FFF2-40B4-BE49-F238E27FC236}">
                <a16:creationId xmlns:a16="http://schemas.microsoft.com/office/drawing/2014/main" id="{E1839597-C9AE-9AE1-14B6-D07722A93071}"/>
              </a:ext>
            </a:extLst>
          </p:cNvPr>
          <p:cNvSpPr>
            <a:spLocks noGrp="1"/>
          </p:cNvSpPr>
          <p:nvPr>
            <p:ph type="body" sz="quarter" idx="57"/>
          </p:nvPr>
        </p:nvSpPr>
        <p:spPr>
          <a:xfrm>
            <a:off x="5799138" y="4370813"/>
            <a:ext cx="2328862" cy="1963987"/>
          </a:xfrm>
          <a:prstGeom prst="rect">
            <a:avLst/>
          </a:prstGeom>
        </p:spPr>
        <p:txBody>
          <a:bodyPr>
            <a:noAutofit/>
          </a:bodyPr>
          <a:lstStyle>
            <a:lvl1pPr marL="0" indent="0">
              <a:lnSpc>
                <a:spcPct val="100000"/>
              </a:lnSpc>
              <a:buNone/>
              <a:defRPr sz="1200" b="0" i="0" spc="0">
                <a:latin typeface="+mn-lt"/>
              </a:defRPr>
            </a:lvl1pPr>
            <a:lvl2pPr>
              <a:defRPr sz="1200" b="0" i="0">
                <a:latin typeface="+mn-lt"/>
              </a:defRPr>
            </a:lvl2pPr>
          </a:lstStyle>
          <a:p>
            <a:pPr lvl="0"/>
            <a:r>
              <a:rPr lang="en-US"/>
              <a:t>Click to edit Master text styles</a:t>
            </a:r>
          </a:p>
          <a:p>
            <a:pPr lvl="1"/>
            <a:r>
              <a:rPr lang="en-US"/>
              <a:t>Second level</a:t>
            </a:r>
          </a:p>
        </p:txBody>
      </p:sp>
      <p:sp>
        <p:nvSpPr>
          <p:cNvPr id="18" name="Text Placeholder 6">
            <a:extLst>
              <a:ext uri="{FF2B5EF4-FFF2-40B4-BE49-F238E27FC236}">
                <a16:creationId xmlns:a16="http://schemas.microsoft.com/office/drawing/2014/main" id="{E7F38BD2-B46E-CF4D-43E0-5C10C5CF5B9B}"/>
              </a:ext>
            </a:extLst>
          </p:cNvPr>
          <p:cNvSpPr>
            <a:spLocks noGrp="1"/>
          </p:cNvSpPr>
          <p:nvPr>
            <p:ph type="body" sz="quarter" idx="36" hasCustomPrompt="1"/>
          </p:nvPr>
        </p:nvSpPr>
        <p:spPr>
          <a:xfrm>
            <a:off x="8580482" y="1399491"/>
            <a:ext cx="3154318" cy="455125"/>
          </a:xfrm>
          <a:prstGeom prst="rect">
            <a:avLst/>
          </a:prstGeom>
        </p:spPr>
        <p:txBody>
          <a:bodyPr anchor="b" anchorCtr="0">
            <a:normAutofit/>
          </a:bodyPr>
          <a:lstStyle>
            <a:lvl1pPr marL="0" indent="0">
              <a:lnSpc>
                <a:spcPct val="100000"/>
              </a:lnSpc>
              <a:buNone/>
              <a:defRPr sz="1400" b="0" i="0" spc="0" baseline="0">
                <a:latin typeface="+mj-lt"/>
                <a:cs typeface="Clario Black" panose="020B0A03030300000000" pitchFamily="34" charset="0"/>
              </a:defRPr>
            </a:lvl1pPr>
          </a:lstStyle>
          <a:p>
            <a:pPr lvl="0"/>
            <a:r>
              <a:rPr lang="en-US" noProof="0"/>
              <a:t>Sub headline</a:t>
            </a:r>
          </a:p>
        </p:txBody>
      </p:sp>
      <p:sp>
        <p:nvSpPr>
          <p:cNvPr id="38" name="Picture Placeholder 7">
            <a:extLst>
              <a:ext uri="{FF2B5EF4-FFF2-40B4-BE49-F238E27FC236}">
                <a16:creationId xmlns:a16="http://schemas.microsoft.com/office/drawing/2014/main" id="{FD4476B9-EC96-360F-AED5-6023B5406CDC}"/>
              </a:ext>
              <a:ext uri="{C183D7F6-B498-43B3-948B-1728B52AA6E4}">
                <adec:decorative xmlns:adec="http://schemas.microsoft.com/office/drawing/2017/decorative" val="1"/>
              </a:ext>
            </a:extLst>
          </p:cNvPr>
          <p:cNvSpPr>
            <a:spLocks noGrp="1"/>
          </p:cNvSpPr>
          <p:nvPr>
            <p:ph type="pic" sz="quarter" idx="58" hasCustomPrompt="1"/>
          </p:nvPr>
        </p:nvSpPr>
        <p:spPr>
          <a:xfrm>
            <a:off x="8595360" y="2286000"/>
            <a:ext cx="1024128" cy="1021204"/>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oAutofit/>
          </a:bodyPr>
          <a:lstStyle>
            <a:lvl1pPr marL="0" indent="0" algn="ctr">
              <a:buNone/>
              <a:defRPr sz="1400" b="0" i="0">
                <a:latin typeface="+mn-lt"/>
              </a:defRPr>
            </a:lvl1pPr>
          </a:lstStyle>
          <a:p>
            <a:r>
              <a:rPr lang="en-US" noProof="0"/>
              <a:t>Drop your icon here</a:t>
            </a:r>
          </a:p>
        </p:txBody>
      </p:sp>
      <p:sp>
        <p:nvSpPr>
          <p:cNvPr id="20" name="Text Placeholder 11">
            <a:extLst>
              <a:ext uri="{FF2B5EF4-FFF2-40B4-BE49-F238E27FC236}">
                <a16:creationId xmlns:a16="http://schemas.microsoft.com/office/drawing/2014/main" id="{4585452B-029F-5ADD-7CB5-E5572A24047E}"/>
              </a:ext>
            </a:extLst>
          </p:cNvPr>
          <p:cNvSpPr>
            <a:spLocks noGrp="1"/>
          </p:cNvSpPr>
          <p:nvPr>
            <p:ph type="body" sz="quarter" idx="49"/>
          </p:nvPr>
        </p:nvSpPr>
        <p:spPr>
          <a:xfrm>
            <a:off x="8595360" y="3542400"/>
            <a:ext cx="3139440" cy="1963987"/>
          </a:xfrm>
          <a:prstGeom prst="rect">
            <a:avLst/>
          </a:prstGeom>
        </p:spPr>
        <p:txBody>
          <a:bodyPr>
            <a:noAutofit/>
          </a:bodyPr>
          <a:lstStyle>
            <a:lvl1pPr marL="0" indent="0">
              <a:lnSpc>
                <a:spcPct val="100000"/>
              </a:lnSpc>
              <a:buNone/>
              <a:defRPr lang="en-US" sz="1200" b="0" i="0" dirty="0">
                <a:latin typeface="+mn-lt"/>
              </a:defRPr>
            </a:lvl1pPr>
            <a:lvl2pPr>
              <a:defRPr sz="1200" b="0" i="0">
                <a:latin typeface="+mn-lt"/>
              </a:defRPr>
            </a:lvl2pPr>
          </a:lstStyle>
          <a:p>
            <a:pPr lvl="0"/>
            <a:r>
              <a:rPr lang="en-US"/>
              <a:t>Click to edit Master text styles</a:t>
            </a:r>
          </a:p>
          <a:p>
            <a:pPr lvl="1"/>
            <a:r>
              <a:rPr lang="en-US"/>
              <a:t>Second level</a:t>
            </a:r>
          </a:p>
        </p:txBody>
      </p:sp>
      <p:pic>
        <p:nvPicPr>
          <p:cNvPr id="37" name="Thomson Reuters Logo">
            <a:extLst>
              <a:ext uri="{FF2B5EF4-FFF2-40B4-BE49-F238E27FC236}">
                <a16:creationId xmlns:a16="http://schemas.microsoft.com/office/drawing/2014/main" id="{FA2C69F7-6BAC-D164-F97C-96936F29BB0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455275" y="6188717"/>
            <a:ext cx="1279525" cy="424171"/>
          </a:xfrm>
          <a:prstGeom prst="rect">
            <a:avLst/>
          </a:prstGeom>
        </p:spPr>
      </p:pic>
      <p:sp>
        <p:nvSpPr>
          <p:cNvPr id="4" name="Slide Number Placeholder 3">
            <a:extLst>
              <a:ext uri="{FF2B5EF4-FFF2-40B4-BE49-F238E27FC236}">
                <a16:creationId xmlns:a16="http://schemas.microsoft.com/office/drawing/2014/main" id="{CB22BB04-7A96-7807-5C34-E81EA9B39C9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9948007C-7B03-93A0-0C5A-15C09E1AF718}"/>
              </a:ext>
            </a:extLst>
          </p:cNvPr>
          <p:cNvSpPr>
            <a:spLocks noGrp="1"/>
          </p:cNvSpPr>
          <p:nvPr>
            <p:ph type="ftr" sz="quarter" idx="10"/>
          </p:nvPr>
        </p:nvSpPr>
        <p:spPr/>
        <p:txBody>
          <a:bodyPr/>
          <a:lstStyle/>
          <a:p>
            <a:endParaRPr lang="en-US"/>
          </a:p>
        </p:txBody>
      </p:sp>
      <p:sp>
        <p:nvSpPr>
          <p:cNvPr id="5" name="Text Placeholder 11">
            <a:extLst>
              <a:ext uri="{FF2B5EF4-FFF2-40B4-BE49-F238E27FC236}">
                <a16:creationId xmlns:a16="http://schemas.microsoft.com/office/drawing/2014/main" id="{8D72A41F-3A5E-7A98-67E8-B71B489D3010}"/>
              </a:ext>
            </a:extLst>
          </p:cNvPr>
          <p:cNvSpPr>
            <a:spLocks noGrp="1"/>
          </p:cNvSpPr>
          <p:nvPr>
            <p:ph type="body" sz="quarter" idx="59" hasCustomPrompt="1"/>
          </p:nvPr>
        </p:nvSpPr>
        <p:spPr>
          <a:xfrm>
            <a:off x="450152" y="1391832"/>
            <a:ext cx="7677848" cy="708188"/>
          </a:xfrm>
          <a:prstGeom prst="rect">
            <a:avLst/>
          </a:prstGeom>
        </p:spPr>
        <p:txBody>
          <a:bodyPr>
            <a:noAutofit/>
          </a:bodyPr>
          <a:lstStyle>
            <a:lvl1pPr marL="0" indent="0">
              <a:lnSpc>
                <a:spcPct val="100000"/>
              </a:lnSpc>
              <a:buNone/>
              <a:defRPr sz="1600" b="0" i="0" spc="0">
                <a:latin typeface="+mn-lt"/>
              </a:defRPr>
            </a:lvl1pPr>
            <a:lvl2pPr>
              <a:defRPr sz="1200" b="0" i="0">
                <a:latin typeface="+mn-lt"/>
              </a:defRPr>
            </a:lvl2pPr>
          </a:lstStyle>
          <a:p>
            <a:pPr lvl="0"/>
            <a:r>
              <a:rPr lang="en-US" noProof="0"/>
              <a:t>Body copy style. Enter your text here.</a:t>
            </a:r>
          </a:p>
        </p:txBody>
      </p:sp>
    </p:spTree>
    <p:extLst>
      <p:ext uri="{BB962C8B-B14F-4D97-AF65-F5344CB8AC3E}">
        <p14:creationId xmlns:p14="http://schemas.microsoft.com/office/powerpoint/2010/main" val="2957802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3_small headline_3 photos_eyebrow">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4C73C25-30DD-EEBF-7740-41C45C89B7F4}"/>
              </a:ext>
            </a:extLst>
          </p:cNvPr>
          <p:cNvSpPr>
            <a:spLocks noGrp="1"/>
          </p:cNvSpPr>
          <p:nvPr>
            <p:ph type="body" sz="quarter" idx="12" hasCustomPrompt="1"/>
          </p:nvPr>
        </p:nvSpPr>
        <p:spPr>
          <a:xfrm>
            <a:off x="457200" y="310615"/>
            <a:ext cx="3848100" cy="230832"/>
          </a:xfrm>
          <a:prstGeom prst="rect">
            <a:avLst/>
          </a:prstGeom>
        </p:spPr>
        <p:txBody>
          <a:bodyPr wrap="square">
            <a:spAutoFit/>
          </a:bodyPr>
          <a:lstStyle>
            <a:lvl1pPr marL="0" indent="0">
              <a:buNone/>
              <a:defRPr sz="1000" b="0" i="0" u="none" cap="all" spc="300" baseline="0">
                <a:uFill>
                  <a:solidFill>
                    <a:schemeClr val="tx2"/>
                  </a:solidFill>
                </a:uFill>
                <a:latin typeface="+mn-lt"/>
              </a:defRPr>
            </a:lvl1pPr>
          </a:lstStyle>
          <a:p>
            <a:pPr lvl="0"/>
            <a:r>
              <a:rPr lang="en-US" noProof="0"/>
              <a:t>Section TITLE AS EYEBROW</a:t>
            </a:r>
          </a:p>
        </p:txBody>
      </p:sp>
      <p:sp>
        <p:nvSpPr>
          <p:cNvPr id="6" name="Title 5">
            <a:extLst>
              <a:ext uri="{FF2B5EF4-FFF2-40B4-BE49-F238E27FC236}">
                <a16:creationId xmlns:a16="http://schemas.microsoft.com/office/drawing/2014/main" id="{9347206C-C8F2-3438-F7FC-043E54ED1E03}"/>
              </a:ext>
            </a:extLst>
          </p:cNvPr>
          <p:cNvSpPr>
            <a:spLocks noGrp="1"/>
          </p:cNvSpPr>
          <p:nvPr>
            <p:ph type="title" hasCustomPrompt="1"/>
          </p:nvPr>
        </p:nvSpPr>
        <p:spPr>
          <a:xfrm>
            <a:off x="457201" y="771055"/>
            <a:ext cx="11277599" cy="480131"/>
          </a:xfrm>
          <a:prstGeom prst="rect">
            <a:avLst/>
          </a:prstGeom>
        </p:spPr>
        <p:txBody>
          <a:bodyPr wrap="square">
            <a:spAutoFit/>
          </a:bodyPr>
          <a:lstStyle>
            <a:lvl1pPr>
              <a:defRPr sz="2800" spc="0" baseline="0">
                <a:solidFill>
                  <a:schemeClr val="accent2"/>
                </a:solidFill>
              </a:defRPr>
            </a:lvl1pPr>
          </a:lstStyle>
          <a:p>
            <a:r>
              <a:rPr lang="en-US" noProof="0"/>
              <a:t>Small headline example</a:t>
            </a:r>
          </a:p>
        </p:txBody>
      </p:sp>
      <p:sp>
        <p:nvSpPr>
          <p:cNvPr id="7" name="Picture Placeholder 7">
            <a:extLst>
              <a:ext uri="{FF2B5EF4-FFF2-40B4-BE49-F238E27FC236}">
                <a16:creationId xmlns:a16="http://schemas.microsoft.com/office/drawing/2014/main" id="{25BB5B85-F342-7730-6869-F1527D819CE4}"/>
              </a:ext>
              <a:ext uri="{C183D7F6-B498-43B3-948B-1728B52AA6E4}">
                <adec:decorative xmlns:adec="http://schemas.microsoft.com/office/drawing/2017/decorative" val="1"/>
              </a:ext>
            </a:extLst>
          </p:cNvPr>
          <p:cNvSpPr>
            <a:spLocks noGrp="1"/>
          </p:cNvSpPr>
          <p:nvPr>
            <p:ph type="pic" sz="quarter" idx="16" hasCustomPrompt="1"/>
          </p:nvPr>
        </p:nvSpPr>
        <p:spPr>
          <a:xfrm>
            <a:off x="457200" y="1506193"/>
            <a:ext cx="3606800" cy="2344043"/>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oAutofit/>
          </a:bodyPr>
          <a:lstStyle>
            <a:lvl1pPr marL="0" indent="0" algn="ctr">
              <a:buNone/>
              <a:defRPr sz="1200" b="0" i="0" spc="0">
                <a:latin typeface="+mn-lt"/>
              </a:defRPr>
            </a:lvl1pPr>
          </a:lstStyle>
          <a:p>
            <a:r>
              <a:rPr lang="en-US" noProof="0"/>
              <a:t>Drop your image here</a:t>
            </a:r>
          </a:p>
        </p:txBody>
      </p:sp>
      <p:sp>
        <p:nvSpPr>
          <p:cNvPr id="8" name="Text Placeholder 11">
            <a:extLst>
              <a:ext uri="{FF2B5EF4-FFF2-40B4-BE49-F238E27FC236}">
                <a16:creationId xmlns:a16="http://schemas.microsoft.com/office/drawing/2014/main" id="{5BD75510-D2DA-9E21-7047-14FBA34FDEC2}"/>
              </a:ext>
            </a:extLst>
          </p:cNvPr>
          <p:cNvSpPr>
            <a:spLocks noGrp="1"/>
          </p:cNvSpPr>
          <p:nvPr>
            <p:ph type="body" sz="quarter" idx="23" hasCustomPrompt="1"/>
          </p:nvPr>
        </p:nvSpPr>
        <p:spPr>
          <a:xfrm>
            <a:off x="457200" y="4079842"/>
            <a:ext cx="3606800" cy="1292257"/>
          </a:xfrm>
          <a:prstGeom prst="rect">
            <a:avLst/>
          </a:prstGeom>
        </p:spPr>
        <p:txBody>
          <a:bodyPr>
            <a:noAutofit/>
          </a:bodyPr>
          <a:lstStyle>
            <a:lvl1pPr marL="0" indent="0">
              <a:lnSpc>
                <a:spcPct val="100000"/>
              </a:lnSpc>
              <a:buNone/>
              <a:defRPr sz="1400" b="0" i="0" spc="0">
                <a:latin typeface="+mn-lt"/>
              </a:defRPr>
            </a:lvl1pPr>
          </a:lstStyle>
          <a:p>
            <a:pPr lvl="0"/>
            <a:r>
              <a:rPr lang="en-US"/>
              <a:t>Body copy style. Enter your text here.</a:t>
            </a:r>
            <a:endParaRPr lang="en-GB"/>
          </a:p>
        </p:txBody>
      </p:sp>
      <p:sp>
        <p:nvSpPr>
          <p:cNvPr id="14" name="Picture Placeholder 7">
            <a:extLst>
              <a:ext uri="{FF2B5EF4-FFF2-40B4-BE49-F238E27FC236}">
                <a16:creationId xmlns:a16="http://schemas.microsoft.com/office/drawing/2014/main" id="{E7573C45-717E-A185-54AD-B1ADC3204A22}"/>
              </a:ext>
              <a:ext uri="{C183D7F6-B498-43B3-948B-1728B52AA6E4}">
                <adec:decorative xmlns:adec="http://schemas.microsoft.com/office/drawing/2017/decorative" val="1"/>
              </a:ext>
            </a:extLst>
          </p:cNvPr>
          <p:cNvSpPr>
            <a:spLocks noGrp="1"/>
          </p:cNvSpPr>
          <p:nvPr>
            <p:ph type="pic" sz="quarter" idx="24" hasCustomPrompt="1"/>
          </p:nvPr>
        </p:nvSpPr>
        <p:spPr>
          <a:xfrm>
            <a:off x="4305300" y="1506194"/>
            <a:ext cx="3606800" cy="2344043"/>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oAutofit/>
          </a:bodyPr>
          <a:lstStyle>
            <a:lvl1pPr marL="0" indent="0" algn="ctr">
              <a:buNone/>
              <a:defRPr sz="1200" b="0" i="0" spc="0">
                <a:latin typeface="+mn-lt"/>
              </a:defRPr>
            </a:lvl1pPr>
          </a:lstStyle>
          <a:p>
            <a:r>
              <a:rPr lang="en-US" noProof="0"/>
              <a:t>Drop your image here</a:t>
            </a:r>
          </a:p>
        </p:txBody>
      </p:sp>
      <p:sp>
        <p:nvSpPr>
          <p:cNvPr id="15" name="Text Placeholder 11">
            <a:extLst>
              <a:ext uri="{FF2B5EF4-FFF2-40B4-BE49-F238E27FC236}">
                <a16:creationId xmlns:a16="http://schemas.microsoft.com/office/drawing/2014/main" id="{E91F4FB8-507F-6BD1-C81F-D27D478E37D7}"/>
              </a:ext>
            </a:extLst>
          </p:cNvPr>
          <p:cNvSpPr>
            <a:spLocks noGrp="1"/>
          </p:cNvSpPr>
          <p:nvPr>
            <p:ph type="body" sz="quarter" idx="25" hasCustomPrompt="1"/>
          </p:nvPr>
        </p:nvSpPr>
        <p:spPr>
          <a:xfrm>
            <a:off x="4305300" y="4079843"/>
            <a:ext cx="3606800" cy="1292257"/>
          </a:xfrm>
          <a:prstGeom prst="rect">
            <a:avLst/>
          </a:prstGeom>
        </p:spPr>
        <p:txBody>
          <a:bodyPr>
            <a:noAutofit/>
          </a:bodyPr>
          <a:lstStyle>
            <a:lvl1pPr marL="0" indent="0">
              <a:lnSpc>
                <a:spcPct val="100000"/>
              </a:lnSpc>
              <a:buNone/>
              <a:defRPr sz="1400" b="0" i="0" spc="0">
                <a:latin typeface="+mn-lt"/>
              </a:defRPr>
            </a:lvl1pPr>
          </a:lstStyle>
          <a:p>
            <a:pPr lvl="0"/>
            <a:r>
              <a:rPr lang="en-US"/>
              <a:t>Body copy style. Enter your text here.</a:t>
            </a:r>
            <a:endParaRPr lang="en-GB"/>
          </a:p>
        </p:txBody>
      </p:sp>
      <p:sp>
        <p:nvSpPr>
          <p:cNvPr id="16" name="Picture Placeholder 7">
            <a:extLst>
              <a:ext uri="{FF2B5EF4-FFF2-40B4-BE49-F238E27FC236}">
                <a16:creationId xmlns:a16="http://schemas.microsoft.com/office/drawing/2014/main" id="{677E0DB7-B230-09AD-245F-22BA62E26901}"/>
              </a:ext>
              <a:ext uri="{C183D7F6-B498-43B3-948B-1728B52AA6E4}">
                <adec:decorative xmlns:adec="http://schemas.microsoft.com/office/drawing/2017/decorative" val="1"/>
              </a:ext>
            </a:extLst>
          </p:cNvPr>
          <p:cNvSpPr>
            <a:spLocks noGrp="1"/>
          </p:cNvSpPr>
          <p:nvPr>
            <p:ph type="pic" sz="quarter" idx="26" hasCustomPrompt="1"/>
          </p:nvPr>
        </p:nvSpPr>
        <p:spPr>
          <a:xfrm>
            <a:off x="8128000" y="1506193"/>
            <a:ext cx="3606800" cy="2344043"/>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oAutofit/>
          </a:bodyPr>
          <a:lstStyle>
            <a:lvl1pPr marL="0" indent="0" algn="ctr">
              <a:buNone/>
              <a:defRPr sz="1200" b="0" i="0" spc="0">
                <a:latin typeface="+mn-lt"/>
              </a:defRPr>
            </a:lvl1pPr>
          </a:lstStyle>
          <a:p>
            <a:r>
              <a:rPr lang="en-US" noProof="0"/>
              <a:t>Drop your image here</a:t>
            </a:r>
          </a:p>
        </p:txBody>
      </p:sp>
      <p:sp>
        <p:nvSpPr>
          <p:cNvPr id="17" name="Text Placeholder 11">
            <a:extLst>
              <a:ext uri="{FF2B5EF4-FFF2-40B4-BE49-F238E27FC236}">
                <a16:creationId xmlns:a16="http://schemas.microsoft.com/office/drawing/2014/main" id="{192E966D-78B5-AB55-E626-4C7FDBE47EF9}"/>
              </a:ext>
            </a:extLst>
          </p:cNvPr>
          <p:cNvSpPr>
            <a:spLocks noGrp="1"/>
          </p:cNvSpPr>
          <p:nvPr>
            <p:ph type="body" sz="quarter" idx="27" hasCustomPrompt="1"/>
          </p:nvPr>
        </p:nvSpPr>
        <p:spPr>
          <a:xfrm>
            <a:off x="8128000" y="4079842"/>
            <a:ext cx="3606800" cy="1292257"/>
          </a:xfrm>
          <a:prstGeom prst="rect">
            <a:avLst/>
          </a:prstGeom>
        </p:spPr>
        <p:txBody>
          <a:bodyPr>
            <a:noAutofit/>
          </a:bodyPr>
          <a:lstStyle>
            <a:lvl1pPr marL="0" indent="0">
              <a:lnSpc>
                <a:spcPct val="100000"/>
              </a:lnSpc>
              <a:buNone/>
              <a:defRPr sz="1400" b="0" i="0" spc="0">
                <a:latin typeface="+mn-lt"/>
              </a:defRPr>
            </a:lvl1pPr>
          </a:lstStyle>
          <a:p>
            <a:pPr lvl="0"/>
            <a:r>
              <a:rPr lang="en-US"/>
              <a:t>Body copy style. Enter your text here.</a:t>
            </a:r>
            <a:endParaRPr lang="en-GB"/>
          </a:p>
        </p:txBody>
      </p:sp>
      <p:sp>
        <p:nvSpPr>
          <p:cNvPr id="18" name="Text Placeholder 11">
            <a:extLst>
              <a:ext uri="{FF2B5EF4-FFF2-40B4-BE49-F238E27FC236}">
                <a16:creationId xmlns:a16="http://schemas.microsoft.com/office/drawing/2014/main" id="{24EB873D-F2C2-8D8C-AE0E-F977B2AD07BC}"/>
              </a:ext>
            </a:extLst>
          </p:cNvPr>
          <p:cNvSpPr>
            <a:spLocks noGrp="1"/>
          </p:cNvSpPr>
          <p:nvPr>
            <p:ph type="body" sz="quarter" idx="28" hasCustomPrompt="1"/>
          </p:nvPr>
        </p:nvSpPr>
        <p:spPr>
          <a:xfrm>
            <a:off x="457200" y="5478136"/>
            <a:ext cx="8720138" cy="799094"/>
          </a:xfrm>
          <a:prstGeom prst="rect">
            <a:avLst/>
          </a:prstGeom>
        </p:spPr>
        <p:txBody>
          <a:bodyPr>
            <a:noAutofit/>
          </a:bodyPr>
          <a:lstStyle>
            <a:lvl1pPr marL="0" indent="0">
              <a:lnSpc>
                <a:spcPct val="100000"/>
              </a:lnSpc>
              <a:buNone/>
              <a:defRPr sz="1400" b="0" i="0" spc="0">
                <a:latin typeface="+mn-lt"/>
              </a:defRPr>
            </a:lvl1pPr>
          </a:lstStyle>
          <a:p>
            <a:pPr lvl="0"/>
            <a:r>
              <a:rPr lang="en-US"/>
              <a:t>Body copy style. Enter your text here.</a:t>
            </a:r>
            <a:endParaRPr lang="en-GB"/>
          </a:p>
        </p:txBody>
      </p:sp>
      <p:sp>
        <p:nvSpPr>
          <p:cNvPr id="4" name="Slide Number Placeholder 3">
            <a:extLst>
              <a:ext uri="{FF2B5EF4-FFF2-40B4-BE49-F238E27FC236}">
                <a16:creationId xmlns:a16="http://schemas.microsoft.com/office/drawing/2014/main" id="{748567F6-AE8B-8BAA-582A-8A0F5CE7F498}"/>
              </a:ext>
            </a:extLst>
          </p:cNvPr>
          <p:cNvSpPr>
            <a:spLocks noGrp="1"/>
          </p:cNvSpPr>
          <p:nvPr>
            <p:ph type="sldNum" sz="quarter" idx="11"/>
          </p:nvPr>
        </p:nvSpPr>
        <p:spPr/>
        <p:txBody>
          <a:body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3" name="Footer Placeholder 2">
            <a:extLst>
              <a:ext uri="{FF2B5EF4-FFF2-40B4-BE49-F238E27FC236}">
                <a16:creationId xmlns:a16="http://schemas.microsoft.com/office/drawing/2014/main" id="{1459EAF8-BCFB-3E97-3670-75EA7C6F797D}"/>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044783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Small Headline - graph 2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BB0A42A-6948-2349-A312-9DD6030019FE}"/>
              </a:ext>
            </a:extLst>
          </p:cNvPr>
          <p:cNvSpPr>
            <a:spLocks noGrp="1"/>
          </p:cNvSpPr>
          <p:nvPr>
            <p:ph type="body" sz="quarter" idx="11" hasCustomPrompt="1"/>
          </p:nvPr>
        </p:nvSpPr>
        <p:spPr>
          <a:xfrm>
            <a:off x="520701" y="396002"/>
            <a:ext cx="3787775" cy="230832"/>
          </a:xfrm>
          <a:prstGeom prst="rect">
            <a:avLst/>
          </a:prstGeom>
        </p:spPr>
        <p:txBody>
          <a:bodyPr>
            <a:spAutoFit/>
          </a:bodyPr>
          <a:lstStyle>
            <a:lvl1pPr marL="0" indent="0">
              <a:buNone/>
              <a:defRPr sz="1000" b="0" u="none" cap="all" spc="300" baseline="0">
                <a:uFill>
                  <a:solidFill>
                    <a:schemeClr val="tx2"/>
                  </a:solidFill>
                </a:uFill>
              </a:defRPr>
            </a:lvl1pPr>
          </a:lstStyle>
          <a:p>
            <a:pPr lvl="0"/>
            <a:r>
              <a:rPr lang="en-US" noProof="0"/>
              <a:t>Section TITLE AS EYEBROW</a:t>
            </a:r>
          </a:p>
        </p:txBody>
      </p:sp>
      <p:sp>
        <p:nvSpPr>
          <p:cNvPr id="6" name="Title 5">
            <a:extLst>
              <a:ext uri="{FF2B5EF4-FFF2-40B4-BE49-F238E27FC236}">
                <a16:creationId xmlns:a16="http://schemas.microsoft.com/office/drawing/2014/main" id="{3EEBF7D9-10C4-DF4A-8957-D6A34C85B0D2}"/>
              </a:ext>
            </a:extLst>
          </p:cNvPr>
          <p:cNvSpPr>
            <a:spLocks noGrp="1"/>
          </p:cNvSpPr>
          <p:nvPr>
            <p:ph type="title" hasCustomPrompt="1"/>
          </p:nvPr>
        </p:nvSpPr>
        <p:spPr>
          <a:xfrm>
            <a:off x="520701" y="853901"/>
            <a:ext cx="11150600" cy="396904"/>
          </a:xfrm>
        </p:spPr>
        <p:txBody>
          <a:bodyPr wrap="square">
            <a:spAutoFit/>
          </a:bodyPr>
          <a:lstStyle>
            <a:lvl1pPr>
              <a:defRPr sz="2199" spc="-50" baseline="0"/>
            </a:lvl1pPr>
          </a:lstStyle>
          <a:p>
            <a:r>
              <a:rPr lang="en-US" noProof="0"/>
              <a:t>Small headline example - graph</a:t>
            </a:r>
          </a:p>
        </p:txBody>
      </p:sp>
      <p:sp>
        <p:nvSpPr>
          <p:cNvPr id="4" name="Text Placeholder 15">
            <a:extLst>
              <a:ext uri="{FF2B5EF4-FFF2-40B4-BE49-F238E27FC236}">
                <a16:creationId xmlns:a16="http://schemas.microsoft.com/office/drawing/2014/main" id="{0C1A1776-D762-E433-EDBF-1A0F4FC30006}"/>
              </a:ext>
            </a:extLst>
          </p:cNvPr>
          <p:cNvSpPr>
            <a:spLocks noGrp="1"/>
          </p:cNvSpPr>
          <p:nvPr>
            <p:ph type="body" sz="quarter" idx="27"/>
          </p:nvPr>
        </p:nvSpPr>
        <p:spPr>
          <a:xfrm>
            <a:off x="526610" y="1874901"/>
            <a:ext cx="3781866" cy="3968852"/>
          </a:xfrm>
          <a:prstGeom prst="rect">
            <a:avLst/>
          </a:prstGeom>
        </p:spPr>
        <p:txBody>
          <a:bodyPr anchor="t" anchorCtr="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3F10304-B92C-4065-95D7-99B302EEE491}"/>
              </a:ext>
            </a:extLst>
          </p:cNvPr>
          <p:cNvSpPr>
            <a:spLocks noGrp="1"/>
          </p:cNvSpPr>
          <p:nvPr>
            <p:ph type="body" sz="quarter" idx="15" hasCustomPrompt="1"/>
          </p:nvPr>
        </p:nvSpPr>
        <p:spPr>
          <a:xfrm>
            <a:off x="4906662" y="5896916"/>
            <a:ext cx="3580336" cy="469266"/>
          </a:xfrm>
          <a:prstGeom prst="rect">
            <a:avLst/>
          </a:prstGeom>
        </p:spPr>
        <p:txBody>
          <a:bodyPr anchor="b">
            <a:noAutofit/>
          </a:bodyPr>
          <a:lstStyle>
            <a:lvl1pPr marL="0" indent="0">
              <a:buNone/>
              <a:defRPr sz="900" b="0">
                <a:latin typeface="+mj-lt"/>
              </a:defRPr>
            </a:lvl1pPr>
            <a:lvl2pPr>
              <a:defRPr sz="900" b="0">
                <a:latin typeface="+mj-lt"/>
              </a:defRPr>
            </a:lvl2pPr>
            <a:lvl3pPr>
              <a:defRPr sz="900" b="0">
                <a:latin typeface="+mj-lt"/>
              </a:defRPr>
            </a:lvl3pPr>
            <a:lvl4pPr>
              <a:defRPr sz="900" b="0">
                <a:latin typeface="+mj-lt"/>
              </a:defRPr>
            </a:lvl4pPr>
            <a:lvl5pPr>
              <a:defRPr sz="900" b="0">
                <a:latin typeface="+mj-lt"/>
              </a:defRPr>
            </a:lvl5pPr>
          </a:lstStyle>
          <a:p>
            <a:pPr lvl="0"/>
            <a:r>
              <a:rPr lang="en-US" noProof="0"/>
              <a:t>Insert chart/graph description for screen readers here.</a:t>
            </a:r>
          </a:p>
        </p:txBody>
      </p:sp>
      <p:sp>
        <p:nvSpPr>
          <p:cNvPr id="2" name="Slide Number Placeholder 1">
            <a:extLst>
              <a:ext uri="{FF2B5EF4-FFF2-40B4-BE49-F238E27FC236}">
                <a16:creationId xmlns:a16="http://schemas.microsoft.com/office/drawing/2014/main" id="{DFDB1815-E271-0043-B13A-65C960C9C54B}"/>
              </a:ext>
              <a:ext uri="{C183D7F6-B498-43B3-948B-1728B52AA6E4}">
                <adec:decorative xmlns:adec="http://schemas.microsoft.com/office/drawing/2017/decorative" val="1"/>
              </a:ext>
            </a:extLst>
          </p:cNvPr>
          <p:cNvSpPr>
            <a:spLocks noGrp="1"/>
          </p:cNvSpPr>
          <p:nvPr>
            <p:ph type="sldNum" sz="quarter" idx="10"/>
          </p:nvPr>
        </p:nvSpPr>
        <p:spPr>
          <a:xfrm>
            <a:off x="457201" y="6400805"/>
            <a:ext cx="498475" cy="248709"/>
          </a:xfrm>
          <a:prstGeom prst="rect">
            <a:avLst/>
          </a:prstGeom>
        </p:spPr>
        <p:txBody>
          <a:bodyPr/>
          <a:lstStyle/>
          <a:p>
            <a:fld id="{D857FD92-F09D-C344-8719-B7304083D6F0}" type="slidenum">
              <a:rPr lang="en-US" noProof="0" smtClean="0"/>
              <a:pPr/>
              <a:t>‹#›</a:t>
            </a:fld>
            <a:endParaRPr lang="en-US" noProof="0"/>
          </a:p>
        </p:txBody>
      </p:sp>
      <p:sp>
        <p:nvSpPr>
          <p:cNvPr id="3" name="Footer Placeholder 2">
            <a:extLst>
              <a:ext uri="{FF2B5EF4-FFF2-40B4-BE49-F238E27FC236}">
                <a16:creationId xmlns:a16="http://schemas.microsoft.com/office/drawing/2014/main" id="{7668AF6F-1428-3447-9D5A-720B5877BB4A}"/>
              </a:ext>
              <a:ext uri="{C183D7F6-B498-43B3-948B-1728B52AA6E4}">
                <adec:decorative xmlns:adec="http://schemas.microsoft.com/office/drawing/2017/decorative" val="1"/>
              </a:ext>
            </a:extLst>
          </p:cNvPr>
          <p:cNvSpPr>
            <a:spLocks noGrp="1"/>
          </p:cNvSpPr>
          <p:nvPr>
            <p:ph type="ftr" sz="quarter" idx="14"/>
          </p:nvPr>
        </p:nvSpPr>
        <p:spPr/>
        <p:txBody>
          <a:bodyPr/>
          <a:lstStyle/>
          <a:p>
            <a:endParaRPr lang="en-US" noProof="0"/>
          </a:p>
        </p:txBody>
      </p:sp>
    </p:spTree>
    <p:extLst>
      <p:ext uri="{BB962C8B-B14F-4D97-AF65-F5344CB8AC3E}">
        <p14:creationId xmlns:p14="http://schemas.microsoft.com/office/powerpoint/2010/main" val="7227142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mall headline - 2 column">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FAAF553E-73D8-14A5-3948-C678B8EAB33F}"/>
              </a:ext>
            </a:extLst>
          </p:cNvPr>
          <p:cNvSpPr>
            <a:spLocks noGrp="1"/>
          </p:cNvSpPr>
          <p:nvPr>
            <p:ph type="body" sz="quarter" idx="11" hasCustomPrompt="1"/>
          </p:nvPr>
        </p:nvSpPr>
        <p:spPr>
          <a:xfrm>
            <a:off x="520700" y="396000"/>
            <a:ext cx="5683250" cy="138499"/>
          </a:xfrm>
          <a:prstGeom prst="rect">
            <a:avLst/>
          </a:prstGeom>
        </p:spPr>
        <p:txBody>
          <a:bodyPr>
            <a:spAutoFit/>
          </a:bodyPr>
          <a:lstStyle>
            <a:lvl1pPr marL="0" indent="0">
              <a:buNone/>
              <a:defRPr sz="1000" b="0" u="none" cap="all" spc="300" baseline="0">
                <a:uFill>
                  <a:solidFill>
                    <a:schemeClr val="tx2"/>
                  </a:solidFill>
                </a:uFill>
              </a:defRPr>
            </a:lvl1pPr>
          </a:lstStyle>
          <a:p>
            <a:pPr lvl="0"/>
            <a:r>
              <a:rPr lang="en-US" noProof="0"/>
              <a:t>Section TITLE AS EYEBROW</a:t>
            </a:r>
          </a:p>
        </p:txBody>
      </p:sp>
      <p:sp>
        <p:nvSpPr>
          <p:cNvPr id="7" name="Title 5">
            <a:extLst>
              <a:ext uri="{FF2B5EF4-FFF2-40B4-BE49-F238E27FC236}">
                <a16:creationId xmlns:a16="http://schemas.microsoft.com/office/drawing/2014/main" id="{B1D5B1BA-2A54-A4B4-8D95-D23FC7346E8C}"/>
              </a:ext>
            </a:extLst>
          </p:cNvPr>
          <p:cNvSpPr>
            <a:spLocks noGrp="1"/>
          </p:cNvSpPr>
          <p:nvPr>
            <p:ph type="title" hasCustomPrompt="1"/>
          </p:nvPr>
        </p:nvSpPr>
        <p:spPr>
          <a:xfrm>
            <a:off x="520700" y="900001"/>
            <a:ext cx="11150600" cy="304699"/>
          </a:xfrm>
        </p:spPr>
        <p:txBody>
          <a:bodyPr wrap="square">
            <a:spAutoFit/>
          </a:bodyPr>
          <a:lstStyle>
            <a:lvl1pPr>
              <a:defRPr sz="2200" spc="-50" baseline="0"/>
            </a:lvl1pPr>
          </a:lstStyle>
          <a:p>
            <a:r>
              <a:rPr lang="en-US" noProof="0"/>
              <a:t>Small headline example</a:t>
            </a:r>
          </a:p>
        </p:txBody>
      </p:sp>
      <p:sp>
        <p:nvSpPr>
          <p:cNvPr id="3" name="Text Placeholder 14">
            <a:extLst>
              <a:ext uri="{FF2B5EF4-FFF2-40B4-BE49-F238E27FC236}">
                <a16:creationId xmlns:a16="http://schemas.microsoft.com/office/drawing/2014/main" id="{857AC1A1-BDA5-FC8A-9342-EF8139D8D0CB}"/>
              </a:ext>
            </a:extLst>
          </p:cNvPr>
          <p:cNvSpPr>
            <a:spLocks noGrp="1"/>
          </p:cNvSpPr>
          <p:nvPr>
            <p:ph type="body" sz="quarter" idx="18"/>
          </p:nvPr>
        </p:nvSpPr>
        <p:spPr>
          <a:xfrm>
            <a:off x="520750" y="1497600"/>
            <a:ext cx="5467350" cy="4677125"/>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14">
            <a:extLst>
              <a:ext uri="{FF2B5EF4-FFF2-40B4-BE49-F238E27FC236}">
                <a16:creationId xmlns:a16="http://schemas.microsoft.com/office/drawing/2014/main" id="{66532F31-FAD4-A8E0-F264-EE40673AEBF1}"/>
              </a:ext>
            </a:extLst>
          </p:cNvPr>
          <p:cNvSpPr>
            <a:spLocks noGrp="1"/>
          </p:cNvSpPr>
          <p:nvPr>
            <p:ph type="body" sz="quarter" idx="17"/>
          </p:nvPr>
        </p:nvSpPr>
        <p:spPr>
          <a:xfrm>
            <a:off x="6175150" y="1497600"/>
            <a:ext cx="5467350" cy="4677125"/>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
            <a:extLst>
              <a:ext uri="{FF2B5EF4-FFF2-40B4-BE49-F238E27FC236}">
                <a16:creationId xmlns:a16="http://schemas.microsoft.com/office/drawing/2014/main" id="{4C50613D-D491-8AFE-23B9-7622D3AE6577}"/>
              </a:ext>
              <a:ext uri="{C183D7F6-B498-43B3-948B-1728B52AA6E4}">
                <adec:decorative xmlns:adec="http://schemas.microsoft.com/office/drawing/2017/decorative" val="1"/>
              </a:ext>
            </a:extLst>
          </p:cNvPr>
          <p:cNvSpPr>
            <a:spLocks noGrp="1"/>
          </p:cNvSpPr>
          <p:nvPr>
            <p:ph type="sldNum" sz="quarter" idx="10"/>
          </p:nvPr>
        </p:nvSpPr>
        <p:spPr>
          <a:xfrm>
            <a:off x="250825" y="6552000"/>
            <a:ext cx="275784" cy="164232"/>
          </a:xfrm>
        </p:spPr>
        <p:txBody>
          <a:bodyPr/>
          <a:lstStyle/>
          <a:p>
            <a:fld id="{D857FD92-F09D-C344-8719-B7304083D6F0}" type="slidenum">
              <a:rPr lang="en-US" noProof="0" smtClean="0"/>
              <a:pPr/>
              <a:t>‹#›</a:t>
            </a:fld>
            <a:endParaRPr lang="en-US" noProof="0"/>
          </a:p>
        </p:txBody>
      </p:sp>
      <p:sp>
        <p:nvSpPr>
          <p:cNvPr id="10" name="Footer Placeholder 2">
            <a:extLst>
              <a:ext uri="{FF2B5EF4-FFF2-40B4-BE49-F238E27FC236}">
                <a16:creationId xmlns:a16="http://schemas.microsoft.com/office/drawing/2014/main" id="{58B52FAC-4047-12C4-7152-CCC3C28743E5}"/>
              </a:ext>
              <a:ext uri="{C183D7F6-B498-43B3-948B-1728B52AA6E4}">
                <adec:decorative xmlns:adec="http://schemas.microsoft.com/office/drawing/2017/decorative" val="1"/>
              </a:ext>
            </a:extLst>
          </p:cNvPr>
          <p:cNvSpPr>
            <a:spLocks noGrp="1"/>
          </p:cNvSpPr>
          <p:nvPr>
            <p:ph type="ftr" sz="quarter" idx="14"/>
          </p:nvPr>
        </p:nvSpPr>
        <p:spPr>
          <a:xfrm>
            <a:off x="526609" y="6534000"/>
            <a:ext cx="4114800" cy="170582"/>
          </a:xfrm>
        </p:spPr>
        <p:txBody>
          <a:bodyPr/>
          <a:lstStyle>
            <a:lvl1pPr>
              <a:defRPr/>
            </a:lvl1pPr>
          </a:lstStyle>
          <a:p>
            <a:r>
              <a:rPr lang="en-US"/>
              <a:t>Number of responses:</a:t>
            </a:r>
          </a:p>
        </p:txBody>
      </p:sp>
    </p:spTree>
    <p:extLst>
      <p:ext uri="{BB962C8B-B14F-4D97-AF65-F5344CB8AC3E}">
        <p14:creationId xmlns:p14="http://schemas.microsoft.com/office/powerpoint/2010/main" val="25635851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23AD0-2B3C-D199-F781-5D232BECDD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6136A84-36D6-BB03-F16B-2C32B29756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61C43E-DC69-0D5E-8A37-8438543AA325}"/>
              </a:ext>
            </a:extLst>
          </p:cNvPr>
          <p:cNvSpPr>
            <a:spLocks noGrp="1"/>
          </p:cNvSpPr>
          <p:nvPr>
            <p:ph type="dt" sz="half" idx="10"/>
          </p:nvPr>
        </p:nvSpPr>
        <p:spPr/>
        <p:txBody>
          <a:bodyPr/>
          <a:lstStyle/>
          <a:p>
            <a:fld id="{339CAC7E-BBAD-45CD-B966-7A33ED608561}" type="datetimeFigureOut">
              <a:rPr lang="en-GB" smtClean="0"/>
              <a:t>28/01/2026</a:t>
            </a:fld>
            <a:endParaRPr lang="en-GB"/>
          </a:p>
        </p:txBody>
      </p:sp>
      <p:sp>
        <p:nvSpPr>
          <p:cNvPr id="5" name="Footer Placeholder 4">
            <a:extLst>
              <a:ext uri="{FF2B5EF4-FFF2-40B4-BE49-F238E27FC236}">
                <a16:creationId xmlns:a16="http://schemas.microsoft.com/office/drawing/2014/main" id="{DDFFB403-5D2F-9CF0-002E-D33EFB511F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CFDAF8-CA9C-D1F9-045E-709E3EB47B99}"/>
              </a:ext>
            </a:extLst>
          </p:cNvPr>
          <p:cNvSpPr>
            <a:spLocks noGrp="1"/>
          </p:cNvSpPr>
          <p:nvPr>
            <p:ph type="sldNum" sz="quarter" idx="12"/>
          </p:nvPr>
        </p:nvSpPr>
        <p:spPr/>
        <p:txBody>
          <a:bodyPr/>
          <a:lstStyle/>
          <a:p>
            <a:fld id="{D8F975A3-12D1-4793-A472-21B4D9580E4D}" type="slidenum">
              <a:rPr lang="en-GB" smtClean="0"/>
              <a:t>‹#›</a:t>
            </a:fld>
            <a:endParaRPr lang="en-GB"/>
          </a:p>
        </p:txBody>
      </p:sp>
    </p:spTree>
    <p:extLst>
      <p:ext uri="{BB962C8B-B14F-4D97-AF65-F5344CB8AC3E}">
        <p14:creationId xmlns:p14="http://schemas.microsoft.com/office/powerpoint/2010/main" val="28164509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Single Textbox">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A09BE0-B1A3-9129-0EED-8337E0293B1C}"/>
              </a:ext>
            </a:extLst>
          </p:cNvPr>
          <p:cNvGrpSpPr/>
          <p:nvPr userDrawn="1"/>
        </p:nvGrpSpPr>
        <p:grpSpPr>
          <a:xfrm rot="7769574" flipH="1">
            <a:off x="6861362" y="-4546863"/>
            <a:ext cx="5413412" cy="9029675"/>
            <a:chOff x="5210204" y="1947957"/>
            <a:chExt cx="1773525" cy="2958274"/>
          </a:xfrm>
          <a:solidFill>
            <a:srgbClr val="21396A">
              <a:alpha val="22000"/>
            </a:srgbClr>
          </a:solidFill>
        </p:grpSpPr>
        <p:sp>
          <p:nvSpPr>
            <p:cNvPr id="11" name="Freeform: Shape 21">
              <a:extLst>
                <a:ext uri="{FF2B5EF4-FFF2-40B4-BE49-F238E27FC236}">
                  <a16:creationId xmlns:a16="http://schemas.microsoft.com/office/drawing/2014/main" id="{6A7E3B6B-9D70-E764-17C9-77ED9C549EF6}"/>
                </a:ext>
              </a:extLst>
            </p:cNvPr>
            <p:cNvSpPr/>
            <p:nvPr/>
          </p:nvSpPr>
          <p:spPr>
            <a:xfrm>
              <a:off x="5210204" y="2044540"/>
              <a:ext cx="972075" cy="2853023"/>
            </a:xfrm>
            <a:custGeom>
              <a:avLst/>
              <a:gdLst>
                <a:gd name="connsiteX0" fmla="*/ 666340 w 972075"/>
                <a:gd name="connsiteY0" fmla="*/ 2853023 h 2853023"/>
                <a:gd name="connsiteX1" fmla="*/ 175802 w 972075"/>
                <a:gd name="connsiteY1" fmla="*/ 2470309 h 2853023"/>
                <a:gd name="connsiteX2" fmla="*/ 2733 w 972075"/>
                <a:gd name="connsiteY2" fmla="*/ 1877187 h 2853023"/>
                <a:gd name="connsiteX3" fmla="*/ 242763 w 972075"/>
                <a:gd name="connsiteY3" fmla="*/ 1423226 h 2853023"/>
                <a:gd name="connsiteX4" fmla="*/ 691390 w 972075"/>
                <a:gd name="connsiteY4" fmla="*/ 1145477 h 2853023"/>
                <a:gd name="connsiteX5" fmla="*/ 697391 w 972075"/>
                <a:gd name="connsiteY5" fmla="*/ 1143191 h 2853023"/>
                <a:gd name="connsiteX6" fmla="*/ 955709 w 972075"/>
                <a:gd name="connsiteY6" fmla="*/ 944499 h 2853023"/>
                <a:gd name="connsiteX7" fmla="*/ 836361 w 972075"/>
                <a:gd name="connsiteY7" fmla="*/ 523208 h 2853023"/>
                <a:gd name="connsiteX8" fmla="*/ 821502 w 972075"/>
                <a:gd name="connsiteY8" fmla="*/ 498824 h 2853023"/>
                <a:gd name="connsiteX9" fmla="*/ 723871 w 972075"/>
                <a:gd name="connsiteY9" fmla="*/ 0 h 2853023"/>
                <a:gd name="connsiteX10" fmla="*/ 729490 w 972075"/>
                <a:gd name="connsiteY10" fmla="*/ 762 h 2853023"/>
                <a:gd name="connsiteX11" fmla="*/ 826360 w 972075"/>
                <a:gd name="connsiteY11" fmla="*/ 495872 h 2853023"/>
                <a:gd name="connsiteX12" fmla="*/ 841219 w 972075"/>
                <a:gd name="connsiteY12" fmla="*/ 520160 h 2853023"/>
                <a:gd name="connsiteX13" fmla="*/ 961234 w 972075"/>
                <a:gd name="connsiteY13" fmla="*/ 945833 h 2853023"/>
                <a:gd name="connsiteX14" fmla="*/ 699487 w 972075"/>
                <a:gd name="connsiteY14" fmla="*/ 1148429 h 2853023"/>
                <a:gd name="connsiteX15" fmla="*/ 693486 w 972075"/>
                <a:gd name="connsiteY15" fmla="*/ 1150715 h 2853023"/>
                <a:gd name="connsiteX16" fmla="*/ 8353 w 972075"/>
                <a:gd name="connsiteY16" fmla="*/ 1877663 h 2853023"/>
                <a:gd name="connsiteX17" fmla="*/ 180374 w 972075"/>
                <a:gd name="connsiteY17" fmla="*/ 2466880 h 2853023"/>
                <a:gd name="connsiteX18" fmla="*/ 668626 w 972075"/>
                <a:gd name="connsiteY18" fmla="*/ 2847689 h 2853023"/>
                <a:gd name="connsiteX19" fmla="*/ 666340 w 972075"/>
                <a:gd name="connsiteY19" fmla="*/ 2852928 h 285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72075" h="2853023">
                  <a:moveTo>
                    <a:pt x="666340" y="2853023"/>
                  </a:moveTo>
                  <a:cubicBezTo>
                    <a:pt x="467743" y="2768060"/>
                    <a:pt x="293531" y="2632139"/>
                    <a:pt x="175802" y="2470309"/>
                  </a:cubicBezTo>
                  <a:cubicBezTo>
                    <a:pt x="45881" y="2291810"/>
                    <a:pt x="-13936" y="2086737"/>
                    <a:pt x="2733" y="1877187"/>
                  </a:cubicBezTo>
                  <a:cubicBezTo>
                    <a:pt x="15401" y="1717358"/>
                    <a:pt x="98459" y="1560386"/>
                    <a:pt x="242763" y="1423226"/>
                  </a:cubicBezTo>
                  <a:cubicBezTo>
                    <a:pt x="361921" y="1309973"/>
                    <a:pt x="521179" y="1211294"/>
                    <a:pt x="691390" y="1145477"/>
                  </a:cubicBezTo>
                  <a:lnTo>
                    <a:pt x="697391" y="1143191"/>
                  </a:lnTo>
                  <a:cubicBezTo>
                    <a:pt x="805690" y="1101281"/>
                    <a:pt x="928372" y="1053846"/>
                    <a:pt x="955709" y="944499"/>
                  </a:cubicBezTo>
                  <a:cubicBezTo>
                    <a:pt x="996000" y="783527"/>
                    <a:pt x="914847" y="651129"/>
                    <a:pt x="836361" y="523208"/>
                  </a:cubicBezTo>
                  <a:cubicBezTo>
                    <a:pt x="831408" y="515112"/>
                    <a:pt x="826455" y="507016"/>
                    <a:pt x="821502" y="498824"/>
                  </a:cubicBezTo>
                  <a:cubicBezTo>
                    <a:pt x="734824" y="356426"/>
                    <a:pt x="699296" y="174593"/>
                    <a:pt x="723871" y="0"/>
                  </a:cubicBezTo>
                  <a:lnTo>
                    <a:pt x="729490" y="762"/>
                  </a:lnTo>
                  <a:cubicBezTo>
                    <a:pt x="705106" y="174117"/>
                    <a:pt x="740349" y="354521"/>
                    <a:pt x="826360" y="495872"/>
                  </a:cubicBezTo>
                  <a:cubicBezTo>
                    <a:pt x="831313" y="503968"/>
                    <a:pt x="836266" y="512064"/>
                    <a:pt x="841219" y="520160"/>
                  </a:cubicBezTo>
                  <a:cubicBezTo>
                    <a:pt x="920276" y="649129"/>
                    <a:pt x="1002001" y="782574"/>
                    <a:pt x="961234" y="945833"/>
                  </a:cubicBezTo>
                  <a:cubicBezTo>
                    <a:pt x="933135" y="1058037"/>
                    <a:pt x="809024" y="1106043"/>
                    <a:pt x="699487" y="1148429"/>
                  </a:cubicBezTo>
                  <a:lnTo>
                    <a:pt x="693486" y="1150715"/>
                  </a:lnTo>
                  <a:cubicBezTo>
                    <a:pt x="394877" y="1266349"/>
                    <a:pt x="36356" y="1526000"/>
                    <a:pt x="8353" y="1877663"/>
                  </a:cubicBezTo>
                  <a:cubicBezTo>
                    <a:pt x="-8221" y="2085880"/>
                    <a:pt x="51310" y="2289620"/>
                    <a:pt x="180374" y="2466880"/>
                  </a:cubicBezTo>
                  <a:cubicBezTo>
                    <a:pt x="297627" y="2627852"/>
                    <a:pt x="470982" y="2763107"/>
                    <a:pt x="668626" y="2847689"/>
                  </a:cubicBezTo>
                  <a:lnTo>
                    <a:pt x="666340" y="2852928"/>
                  </a:lnTo>
                  <a:close/>
                </a:path>
              </a:pathLst>
            </a:custGeom>
            <a:grpFill/>
            <a:ln w="9525" cap="flat">
              <a:noFill/>
              <a:prstDash val="solid"/>
              <a:miter/>
            </a:ln>
          </p:spPr>
          <p:txBody>
            <a:bodyPr rtlCol="0" anchor="ctr"/>
            <a:lstStyle/>
            <a:p>
              <a:endParaRPr lang="en-GB"/>
            </a:p>
          </p:txBody>
        </p:sp>
        <p:sp>
          <p:nvSpPr>
            <p:cNvPr id="12" name="Freeform: Shape 23">
              <a:extLst>
                <a:ext uri="{FF2B5EF4-FFF2-40B4-BE49-F238E27FC236}">
                  <a16:creationId xmlns:a16="http://schemas.microsoft.com/office/drawing/2014/main" id="{1111D9A1-66CF-3BCF-78B8-F6F69DEE8C45}"/>
                </a:ext>
              </a:extLst>
            </p:cNvPr>
            <p:cNvSpPr/>
            <p:nvPr/>
          </p:nvSpPr>
          <p:spPr>
            <a:xfrm>
              <a:off x="5260601" y="2041683"/>
              <a:ext cx="943144" cy="2856071"/>
            </a:xfrm>
            <a:custGeom>
              <a:avLst/>
              <a:gdLst>
                <a:gd name="connsiteX0" fmla="*/ 646422 w 943144"/>
                <a:gd name="connsiteY0" fmla="*/ 2856071 h 2856071"/>
                <a:gd name="connsiteX1" fmla="*/ 170553 w 943144"/>
                <a:gd name="connsiteY1" fmla="*/ 2462975 h 2856071"/>
                <a:gd name="connsiteX2" fmla="*/ 2627 w 943144"/>
                <a:gd name="connsiteY2" fmla="*/ 1865852 h 2856071"/>
                <a:gd name="connsiteX3" fmla="*/ 235418 w 943144"/>
                <a:gd name="connsiteY3" fmla="*/ 1415606 h 2856071"/>
                <a:gd name="connsiteX4" fmla="*/ 670616 w 943144"/>
                <a:gd name="connsiteY4" fmla="*/ 1136333 h 2856071"/>
                <a:gd name="connsiteX5" fmla="*/ 677759 w 943144"/>
                <a:gd name="connsiteY5" fmla="*/ 1133380 h 2856071"/>
                <a:gd name="connsiteX6" fmla="*/ 764056 w 943144"/>
                <a:gd name="connsiteY6" fmla="*/ 1096137 h 2856071"/>
                <a:gd name="connsiteX7" fmla="*/ 927124 w 943144"/>
                <a:gd name="connsiteY7" fmla="*/ 934879 h 2856071"/>
                <a:gd name="connsiteX8" fmla="*/ 812157 w 943144"/>
                <a:gd name="connsiteY8" fmla="*/ 517970 h 2856071"/>
                <a:gd name="connsiteX9" fmla="*/ 797584 w 943144"/>
                <a:gd name="connsiteY9" fmla="*/ 493490 h 2856071"/>
                <a:gd name="connsiteX10" fmla="*/ 704144 w 943144"/>
                <a:gd name="connsiteY10" fmla="*/ 0 h 2856071"/>
                <a:gd name="connsiteX11" fmla="*/ 709668 w 943144"/>
                <a:gd name="connsiteY11" fmla="*/ 762 h 2856071"/>
                <a:gd name="connsiteX12" fmla="*/ 802346 w 943144"/>
                <a:gd name="connsiteY12" fmla="*/ 490633 h 2856071"/>
                <a:gd name="connsiteX13" fmla="*/ 816920 w 943144"/>
                <a:gd name="connsiteY13" fmla="*/ 515112 h 2856071"/>
                <a:gd name="connsiteX14" fmla="*/ 932553 w 943144"/>
                <a:gd name="connsiteY14" fmla="*/ 936212 h 2856071"/>
                <a:gd name="connsiteX15" fmla="*/ 766532 w 943144"/>
                <a:gd name="connsiteY15" fmla="*/ 1101185 h 2856071"/>
                <a:gd name="connsiteX16" fmla="*/ 679855 w 943144"/>
                <a:gd name="connsiteY16" fmla="*/ 1138523 h 2856071"/>
                <a:gd name="connsiteX17" fmla="*/ 672711 w 943144"/>
                <a:gd name="connsiteY17" fmla="*/ 1141476 h 2856071"/>
                <a:gd name="connsiteX18" fmla="*/ 239228 w 943144"/>
                <a:gd name="connsiteY18" fmla="*/ 1419606 h 2856071"/>
                <a:gd name="connsiteX19" fmla="*/ 8057 w 943144"/>
                <a:gd name="connsiteY19" fmla="*/ 1866328 h 2856071"/>
                <a:gd name="connsiteX20" fmla="*/ 175030 w 943144"/>
                <a:gd name="connsiteY20" fmla="*/ 2459831 h 2856071"/>
                <a:gd name="connsiteX21" fmla="*/ 648613 w 943144"/>
                <a:gd name="connsiteY21" fmla="*/ 2851023 h 2856071"/>
                <a:gd name="connsiteX22" fmla="*/ 646232 w 943144"/>
                <a:gd name="connsiteY22" fmla="*/ 2856071 h 285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3144" h="2856071">
                  <a:moveTo>
                    <a:pt x="646422" y="2856071"/>
                  </a:moveTo>
                  <a:cubicBezTo>
                    <a:pt x="453446" y="2765965"/>
                    <a:pt x="284472" y="2626424"/>
                    <a:pt x="170553" y="2462975"/>
                  </a:cubicBezTo>
                  <a:cubicBezTo>
                    <a:pt x="44633" y="2282190"/>
                    <a:pt x="-13470" y="2075688"/>
                    <a:pt x="2627" y="1865852"/>
                  </a:cubicBezTo>
                  <a:cubicBezTo>
                    <a:pt x="15105" y="1705737"/>
                    <a:pt x="93401" y="1554290"/>
                    <a:pt x="235418" y="1415606"/>
                  </a:cubicBezTo>
                  <a:cubicBezTo>
                    <a:pt x="350480" y="1303211"/>
                    <a:pt x="505071" y="1204055"/>
                    <a:pt x="670616" y="1136333"/>
                  </a:cubicBezTo>
                  <a:lnTo>
                    <a:pt x="677759" y="1133380"/>
                  </a:lnTo>
                  <a:cubicBezTo>
                    <a:pt x="706239" y="1121759"/>
                    <a:pt x="735576" y="1109758"/>
                    <a:pt x="764056" y="1096137"/>
                  </a:cubicBezTo>
                  <a:cubicBezTo>
                    <a:pt x="829112" y="1065086"/>
                    <a:pt x="906455" y="1018699"/>
                    <a:pt x="927124" y="934879"/>
                  </a:cubicBezTo>
                  <a:cubicBezTo>
                    <a:pt x="966272" y="776097"/>
                    <a:pt x="887881" y="644843"/>
                    <a:pt x="812157" y="517970"/>
                  </a:cubicBezTo>
                  <a:cubicBezTo>
                    <a:pt x="807299" y="509778"/>
                    <a:pt x="802346" y="501586"/>
                    <a:pt x="797584" y="493490"/>
                  </a:cubicBezTo>
                  <a:cubicBezTo>
                    <a:pt x="713859" y="352235"/>
                    <a:pt x="679760" y="172307"/>
                    <a:pt x="704144" y="0"/>
                  </a:cubicBezTo>
                  <a:lnTo>
                    <a:pt x="709668" y="762"/>
                  </a:lnTo>
                  <a:cubicBezTo>
                    <a:pt x="685475" y="171831"/>
                    <a:pt x="719288" y="350425"/>
                    <a:pt x="802346" y="490633"/>
                  </a:cubicBezTo>
                  <a:cubicBezTo>
                    <a:pt x="807204" y="498824"/>
                    <a:pt x="812062" y="506921"/>
                    <a:pt x="816920" y="515112"/>
                  </a:cubicBezTo>
                  <a:cubicBezTo>
                    <a:pt x="893310" y="642938"/>
                    <a:pt x="972177" y="775145"/>
                    <a:pt x="932553" y="936212"/>
                  </a:cubicBezTo>
                  <a:cubicBezTo>
                    <a:pt x="911408" y="1022414"/>
                    <a:pt x="832636" y="1069658"/>
                    <a:pt x="766532" y="1101185"/>
                  </a:cubicBezTo>
                  <a:cubicBezTo>
                    <a:pt x="737862" y="1114901"/>
                    <a:pt x="708430" y="1126903"/>
                    <a:pt x="679855" y="1138523"/>
                  </a:cubicBezTo>
                  <a:lnTo>
                    <a:pt x="672711" y="1141476"/>
                  </a:lnTo>
                  <a:cubicBezTo>
                    <a:pt x="507738" y="1208913"/>
                    <a:pt x="353814" y="1307687"/>
                    <a:pt x="239228" y="1419606"/>
                  </a:cubicBezTo>
                  <a:cubicBezTo>
                    <a:pt x="98258" y="1557338"/>
                    <a:pt x="20439" y="1707642"/>
                    <a:pt x="8057" y="1866328"/>
                  </a:cubicBezTo>
                  <a:cubicBezTo>
                    <a:pt x="-7945" y="2074926"/>
                    <a:pt x="49776" y="2280095"/>
                    <a:pt x="175030" y="2459831"/>
                  </a:cubicBezTo>
                  <a:cubicBezTo>
                    <a:pt x="288377" y="2622423"/>
                    <a:pt x="456494" y="2761393"/>
                    <a:pt x="648613" y="2851023"/>
                  </a:cubicBezTo>
                  <a:lnTo>
                    <a:pt x="646232" y="2856071"/>
                  </a:lnTo>
                  <a:close/>
                </a:path>
              </a:pathLst>
            </a:custGeom>
            <a:grpFill/>
            <a:ln w="9525" cap="flat">
              <a:noFill/>
              <a:prstDash val="solid"/>
              <a:miter/>
            </a:ln>
          </p:spPr>
          <p:txBody>
            <a:bodyPr rtlCol="0" anchor="ctr"/>
            <a:lstStyle/>
            <a:p>
              <a:endParaRPr lang="en-GB"/>
            </a:p>
          </p:txBody>
        </p:sp>
        <p:sp>
          <p:nvSpPr>
            <p:cNvPr id="13" name="Freeform: Shape 24">
              <a:extLst>
                <a:ext uri="{FF2B5EF4-FFF2-40B4-BE49-F238E27FC236}">
                  <a16:creationId xmlns:a16="http://schemas.microsoft.com/office/drawing/2014/main" id="{3EE66C30-358D-4CCB-0CE1-E31A206FC812}"/>
                </a:ext>
              </a:extLst>
            </p:cNvPr>
            <p:cNvSpPr/>
            <p:nvPr/>
          </p:nvSpPr>
          <p:spPr>
            <a:xfrm>
              <a:off x="5310996" y="2038825"/>
              <a:ext cx="914529" cy="2859214"/>
            </a:xfrm>
            <a:custGeom>
              <a:avLst/>
              <a:gdLst>
                <a:gd name="connsiteX0" fmla="*/ 626508 w 914529"/>
                <a:gd name="connsiteY0" fmla="*/ 2859215 h 2859214"/>
                <a:gd name="connsiteX1" fmla="*/ 165402 w 914529"/>
                <a:gd name="connsiteY1" fmla="*/ 2455736 h 2859214"/>
                <a:gd name="connsiteX2" fmla="*/ 2525 w 914529"/>
                <a:gd name="connsiteY2" fmla="*/ 1854422 h 2859214"/>
                <a:gd name="connsiteX3" fmla="*/ 228172 w 914529"/>
                <a:gd name="connsiteY3" fmla="*/ 1407890 h 2859214"/>
                <a:gd name="connsiteX4" fmla="*/ 650034 w 914529"/>
                <a:gd name="connsiteY4" fmla="*/ 1127189 h 2859214"/>
                <a:gd name="connsiteX5" fmla="*/ 658131 w 914529"/>
                <a:gd name="connsiteY5" fmla="*/ 1123664 h 2859214"/>
                <a:gd name="connsiteX6" fmla="*/ 740712 w 914529"/>
                <a:gd name="connsiteY6" fmla="*/ 1086231 h 2859214"/>
                <a:gd name="connsiteX7" fmla="*/ 898827 w 914529"/>
                <a:gd name="connsiteY7" fmla="*/ 925259 h 2859214"/>
                <a:gd name="connsiteX8" fmla="*/ 788147 w 914529"/>
                <a:gd name="connsiteY8" fmla="*/ 512826 h 2859214"/>
                <a:gd name="connsiteX9" fmla="*/ 773859 w 914529"/>
                <a:gd name="connsiteY9" fmla="*/ 488156 h 2859214"/>
                <a:gd name="connsiteX10" fmla="*/ 684610 w 914529"/>
                <a:gd name="connsiteY10" fmla="*/ 0 h 2859214"/>
                <a:gd name="connsiteX11" fmla="*/ 690039 w 914529"/>
                <a:gd name="connsiteY11" fmla="*/ 762 h 2859214"/>
                <a:gd name="connsiteX12" fmla="*/ 778622 w 914529"/>
                <a:gd name="connsiteY12" fmla="*/ 485394 h 2859214"/>
                <a:gd name="connsiteX13" fmla="*/ 792909 w 914529"/>
                <a:gd name="connsiteY13" fmla="*/ 510064 h 2859214"/>
                <a:gd name="connsiteX14" fmla="*/ 904161 w 914529"/>
                <a:gd name="connsiteY14" fmla="*/ 926497 h 2859214"/>
                <a:gd name="connsiteX15" fmla="*/ 743094 w 914529"/>
                <a:gd name="connsiteY15" fmla="*/ 1091089 h 2859214"/>
                <a:gd name="connsiteX16" fmla="*/ 660226 w 914529"/>
                <a:gd name="connsiteY16" fmla="*/ 1128617 h 2859214"/>
                <a:gd name="connsiteX17" fmla="*/ 652130 w 914529"/>
                <a:gd name="connsiteY17" fmla="*/ 1132142 h 2859214"/>
                <a:gd name="connsiteX18" fmla="*/ 7954 w 914529"/>
                <a:gd name="connsiteY18" fmla="*/ 1854803 h 2859214"/>
                <a:gd name="connsiteX19" fmla="*/ 169879 w 914529"/>
                <a:gd name="connsiteY19" fmla="*/ 2452592 h 2859214"/>
                <a:gd name="connsiteX20" fmla="*/ 628889 w 914529"/>
                <a:gd name="connsiteY20" fmla="*/ 2854166 h 2859214"/>
                <a:gd name="connsiteX21" fmla="*/ 626412 w 914529"/>
                <a:gd name="connsiteY21" fmla="*/ 2859024 h 2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4529" h="2859214">
                  <a:moveTo>
                    <a:pt x="626508" y="2859215"/>
                  </a:moveTo>
                  <a:cubicBezTo>
                    <a:pt x="436389" y="2762631"/>
                    <a:pt x="276940" y="2623185"/>
                    <a:pt x="165402" y="2455736"/>
                  </a:cubicBezTo>
                  <a:cubicBezTo>
                    <a:pt x="43292" y="2272570"/>
                    <a:pt x="-13001" y="2064639"/>
                    <a:pt x="2525" y="1854422"/>
                  </a:cubicBezTo>
                  <a:cubicBezTo>
                    <a:pt x="14526" y="1696307"/>
                    <a:pt x="90441" y="1546098"/>
                    <a:pt x="228172" y="1407890"/>
                  </a:cubicBezTo>
                  <a:cubicBezTo>
                    <a:pt x="339234" y="1296448"/>
                    <a:pt x="488967" y="1196721"/>
                    <a:pt x="650034" y="1127189"/>
                  </a:cubicBezTo>
                  <a:lnTo>
                    <a:pt x="658131" y="1123664"/>
                  </a:lnTo>
                  <a:cubicBezTo>
                    <a:pt x="685277" y="1111949"/>
                    <a:pt x="713471" y="1099852"/>
                    <a:pt x="740712" y="1086231"/>
                  </a:cubicBezTo>
                  <a:cubicBezTo>
                    <a:pt x="803768" y="1054799"/>
                    <a:pt x="878825" y="1008126"/>
                    <a:pt x="898827" y="925259"/>
                  </a:cubicBezTo>
                  <a:cubicBezTo>
                    <a:pt x="936832" y="768572"/>
                    <a:pt x="861204" y="638556"/>
                    <a:pt x="788147" y="512826"/>
                  </a:cubicBezTo>
                  <a:cubicBezTo>
                    <a:pt x="783384" y="504539"/>
                    <a:pt x="778527" y="496348"/>
                    <a:pt x="773859" y="488156"/>
                  </a:cubicBezTo>
                  <a:cubicBezTo>
                    <a:pt x="692992" y="348044"/>
                    <a:pt x="660512" y="170021"/>
                    <a:pt x="684610" y="0"/>
                  </a:cubicBezTo>
                  <a:lnTo>
                    <a:pt x="690039" y="762"/>
                  </a:lnTo>
                  <a:cubicBezTo>
                    <a:pt x="666132" y="169640"/>
                    <a:pt x="698421" y="346329"/>
                    <a:pt x="778622" y="485394"/>
                  </a:cubicBezTo>
                  <a:cubicBezTo>
                    <a:pt x="783384" y="493586"/>
                    <a:pt x="788147" y="501872"/>
                    <a:pt x="792909" y="510064"/>
                  </a:cubicBezTo>
                  <a:cubicBezTo>
                    <a:pt x="866538" y="636746"/>
                    <a:pt x="942738" y="767715"/>
                    <a:pt x="904161" y="926497"/>
                  </a:cubicBezTo>
                  <a:cubicBezTo>
                    <a:pt x="883587" y="1011650"/>
                    <a:pt x="807292" y="1059180"/>
                    <a:pt x="743094" y="1091089"/>
                  </a:cubicBezTo>
                  <a:cubicBezTo>
                    <a:pt x="715662" y="1104805"/>
                    <a:pt x="687563" y="1116902"/>
                    <a:pt x="660226" y="1128617"/>
                  </a:cubicBezTo>
                  <a:lnTo>
                    <a:pt x="652130" y="1132142"/>
                  </a:lnTo>
                  <a:cubicBezTo>
                    <a:pt x="357617" y="1259396"/>
                    <a:pt x="33767" y="1515999"/>
                    <a:pt x="7954" y="1854803"/>
                  </a:cubicBezTo>
                  <a:cubicBezTo>
                    <a:pt x="-7476" y="2063687"/>
                    <a:pt x="48531" y="2270474"/>
                    <a:pt x="169879" y="2452592"/>
                  </a:cubicBezTo>
                  <a:cubicBezTo>
                    <a:pt x="280941" y="2619185"/>
                    <a:pt x="439627" y="2758059"/>
                    <a:pt x="628889" y="2854166"/>
                  </a:cubicBezTo>
                  <a:lnTo>
                    <a:pt x="626412" y="2859024"/>
                  </a:lnTo>
                  <a:close/>
                </a:path>
              </a:pathLst>
            </a:custGeom>
            <a:grpFill/>
            <a:ln w="9525" cap="flat">
              <a:noFill/>
              <a:prstDash val="solid"/>
              <a:miter/>
            </a:ln>
          </p:spPr>
          <p:txBody>
            <a:bodyPr rtlCol="0" anchor="ctr"/>
            <a:lstStyle/>
            <a:p>
              <a:endParaRPr lang="en-GB"/>
            </a:p>
          </p:txBody>
        </p:sp>
        <p:sp>
          <p:nvSpPr>
            <p:cNvPr id="14" name="Freeform: Shape 25">
              <a:extLst>
                <a:ext uri="{FF2B5EF4-FFF2-40B4-BE49-F238E27FC236}">
                  <a16:creationId xmlns:a16="http://schemas.microsoft.com/office/drawing/2014/main" id="{432E6F3F-37C9-765C-0411-5D5333C7A384}"/>
                </a:ext>
              </a:extLst>
            </p:cNvPr>
            <p:cNvSpPr/>
            <p:nvPr/>
          </p:nvSpPr>
          <p:spPr>
            <a:xfrm>
              <a:off x="5361485" y="2036063"/>
              <a:ext cx="885844" cy="2862262"/>
            </a:xfrm>
            <a:custGeom>
              <a:avLst/>
              <a:gdLst>
                <a:gd name="connsiteX0" fmla="*/ 606498 w 885844"/>
                <a:gd name="connsiteY0" fmla="*/ 2862167 h 2862262"/>
                <a:gd name="connsiteX1" fmla="*/ 160157 w 885844"/>
                <a:gd name="connsiteY1" fmla="*/ 2448401 h 2862262"/>
                <a:gd name="connsiteX2" fmla="*/ 2423 w 885844"/>
                <a:gd name="connsiteY2" fmla="*/ 1842992 h 2862262"/>
                <a:gd name="connsiteX3" fmla="*/ 629358 w 885844"/>
                <a:gd name="connsiteY3" fmla="*/ 1117949 h 2862262"/>
                <a:gd name="connsiteX4" fmla="*/ 638121 w 885844"/>
                <a:gd name="connsiteY4" fmla="*/ 1113949 h 2862262"/>
                <a:gd name="connsiteX5" fmla="*/ 717179 w 885844"/>
                <a:gd name="connsiteY5" fmla="*/ 1076325 h 2862262"/>
                <a:gd name="connsiteX6" fmla="*/ 870436 w 885844"/>
                <a:gd name="connsiteY6" fmla="*/ 915638 h 2862262"/>
                <a:gd name="connsiteX7" fmla="*/ 764042 w 885844"/>
                <a:gd name="connsiteY7" fmla="*/ 507683 h 2862262"/>
                <a:gd name="connsiteX8" fmla="*/ 750040 w 885844"/>
                <a:gd name="connsiteY8" fmla="*/ 482822 h 2862262"/>
                <a:gd name="connsiteX9" fmla="*/ 664982 w 885844"/>
                <a:gd name="connsiteY9" fmla="*/ 0 h 2862262"/>
                <a:gd name="connsiteX10" fmla="*/ 670316 w 885844"/>
                <a:gd name="connsiteY10" fmla="*/ 762 h 2862262"/>
                <a:gd name="connsiteX11" fmla="*/ 754802 w 885844"/>
                <a:gd name="connsiteY11" fmla="*/ 480251 h 2862262"/>
                <a:gd name="connsiteX12" fmla="*/ 768804 w 885844"/>
                <a:gd name="connsiteY12" fmla="*/ 505111 h 2862262"/>
                <a:gd name="connsiteX13" fmla="*/ 875770 w 885844"/>
                <a:gd name="connsiteY13" fmla="*/ 916972 h 2862262"/>
                <a:gd name="connsiteX14" fmla="*/ 719750 w 885844"/>
                <a:gd name="connsiteY14" fmla="*/ 1081183 h 2862262"/>
                <a:gd name="connsiteX15" fmla="*/ 640502 w 885844"/>
                <a:gd name="connsiteY15" fmla="*/ 1118997 h 2862262"/>
                <a:gd name="connsiteX16" fmla="*/ 631739 w 885844"/>
                <a:gd name="connsiteY16" fmla="*/ 1122998 h 2862262"/>
                <a:gd name="connsiteX17" fmla="*/ 7852 w 885844"/>
                <a:gd name="connsiteY17" fmla="*/ 1843564 h 2862262"/>
                <a:gd name="connsiteX18" fmla="*/ 164729 w 885844"/>
                <a:gd name="connsiteY18" fmla="*/ 2445639 h 2862262"/>
                <a:gd name="connsiteX19" fmla="*/ 609165 w 885844"/>
                <a:gd name="connsiteY19" fmla="*/ 2857595 h 2862262"/>
                <a:gd name="connsiteX20" fmla="*/ 606593 w 885844"/>
                <a:gd name="connsiteY20" fmla="*/ 2862263 h 286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5844" h="2862262">
                  <a:moveTo>
                    <a:pt x="606498" y="2862167"/>
                  </a:moveTo>
                  <a:cubicBezTo>
                    <a:pt x="422094" y="2760440"/>
                    <a:pt x="267694" y="2617375"/>
                    <a:pt x="160157" y="2448401"/>
                  </a:cubicBezTo>
                  <a:cubicBezTo>
                    <a:pt x="41951" y="2262854"/>
                    <a:pt x="-12532" y="2053495"/>
                    <a:pt x="2423" y="1842992"/>
                  </a:cubicBezTo>
                  <a:cubicBezTo>
                    <a:pt x="27378" y="1508093"/>
                    <a:pt x="342656" y="1248823"/>
                    <a:pt x="629358" y="1117949"/>
                  </a:cubicBezTo>
                  <a:lnTo>
                    <a:pt x="638121" y="1113949"/>
                  </a:lnTo>
                  <a:cubicBezTo>
                    <a:pt x="664124" y="1102138"/>
                    <a:pt x="691080" y="1089946"/>
                    <a:pt x="717179" y="1076325"/>
                  </a:cubicBezTo>
                  <a:cubicBezTo>
                    <a:pt x="778329" y="1044512"/>
                    <a:pt x="851005" y="997553"/>
                    <a:pt x="870436" y="915638"/>
                  </a:cubicBezTo>
                  <a:cubicBezTo>
                    <a:pt x="907298" y="761048"/>
                    <a:pt x="834431" y="632270"/>
                    <a:pt x="764042" y="507683"/>
                  </a:cubicBezTo>
                  <a:cubicBezTo>
                    <a:pt x="759374" y="499396"/>
                    <a:pt x="754612" y="491109"/>
                    <a:pt x="750040" y="482822"/>
                  </a:cubicBezTo>
                  <a:cubicBezTo>
                    <a:pt x="672125" y="343757"/>
                    <a:pt x="641074" y="167830"/>
                    <a:pt x="664982" y="0"/>
                  </a:cubicBezTo>
                  <a:lnTo>
                    <a:pt x="670316" y="762"/>
                  </a:lnTo>
                  <a:cubicBezTo>
                    <a:pt x="646598" y="167450"/>
                    <a:pt x="677364" y="342233"/>
                    <a:pt x="754802" y="480251"/>
                  </a:cubicBezTo>
                  <a:cubicBezTo>
                    <a:pt x="759470" y="488537"/>
                    <a:pt x="764137" y="496824"/>
                    <a:pt x="768804" y="505111"/>
                  </a:cubicBezTo>
                  <a:cubicBezTo>
                    <a:pt x="839765" y="630555"/>
                    <a:pt x="913108" y="760286"/>
                    <a:pt x="875770" y="916972"/>
                  </a:cubicBezTo>
                  <a:cubicBezTo>
                    <a:pt x="855767" y="1000982"/>
                    <a:pt x="781949" y="1048893"/>
                    <a:pt x="719750" y="1081183"/>
                  </a:cubicBezTo>
                  <a:cubicBezTo>
                    <a:pt x="693557" y="1094899"/>
                    <a:pt x="666601" y="1107186"/>
                    <a:pt x="640502" y="1118997"/>
                  </a:cubicBezTo>
                  <a:lnTo>
                    <a:pt x="631739" y="1122998"/>
                  </a:lnTo>
                  <a:cubicBezTo>
                    <a:pt x="346370" y="1253300"/>
                    <a:pt x="32712" y="1511046"/>
                    <a:pt x="7852" y="1843564"/>
                  </a:cubicBezTo>
                  <a:cubicBezTo>
                    <a:pt x="-7007" y="2052828"/>
                    <a:pt x="47190" y="2261045"/>
                    <a:pt x="164729" y="2445639"/>
                  </a:cubicBezTo>
                  <a:cubicBezTo>
                    <a:pt x="271885" y="2613851"/>
                    <a:pt x="425523" y="2756345"/>
                    <a:pt x="609165" y="2857595"/>
                  </a:cubicBezTo>
                  <a:lnTo>
                    <a:pt x="606593" y="2862263"/>
                  </a:lnTo>
                  <a:close/>
                </a:path>
              </a:pathLst>
            </a:custGeom>
            <a:grpFill/>
            <a:ln w="9525" cap="flat">
              <a:noFill/>
              <a:prstDash val="solid"/>
              <a:miter/>
            </a:ln>
          </p:spPr>
          <p:txBody>
            <a:bodyPr rtlCol="0" anchor="ctr"/>
            <a:lstStyle/>
            <a:p>
              <a:endParaRPr lang="en-GB"/>
            </a:p>
          </p:txBody>
        </p:sp>
        <p:sp>
          <p:nvSpPr>
            <p:cNvPr id="15" name="Freeform: Shape 26">
              <a:extLst>
                <a:ext uri="{FF2B5EF4-FFF2-40B4-BE49-F238E27FC236}">
                  <a16:creationId xmlns:a16="http://schemas.microsoft.com/office/drawing/2014/main" id="{DD95A198-5417-94D2-62ED-26E53D2B8226}"/>
                </a:ext>
              </a:extLst>
            </p:cNvPr>
            <p:cNvSpPr/>
            <p:nvPr/>
          </p:nvSpPr>
          <p:spPr>
            <a:xfrm>
              <a:off x="5411729" y="2033206"/>
              <a:ext cx="857345" cy="2865310"/>
            </a:xfrm>
            <a:custGeom>
              <a:avLst/>
              <a:gdLst>
                <a:gd name="connsiteX0" fmla="*/ 586829 w 857345"/>
                <a:gd name="connsiteY0" fmla="*/ 2865311 h 2865310"/>
                <a:gd name="connsiteX1" fmla="*/ 2566 w 857345"/>
                <a:gd name="connsiteY1" fmla="*/ 1831658 h 2865310"/>
                <a:gd name="connsiteX2" fmla="*/ 213545 w 857345"/>
                <a:gd name="connsiteY2" fmla="*/ 1392460 h 2865310"/>
                <a:gd name="connsiteX3" fmla="*/ 608927 w 857345"/>
                <a:gd name="connsiteY3" fmla="*/ 1108805 h 2865310"/>
                <a:gd name="connsiteX4" fmla="*/ 618548 w 857345"/>
                <a:gd name="connsiteY4" fmla="*/ 1104233 h 2865310"/>
                <a:gd name="connsiteX5" fmla="*/ 693890 w 857345"/>
                <a:gd name="connsiteY5" fmla="*/ 1066419 h 2865310"/>
                <a:gd name="connsiteX6" fmla="*/ 842290 w 857345"/>
                <a:gd name="connsiteY6" fmla="*/ 906018 h 2865310"/>
                <a:gd name="connsiteX7" fmla="*/ 740182 w 857345"/>
                <a:gd name="connsiteY7" fmla="*/ 502539 h 2865310"/>
                <a:gd name="connsiteX8" fmla="*/ 726466 w 857345"/>
                <a:gd name="connsiteY8" fmla="*/ 477488 h 2865310"/>
                <a:gd name="connsiteX9" fmla="*/ 645599 w 857345"/>
                <a:gd name="connsiteY9" fmla="*/ 0 h 2865310"/>
                <a:gd name="connsiteX10" fmla="*/ 650837 w 857345"/>
                <a:gd name="connsiteY10" fmla="*/ 762 h 2865310"/>
                <a:gd name="connsiteX11" fmla="*/ 731133 w 857345"/>
                <a:gd name="connsiteY11" fmla="*/ 475012 h 2865310"/>
                <a:gd name="connsiteX12" fmla="*/ 744849 w 857345"/>
                <a:gd name="connsiteY12" fmla="*/ 500063 h 2865310"/>
                <a:gd name="connsiteX13" fmla="*/ 847529 w 857345"/>
                <a:gd name="connsiteY13" fmla="*/ 907256 h 2865310"/>
                <a:gd name="connsiteX14" fmla="*/ 696557 w 857345"/>
                <a:gd name="connsiteY14" fmla="*/ 1071086 h 2865310"/>
                <a:gd name="connsiteX15" fmla="*/ 621024 w 857345"/>
                <a:gd name="connsiteY15" fmla="*/ 1108996 h 2865310"/>
                <a:gd name="connsiteX16" fmla="*/ 611404 w 857345"/>
                <a:gd name="connsiteY16" fmla="*/ 1113568 h 2865310"/>
                <a:gd name="connsiteX17" fmla="*/ 217545 w 857345"/>
                <a:gd name="connsiteY17" fmla="*/ 1396079 h 2865310"/>
                <a:gd name="connsiteX18" fmla="*/ 7900 w 857345"/>
                <a:gd name="connsiteY18" fmla="*/ 1832039 h 2865310"/>
                <a:gd name="connsiteX19" fmla="*/ 589592 w 857345"/>
                <a:gd name="connsiteY19" fmla="*/ 2860834 h 2865310"/>
                <a:gd name="connsiteX20" fmla="*/ 586925 w 857345"/>
                <a:gd name="connsiteY20" fmla="*/ 2865311 h 28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7345" h="2865310">
                  <a:moveTo>
                    <a:pt x="586829" y="2865311"/>
                  </a:moveTo>
                  <a:cubicBezTo>
                    <a:pt x="281934" y="2682812"/>
                    <a:pt x="-31629" y="2315528"/>
                    <a:pt x="2566" y="1831658"/>
                  </a:cubicBezTo>
                  <a:cubicBezTo>
                    <a:pt x="13424" y="1677638"/>
                    <a:pt x="84481" y="1529906"/>
                    <a:pt x="213545" y="1392460"/>
                  </a:cubicBezTo>
                  <a:cubicBezTo>
                    <a:pt x="316415" y="1283018"/>
                    <a:pt x="456908" y="1182243"/>
                    <a:pt x="608927" y="1108805"/>
                  </a:cubicBezTo>
                  <a:lnTo>
                    <a:pt x="618548" y="1104233"/>
                  </a:lnTo>
                  <a:cubicBezTo>
                    <a:pt x="643408" y="1092327"/>
                    <a:pt x="669030" y="1080040"/>
                    <a:pt x="693890" y="1066419"/>
                  </a:cubicBezTo>
                  <a:cubicBezTo>
                    <a:pt x="753041" y="1034225"/>
                    <a:pt x="823430" y="986981"/>
                    <a:pt x="842290" y="906018"/>
                  </a:cubicBezTo>
                  <a:cubicBezTo>
                    <a:pt x="878009" y="753618"/>
                    <a:pt x="807905" y="625983"/>
                    <a:pt x="740182" y="502539"/>
                  </a:cubicBezTo>
                  <a:cubicBezTo>
                    <a:pt x="735610" y="494157"/>
                    <a:pt x="731038" y="485775"/>
                    <a:pt x="726466" y="477488"/>
                  </a:cubicBezTo>
                  <a:cubicBezTo>
                    <a:pt x="651409" y="339566"/>
                    <a:pt x="621977" y="165545"/>
                    <a:pt x="645599" y="0"/>
                  </a:cubicBezTo>
                  <a:lnTo>
                    <a:pt x="650837" y="762"/>
                  </a:lnTo>
                  <a:cubicBezTo>
                    <a:pt x="627406" y="165259"/>
                    <a:pt x="656648" y="338138"/>
                    <a:pt x="731133" y="475012"/>
                  </a:cubicBezTo>
                  <a:cubicBezTo>
                    <a:pt x="735705" y="483394"/>
                    <a:pt x="740277" y="491681"/>
                    <a:pt x="744849" y="500063"/>
                  </a:cubicBezTo>
                  <a:cubicBezTo>
                    <a:pt x="813143" y="624364"/>
                    <a:pt x="883724" y="752856"/>
                    <a:pt x="847529" y="907256"/>
                  </a:cubicBezTo>
                  <a:cubicBezTo>
                    <a:pt x="828193" y="990219"/>
                    <a:pt x="756660" y="1038416"/>
                    <a:pt x="696557" y="1071086"/>
                  </a:cubicBezTo>
                  <a:cubicBezTo>
                    <a:pt x="671602" y="1084802"/>
                    <a:pt x="645884" y="1097090"/>
                    <a:pt x="621024" y="1108996"/>
                  </a:cubicBezTo>
                  <a:lnTo>
                    <a:pt x="611404" y="1113568"/>
                  </a:lnTo>
                  <a:cubicBezTo>
                    <a:pt x="459861" y="1186720"/>
                    <a:pt x="320034" y="1287113"/>
                    <a:pt x="217545" y="1396079"/>
                  </a:cubicBezTo>
                  <a:cubicBezTo>
                    <a:pt x="89243" y="1532573"/>
                    <a:pt x="18758" y="1679162"/>
                    <a:pt x="7900" y="1832039"/>
                  </a:cubicBezTo>
                  <a:cubicBezTo>
                    <a:pt x="-26104" y="2313527"/>
                    <a:pt x="286125" y="2679097"/>
                    <a:pt x="589592" y="2860834"/>
                  </a:cubicBezTo>
                  <a:lnTo>
                    <a:pt x="586925" y="2865311"/>
                  </a:lnTo>
                  <a:close/>
                </a:path>
              </a:pathLst>
            </a:custGeom>
            <a:grpFill/>
            <a:ln w="9525" cap="flat">
              <a:noFill/>
              <a:prstDash val="solid"/>
              <a:miter/>
            </a:ln>
          </p:spPr>
          <p:txBody>
            <a:bodyPr rtlCol="0" anchor="ctr"/>
            <a:lstStyle/>
            <a:p>
              <a:endParaRPr lang="en-GB"/>
            </a:p>
          </p:txBody>
        </p:sp>
        <p:sp>
          <p:nvSpPr>
            <p:cNvPr id="16" name="Freeform: Shape 27">
              <a:extLst>
                <a:ext uri="{FF2B5EF4-FFF2-40B4-BE49-F238E27FC236}">
                  <a16:creationId xmlns:a16="http://schemas.microsoft.com/office/drawing/2014/main" id="{5BA0F17A-406B-A568-41BF-9392F7FF7BB6}"/>
                </a:ext>
              </a:extLst>
            </p:cNvPr>
            <p:cNvSpPr/>
            <p:nvPr/>
          </p:nvSpPr>
          <p:spPr>
            <a:xfrm>
              <a:off x="5462269" y="2030348"/>
              <a:ext cx="828552" cy="2868358"/>
            </a:xfrm>
            <a:custGeom>
              <a:avLst/>
              <a:gdLst>
                <a:gd name="connsiteX0" fmla="*/ 566770 w 828552"/>
                <a:gd name="connsiteY0" fmla="*/ 2868359 h 2868358"/>
                <a:gd name="connsiteX1" fmla="*/ 149480 w 828552"/>
                <a:gd name="connsiteY1" fmla="*/ 2433828 h 2868358"/>
                <a:gd name="connsiteX2" fmla="*/ 2414 w 828552"/>
                <a:gd name="connsiteY2" fmla="*/ 1820228 h 2868358"/>
                <a:gd name="connsiteX3" fmla="*/ 206153 w 828552"/>
                <a:gd name="connsiteY3" fmla="*/ 1384745 h 2868358"/>
                <a:gd name="connsiteX4" fmla="*/ 588296 w 828552"/>
                <a:gd name="connsiteY4" fmla="*/ 1099566 h 2868358"/>
                <a:gd name="connsiteX5" fmla="*/ 596678 w 828552"/>
                <a:gd name="connsiteY5" fmla="*/ 1095375 h 2868358"/>
                <a:gd name="connsiteX6" fmla="*/ 670402 w 828552"/>
                <a:gd name="connsiteY6" fmla="*/ 1056513 h 2868358"/>
                <a:gd name="connsiteX7" fmla="*/ 813848 w 828552"/>
                <a:gd name="connsiteY7" fmla="*/ 896398 h 2868358"/>
                <a:gd name="connsiteX8" fmla="*/ 716027 w 828552"/>
                <a:gd name="connsiteY8" fmla="*/ 497491 h 2868358"/>
                <a:gd name="connsiteX9" fmla="*/ 702596 w 828552"/>
                <a:gd name="connsiteY9" fmla="*/ 472154 h 2868358"/>
                <a:gd name="connsiteX10" fmla="*/ 625920 w 828552"/>
                <a:gd name="connsiteY10" fmla="*/ 0 h 2868358"/>
                <a:gd name="connsiteX11" fmla="*/ 631064 w 828552"/>
                <a:gd name="connsiteY11" fmla="*/ 762 h 2868358"/>
                <a:gd name="connsiteX12" fmla="*/ 707264 w 828552"/>
                <a:gd name="connsiteY12" fmla="*/ 469773 h 2868358"/>
                <a:gd name="connsiteX13" fmla="*/ 720694 w 828552"/>
                <a:gd name="connsiteY13" fmla="*/ 495110 h 2868358"/>
                <a:gd name="connsiteX14" fmla="*/ 818992 w 828552"/>
                <a:gd name="connsiteY14" fmla="*/ 897636 h 2868358"/>
                <a:gd name="connsiteX15" fmla="*/ 673069 w 828552"/>
                <a:gd name="connsiteY15" fmla="*/ 1061085 h 2868358"/>
                <a:gd name="connsiteX16" fmla="*/ 599155 w 828552"/>
                <a:gd name="connsiteY16" fmla="*/ 1100138 h 2868358"/>
                <a:gd name="connsiteX17" fmla="*/ 590773 w 828552"/>
                <a:gd name="connsiteY17" fmla="*/ 1104329 h 2868358"/>
                <a:gd name="connsiteX18" fmla="*/ 7652 w 828552"/>
                <a:gd name="connsiteY18" fmla="*/ 1820704 h 2868358"/>
                <a:gd name="connsiteX19" fmla="*/ 154052 w 828552"/>
                <a:gd name="connsiteY19" fmla="*/ 2431352 h 2868358"/>
                <a:gd name="connsiteX20" fmla="*/ 569723 w 828552"/>
                <a:gd name="connsiteY20" fmla="*/ 2864072 h 2868358"/>
                <a:gd name="connsiteX21" fmla="*/ 566960 w 828552"/>
                <a:gd name="connsiteY21" fmla="*/ 2868359 h 286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8552" h="2868358">
                  <a:moveTo>
                    <a:pt x="566770" y="2868359"/>
                  </a:moveTo>
                  <a:cubicBezTo>
                    <a:pt x="393605" y="2755964"/>
                    <a:pt x="249302" y="2605754"/>
                    <a:pt x="149480" y="2433828"/>
                  </a:cubicBezTo>
                  <a:cubicBezTo>
                    <a:pt x="38799" y="2243233"/>
                    <a:pt x="-12064" y="2031111"/>
                    <a:pt x="2414" y="1820228"/>
                  </a:cubicBezTo>
                  <a:cubicBezTo>
                    <a:pt x="12796" y="1668209"/>
                    <a:pt x="81376" y="1521714"/>
                    <a:pt x="206153" y="1384745"/>
                  </a:cubicBezTo>
                  <a:cubicBezTo>
                    <a:pt x="305023" y="1276255"/>
                    <a:pt x="440754" y="1175004"/>
                    <a:pt x="588296" y="1099566"/>
                  </a:cubicBezTo>
                  <a:lnTo>
                    <a:pt x="596678" y="1095375"/>
                  </a:lnTo>
                  <a:cubicBezTo>
                    <a:pt x="620967" y="1083088"/>
                    <a:pt x="646018" y="1070420"/>
                    <a:pt x="670402" y="1056513"/>
                  </a:cubicBezTo>
                  <a:cubicBezTo>
                    <a:pt x="727647" y="1023747"/>
                    <a:pt x="795751" y="975932"/>
                    <a:pt x="813848" y="896398"/>
                  </a:cubicBezTo>
                  <a:cubicBezTo>
                    <a:pt x="848424" y="746093"/>
                    <a:pt x="781178" y="619697"/>
                    <a:pt x="716027" y="497491"/>
                  </a:cubicBezTo>
                  <a:cubicBezTo>
                    <a:pt x="711550" y="489014"/>
                    <a:pt x="706978" y="480632"/>
                    <a:pt x="702596" y="472154"/>
                  </a:cubicBezTo>
                  <a:cubicBezTo>
                    <a:pt x="630492" y="335375"/>
                    <a:pt x="602489" y="163259"/>
                    <a:pt x="625920" y="0"/>
                  </a:cubicBezTo>
                  <a:lnTo>
                    <a:pt x="631064" y="762"/>
                  </a:lnTo>
                  <a:cubicBezTo>
                    <a:pt x="607823" y="162973"/>
                    <a:pt x="635540" y="333947"/>
                    <a:pt x="707264" y="469773"/>
                  </a:cubicBezTo>
                  <a:cubicBezTo>
                    <a:pt x="711740" y="478155"/>
                    <a:pt x="716217" y="486632"/>
                    <a:pt x="720694" y="495110"/>
                  </a:cubicBezTo>
                  <a:cubicBezTo>
                    <a:pt x="786226" y="618173"/>
                    <a:pt x="854044" y="745427"/>
                    <a:pt x="818992" y="897636"/>
                  </a:cubicBezTo>
                  <a:cubicBezTo>
                    <a:pt x="800323" y="979170"/>
                    <a:pt x="731171" y="1027843"/>
                    <a:pt x="673069" y="1061085"/>
                  </a:cubicBezTo>
                  <a:cubicBezTo>
                    <a:pt x="648590" y="1075087"/>
                    <a:pt x="623444" y="1087850"/>
                    <a:pt x="599155" y="1100138"/>
                  </a:cubicBezTo>
                  <a:lnTo>
                    <a:pt x="590773" y="1104329"/>
                  </a:lnTo>
                  <a:cubicBezTo>
                    <a:pt x="460947" y="1170718"/>
                    <a:pt x="35180" y="1418654"/>
                    <a:pt x="7652" y="1820704"/>
                  </a:cubicBezTo>
                  <a:cubicBezTo>
                    <a:pt x="-6730" y="2030540"/>
                    <a:pt x="43943" y="2241709"/>
                    <a:pt x="154052" y="2431352"/>
                  </a:cubicBezTo>
                  <a:cubicBezTo>
                    <a:pt x="253493" y="2602516"/>
                    <a:pt x="397225" y="2752154"/>
                    <a:pt x="569723" y="2864072"/>
                  </a:cubicBezTo>
                  <a:lnTo>
                    <a:pt x="566960" y="2868359"/>
                  </a:lnTo>
                  <a:close/>
                </a:path>
              </a:pathLst>
            </a:custGeom>
            <a:grpFill/>
            <a:ln w="9525" cap="flat">
              <a:noFill/>
              <a:prstDash val="solid"/>
              <a:miter/>
            </a:ln>
          </p:spPr>
          <p:txBody>
            <a:bodyPr rtlCol="0" anchor="ctr"/>
            <a:lstStyle/>
            <a:p>
              <a:endParaRPr lang="en-GB"/>
            </a:p>
          </p:txBody>
        </p:sp>
        <p:sp>
          <p:nvSpPr>
            <p:cNvPr id="17" name="Freeform: Shape 28">
              <a:extLst>
                <a:ext uri="{FF2B5EF4-FFF2-40B4-BE49-F238E27FC236}">
                  <a16:creationId xmlns:a16="http://schemas.microsoft.com/office/drawing/2014/main" id="{70CC3B0C-DFCF-ADA1-9D53-93B11964E485}"/>
                </a:ext>
              </a:extLst>
            </p:cNvPr>
            <p:cNvSpPr/>
            <p:nvPr/>
          </p:nvSpPr>
          <p:spPr>
            <a:xfrm>
              <a:off x="5512536" y="2027490"/>
              <a:ext cx="799841" cy="2871596"/>
            </a:xfrm>
            <a:custGeom>
              <a:avLst/>
              <a:gdLst>
                <a:gd name="connsiteX0" fmla="*/ 546983 w 799841"/>
                <a:gd name="connsiteY0" fmla="*/ 2871502 h 2871596"/>
                <a:gd name="connsiteX1" fmla="*/ 144361 w 799841"/>
                <a:gd name="connsiteY1" fmla="*/ 2426684 h 2871596"/>
                <a:gd name="connsiteX2" fmla="*/ 2439 w 799841"/>
                <a:gd name="connsiteY2" fmla="*/ 1808988 h 2871596"/>
                <a:gd name="connsiteX3" fmla="*/ 198844 w 799841"/>
                <a:gd name="connsiteY3" fmla="*/ 1377029 h 2871596"/>
                <a:gd name="connsiteX4" fmla="*/ 567747 w 799841"/>
                <a:gd name="connsiteY4" fmla="*/ 1090613 h 2871596"/>
                <a:gd name="connsiteX5" fmla="*/ 580701 w 799841"/>
                <a:gd name="connsiteY5" fmla="*/ 1083659 h 2871596"/>
                <a:gd name="connsiteX6" fmla="*/ 646995 w 799841"/>
                <a:gd name="connsiteY6" fmla="*/ 1046702 h 2871596"/>
                <a:gd name="connsiteX7" fmla="*/ 785584 w 799841"/>
                <a:gd name="connsiteY7" fmla="*/ 886873 h 2871596"/>
                <a:gd name="connsiteX8" fmla="*/ 692049 w 799841"/>
                <a:gd name="connsiteY8" fmla="*/ 492443 h 2871596"/>
                <a:gd name="connsiteX9" fmla="*/ 678904 w 799841"/>
                <a:gd name="connsiteY9" fmla="*/ 466820 h 2871596"/>
                <a:gd name="connsiteX10" fmla="*/ 606419 w 799841"/>
                <a:gd name="connsiteY10" fmla="*/ 0 h 2871596"/>
                <a:gd name="connsiteX11" fmla="*/ 611372 w 799841"/>
                <a:gd name="connsiteY11" fmla="*/ 762 h 2871596"/>
                <a:gd name="connsiteX12" fmla="*/ 683381 w 799841"/>
                <a:gd name="connsiteY12" fmla="*/ 464630 h 2871596"/>
                <a:gd name="connsiteX13" fmla="*/ 696525 w 799841"/>
                <a:gd name="connsiteY13" fmla="*/ 490157 h 2871596"/>
                <a:gd name="connsiteX14" fmla="*/ 790537 w 799841"/>
                <a:gd name="connsiteY14" fmla="*/ 888016 h 2871596"/>
                <a:gd name="connsiteX15" fmla="*/ 649567 w 799841"/>
                <a:gd name="connsiteY15" fmla="*/ 1051084 h 2871596"/>
                <a:gd name="connsiteX16" fmla="*/ 583083 w 799841"/>
                <a:gd name="connsiteY16" fmla="*/ 1088136 h 2871596"/>
                <a:gd name="connsiteX17" fmla="*/ 570129 w 799841"/>
                <a:gd name="connsiteY17" fmla="*/ 1095089 h 2871596"/>
                <a:gd name="connsiteX18" fmla="*/ 7392 w 799841"/>
                <a:gd name="connsiteY18" fmla="*/ 1809369 h 2871596"/>
                <a:gd name="connsiteX19" fmla="*/ 148647 w 799841"/>
                <a:gd name="connsiteY19" fmla="*/ 2424303 h 2871596"/>
                <a:gd name="connsiteX20" fmla="*/ 549840 w 799841"/>
                <a:gd name="connsiteY20" fmla="*/ 2867501 h 2871596"/>
                <a:gd name="connsiteX21" fmla="*/ 546983 w 799841"/>
                <a:gd name="connsiteY21" fmla="*/ 2871597 h 287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99841" h="2871596">
                  <a:moveTo>
                    <a:pt x="546983" y="2871502"/>
                  </a:moveTo>
                  <a:cubicBezTo>
                    <a:pt x="379533" y="2753773"/>
                    <a:pt x="240278" y="2600039"/>
                    <a:pt x="144361" y="2426684"/>
                  </a:cubicBezTo>
                  <a:cubicBezTo>
                    <a:pt x="36062" y="2230946"/>
                    <a:pt x="-11754" y="2023110"/>
                    <a:pt x="2439" y="1808988"/>
                  </a:cubicBezTo>
                  <a:cubicBezTo>
                    <a:pt x="12345" y="1658874"/>
                    <a:pt x="78448" y="1513523"/>
                    <a:pt x="198844" y="1377029"/>
                  </a:cubicBezTo>
                  <a:cubicBezTo>
                    <a:pt x="320669" y="1238917"/>
                    <a:pt x="466687" y="1145000"/>
                    <a:pt x="567747" y="1090613"/>
                  </a:cubicBezTo>
                  <a:lnTo>
                    <a:pt x="580701" y="1083659"/>
                  </a:lnTo>
                  <a:cubicBezTo>
                    <a:pt x="602514" y="1071944"/>
                    <a:pt x="625088" y="1059847"/>
                    <a:pt x="646995" y="1046702"/>
                  </a:cubicBezTo>
                  <a:cubicBezTo>
                    <a:pt x="702336" y="1013555"/>
                    <a:pt x="768058" y="965359"/>
                    <a:pt x="785584" y="886873"/>
                  </a:cubicBezTo>
                  <a:cubicBezTo>
                    <a:pt x="819112" y="738759"/>
                    <a:pt x="754533" y="613505"/>
                    <a:pt x="692049" y="492443"/>
                  </a:cubicBezTo>
                  <a:cubicBezTo>
                    <a:pt x="687667" y="483870"/>
                    <a:pt x="683286" y="475393"/>
                    <a:pt x="678904" y="466820"/>
                  </a:cubicBezTo>
                  <a:cubicBezTo>
                    <a:pt x="609657" y="331184"/>
                    <a:pt x="583273" y="160973"/>
                    <a:pt x="606419" y="0"/>
                  </a:cubicBezTo>
                  <a:lnTo>
                    <a:pt x="611372" y="762"/>
                  </a:lnTo>
                  <a:cubicBezTo>
                    <a:pt x="588321" y="160782"/>
                    <a:pt x="614610" y="329851"/>
                    <a:pt x="683381" y="464630"/>
                  </a:cubicBezTo>
                  <a:cubicBezTo>
                    <a:pt x="687762" y="473107"/>
                    <a:pt x="692144" y="481679"/>
                    <a:pt x="696525" y="490157"/>
                  </a:cubicBezTo>
                  <a:cubicBezTo>
                    <a:pt x="759390" y="611981"/>
                    <a:pt x="824446" y="737997"/>
                    <a:pt x="790537" y="888016"/>
                  </a:cubicBezTo>
                  <a:cubicBezTo>
                    <a:pt x="772535" y="968407"/>
                    <a:pt x="705765" y="1017365"/>
                    <a:pt x="649567" y="1051084"/>
                  </a:cubicBezTo>
                  <a:cubicBezTo>
                    <a:pt x="627564" y="1064228"/>
                    <a:pt x="604990" y="1076420"/>
                    <a:pt x="583083" y="1088136"/>
                  </a:cubicBezTo>
                  <a:lnTo>
                    <a:pt x="570129" y="1095089"/>
                  </a:lnTo>
                  <a:cubicBezTo>
                    <a:pt x="74067" y="1362361"/>
                    <a:pt x="13964" y="1709357"/>
                    <a:pt x="7392" y="1809369"/>
                  </a:cubicBezTo>
                  <a:cubicBezTo>
                    <a:pt x="-6705" y="2022539"/>
                    <a:pt x="40824" y="2229422"/>
                    <a:pt x="148647" y="2424303"/>
                  </a:cubicBezTo>
                  <a:cubicBezTo>
                    <a:pt x="244183" y="2596991"/>
                    <a:pt x="382867" y="2750249"/>
                    <a:pt x="549840" y="2867501"/>
                  </a:cubicBezTo>
                  <a:lnTo>
                    <a:pt x="546983" y="2871597"/>
                  </a:lnTo>
                  <a:close/>
                </a:path>
              </a:pathLst>
            </a:custGeom>
            <a:grpFill/>
            <a:ln w="9525" cap="flat">
              <a:noFill/>
              <a:prstDash val="solid"/>
              <a:miter/>
            </a:ln>
          </p:spPr>
          <p:txBody>
            <a:bodyPr rtlCol="0" anchor="ctr"/>
            <a:lstStyle/>
            <a:p>
              <a:endParaRPr lang="en-GB"/>
            </a:p>
          </p:txBody>
        </p:sp>
        <p:sp>
          <p:nvSpPr>
            <p:cNvPr id="18" name="Freeform: Shape 29">
              <a:extLst>
                <a:ext uri="{FF2B5EF4-FFF2-40B4-BE49-F238E27FC236}">
                  <a16:creationId xmlns:a16="http://schemas.microsoft.com/office/drawing/2014/main" id="{05036917-5E09-B1BE-4535-C373CDBA478C}"/>
                </a:ext>
              </a:extLst>
            </p:cNvPr>
            <p:cNvSpPr/>
            <p:nvPr/>
          </p:nvSpPr>
          <p:spPr>
            <a:xfrm>
              <a:off x="5562931" y="2024538"/>
              <a:ext cx="771202" cy="2874645"/>
            </a:xfrm>
            <a:custGeom>
              <a:avLst/>
              <a:gdLst>
                <a:gd name="connsiteX0" fmla="*/ 527163 w 771202"/>
                <a:gd name="connsiteY0" fmla="*/ 2874645 h 2874645"/>
                <a:gd name="connsiteX1" fmla="*/ 139114 w 771202"/>
                <a:gd name="connsiteY1" fmla="*/ 2419445 h 2874645"/>
                <a:gd name="connsiteX2" fmla="*/ 2335 w 771202"/>
                <a:gd name="connsiteY2" fmla="*/ 1797558 h 2874645"/>
                <a:gd name="connsiteX3" fmla="*/ 191597 w 771202"/>
                <a:gd name="connsiteY3" fmla="*/ 1369314 h 2874645"/>
                <a:gd name="connsiteX4" fmla="*/ 547261 w 771202"/>
                <a:gd name="connsiteY4" fmla="*/ 1081373 h 2874645"/>
                <a:gd name="connsiteX5" fmla="*/ 560691 w 771202"/>
                <a:gd name="connsiteY5" fmla="*/ 1073753 h 2874645"/>
                <a:gd name="connsiteX6" fmla="*/ 623556 w 771202"/>
                <a:gd name="connsiteY6" fmla="*/ 1036701 h 2874645"/>
                <a:gd name="connsiteX7" fmla="*/ 757287 w 771202"/>
                <a:gd name="connsiteY7" fmla="*/ 877157 h 2874645"/>
                <a:gd name="connsiteX8" fmla="*/ 668038 w 771202"/>
                <a:gd name="connsiteY8" fmla="*/ 487299 h 2874645"/>
                <a:gd name="connsiteX9" fmla="*/ 655179 w 771202"/>
                <a:gd name="connsiteY9" fmla="*/ 461486 h 2874645"/>
                <a:gd name="connsiteX10" fmla="*/ 586885 w 771202"/>
                <a:gd name="connsiteY10" fmla="*/ 0 h 2874645"/>
                <a:gd name="connsiteX11" fmla="*/ 591743 w 771202"/>
                <a:gd name="connsiteY11" fmla="*/ 667 h 2874645"/>
                <a:gd name="connsiteX12" fmla="*/ 659656 w 771202"/>
                <a:gd name="connsiteY12" fmla="*/ 459296 h 2874645"/>
                <a:gd name="connsiteX13" fmla="*/ 672514 w 771202"/>
                <a:gd name="connsiteY13" fmla="*/ 485108 h 2874645"/>
                <a:gd name="connsiteX14" fmla="*/ 762145 w 771202"/>
                <a:gd name="connsiteY14" fmla="*/ 878205 h 2874645"/>
                <a:gd name="connsiteX15" fmla="*/ 626223 w 771202"/>
                <a:gd name="connsiteY15" fmla="*/ 1040892 h 2874645"/>
                <a:gd name="connsiteX16" fmla="*/ 563168 w 771202"/>
                <a:gd name="connsiteY16" fmla="*/ 1078040 h 2874645"/>
                <a:gd name="connsiteX17" fmla="*/ 549737 w 771202"/>
                <a:gd name="connsiteY17" fmla="*/ 1085660 h 2874645"/>
                <a:gd name="connsiteX18" fmla="*/ 195407 w 771202"/>
                <a:gd name="connsiteY18" fmla="*/ 1372457 h 2874645"/>
                <a:gd name="connsiteX19" fmla="*/ 7384 w 771202"/>
                <a:gd name="connsiteY19" fmla="*/ 1797844 h 2874645"/>
                <a:gd name="connsiteX20" fmla="*/ 143591 w 771202"/>
                <a:gd name="connsiteY20" fmla="*/ 2417064 h 2874645"/>
                <a:gd name="connsiteX21" fmla="*/ 530211 w 771202"/>
                <a:gd name="connsiteY21" fmla="*/ 2870645 h 2874645"/>
                <a:gd name="connsiteX22" fmla="*/ 527258 w 771202"/>
                <a:gd name="connsiteY22" fmla="*/ 2874550 h 28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1202" h="2874645">
                  <a:moveTo>
                    <a:pt x="527163" y="2874645"/>
                  </a:moveTo>
                  <a:cubicBezTo>
                    <a:pt x="365428" y="2751582"/>
                    <a:pt x="231221" y="2594229"/>
                    <a:pt x="139114" y="2419445"/>
                  </a:cubicBezTo>
                  <a:cubicBezTo>
                    <a:pt x="34720" y="2221230"/>
                    <a:pt x="-11285" y="2011966"/>
                    <a:pt x="2335" y="1797558"/>
                  </a:cubicBezTo>
                  <a:cubicBezTo>
                    <a:pt x="11765" y="1649444"/>
                    <a:pt x="75487" y="1505331"/>
                    <a:pt x="191597" y="1369314"/>
                  </a:cubicBezTo>
                  <a:cubicBezTo>
                    <a:pt x="308374" y="1232535"/>
                    <a:pt x="449439" y="1137285"/>
                    <a:pt x="547261" y="1081373"/>
                  </a:cubicBezTo>
                  <a:lnTo>
                    <a:pt x="560691" y="1073753"/>
                  </a:lnTo>
                  <a:cubicBezTo>
                    <a:pt x="581360" y="1062038"/>
                    <a:pt x="602791" y="1049846"/>
                    <a:pt x="623556" y="1036701"/>
                  </a:cubicBezTo>
                  <a:cubicBezTo>
                    <a:pt x="676896" y="1003078"/>
                    <a:pt x="740332" y="954595"/>
                    <a:pt x="757287" y="877157"/>
                  </a:cubicBezTo>
                  <a:cubicBezTo>
                    <a:pt x="789672" y="731139"/>
                    <a:pt x="727855" y="607219"/>
                    <a:pt x="668038" y="487299"/>
                  </a:cubicBezTo>
                  <a:cubicBezTo>
                    <a:pt x="663751" y="478631"/>
                    <a:pt x="659465" y="470059"/>
                    <a:pt x="655179" y="461486"/>
                  </a:cubicBezTo>
                  <a:cubicBezTo>
                    <a:pt x="588885" y="326993"/>
                    <a:pt x="563929" y="158782"/>
                    <a:pt x="586885" y="0"/>
                  </a:cubicBezTo>
                  <a:lnTo>
                    <a:pt x="591743" y="667"/>
                  </a:lnTo>
                  <a:cubicBezTo>
                    <a:pt x="568978" y="158496"/>
                    <a:pt x="593743" y="325660"/>
                    <a:pt x="659656" y="459296"/>
                  </a:cubicBezTo>
                  <a:cubicBezTo>
                    <a:pt x="663942" y="467868"/>
                    <a:pt x="668228" y="476536"/>
                    <a:pt x="672514" y="485108"/>
                  </a:cubicBezTo>
                  <a:cubicBezTo>
                    <a:pt x="732712" y="605790"/>
                    <a:pt x="794911" y="730472"/>
                    <a:pt x="762145" y="878205"/>
                  </a:cubicBezTo>
                  <a:cubicBezTo>
                    <a:pt x="744809" y="957358"/>
                    <a:pt x="680420" y="1006697"/>
                    <a:pt x="626223" y="1040892"/>
                  </a:cubicBezTo>
                  <a:cubicBezTo>
                    <a:pt x="605363" y="1054037"/>
                    <a:pt x="583932" y="1066229"/>
                    <a:pt x="563168" y="1078040"/>
                  </a:cubicBezTo>
                  <a:lnTo>
                    <a:pt x="549737" y="1085660"/>
                  </a:lnTo>
                  <a:cubicBezTo>
                    <a:pt x="452296" y="1141286"/>
                    <a:pt x="311707" y="1236250"/>
                    <a:pt x="195407" y="1372457"/>
                  </a:cubicBezTo>
                  <a:cubicBezTo>
                    <a:pt x="80059" y="1507617"/>
                    <a:pt x="16718" y="1650778"/>
                    <a:pt x="7384" y="1797844"/>
                  </a:cubicBezTo>
                  <a:cubicBezTo>
                    <a:pt x="-6237" y="2011299"/>
                    <a:pt x="39578" y="2219706"/>
                    <a:pt x="143591" y="2417064"/>
                  </a:cubicBezTo>
                  <a:cubicBezTo>
                    <a:pt x="235317" y="2591181"/>
                    <a:pt x="369048" y="2747963"/>
                    <a:pt x="530211" y="2870645"/>
                  </a:cubicBezTo>
                  <a:lnTo>
                    <a:pt x="527258" y="2874550"/>
                  </a:lnTo>
                  <a:close/>
                </a:path>
              </a:pathLst>
            </a:custGeom>
            <a:grpFill/>
            <a:ln w="9525" cap="flat">
              <a:noFill/>
              <a:prstDash val="solid"/>
              <a:miter/>
            </a:ln>
          </p:spPr>
          <p:txBody>
            <a:bodyPr rtlCol="0" anchor="ctr"/>
            <a:lstStyle/>
            <a:p>
              <a:endParaRPr lang="en-GB"/>
            </a:p>
          </p:txBody>
        </p:sp>
        <p:sp>
          <p:nvSpPr>
            <p:cNvPr id="19" name="Freeform: Shape 30">
              <a:extLst>
                <a:ext uri="{FF2B5EF4-FFF2-40B4-BE49-F238E27FC236}">
                  <a16:creationId xmlns:a16="http://schemas.microsoft.com/office/drawing/2014/main" id="{73B64B9E-ABCE-205A-FA21-A53262276B0E}"/>
                </a:ext>
              </a:extLst>
            </p:cNvPr>
            <p:cNvSpPr/>
            <p:nvPr/>
          </p:nvSpPr>
          <p:spPr>
            <a:xfrm>
              <a:off x="5613301" y="2021776"/>
              <a:ext cx="742485" cy="2877597"/>
            </a:xfrm>
            <a:custGeom>
              <a:avLst/>
              <a:gdLst>
                <a:gd name="connsiteX0" fmla="*/ 507274 w 742485"/>
                <a:gd name="connsiteY0" fmla="*/ 2877598 h 2877597"/>
                <a:gd name="connsiteX1" fmla="*/ 133894 w 742485"/>
                <a:gd name="connsiteY1" fmla="*/ 2412111 h 2877597"/>
                <a:gd name="connsiteX2" fmla="*/ 2258 w 742485"/>
                <a:gd name="connsiteY2" fmla="*/ 1786128 h 2877597"/>
                <a:gd name="connsiteX3" fmla="*/ 184281 w 742485"/>
                <a:gd name="connsiteY3" fmla="*/ 1361599 h 2877597"/>
                <a:gd name="connsiteX4" fmla="*/ 526609 w 742485"/>
                <a:gd name="connsiteY4" fmla="*/ 1072229 h 2877597"/>
                <a:gd name="connsiteX5" fmla="*/ 541087 w 742485"/>
                <a:gd name="connsiteY5" fmla="*/ 1063466 h 2877597"/>
                <a:gd name="connsiteX6" fmla="*/ 600047 w 742485"/>
                <a:gd name="connsiteY6" fmla="*/ 1026795 h 2877597"/>
                <a:gd name="connsiteX7" fmla="*/ 728920 w 742485"/>
                <a:gd name="connsiteY7" fmla="*/ 867537 h 2877597"/>
                <a:gd name="connsiteX8" fmla="*/ 643957 w 742485"/>
                <a:gd name="connsiteY8" fmla="*/ 482251 h 2877597"/>
                <a:gd name="connsiteX9" fmla="*/ 631384 w 742485"/>
                <a:gd name="connsiteY9" fmla="*/ 456152 h 2877597"/>
                <a:gd name="connsiteX10" fmla="*/ 567281 w 742485"/>
                <a:gd name="connsiteY10" fmla="*/ 0 h 2877597"/>
                <a:gd name="connsiteX11" fmla="*/ 572043 w 742485"/>
                <a:gd name="connsiteY11" fmla="*/ 667 h 2877597"/>
                <a:gd name="connsiteX12" fmla="*/ 635766 w 742485"/>
                <a:gd name="connsiteY12" fmla="*/ 454057 h 2877597"/>
                <a:gd name="connsiteX13" fmla="*/ 648339 w 742485"/>
                <a:gd name="connsiteY13" fmla="*/ 480155 h 2877597"/>
                <a:gd name="connsiteX14" fmla="*/ 733683 w 742485"/>
                <a:gd name="connsiteY14" fmla="*/ 868490 h 2877597"/>
                <a:gd name="connsiteX15" fmla="*/ 602809 w 742485"/>
                <a:gd name="connsiteY15" fmla="*/ 1030796 h 2877597"/>
                <a:gd name="connsiteX16" fmla="*/ 543659 w 742485"/>
                <a:gd name="connsiteY16" fmla="*/ 1067562 h 2877597"/>
                <a:gd name="connsiteX17" fmla="*/ 529181 w 742485"/>
                <a:gd name="connsiteY17" fmla="*/ 1076325 h 2877597"/>
                <a:gd name="connsiteX18" fmla="*/ 7211 w 742485"/>
                <a:gd name="connsiteY18" fmla="*/ 1786414 h 2877597"/>
                <a:gd name="connsiteX19" fmla="*/ 138275 w 742485"/>
                <a:gd name="connsiteY19" fmla="*/ 2409920 h 2877597"/>
                <a:gd name="connsiteX20" fmla="*/ 510417 w 742485"/>
                <a:gd name="connsiteY20" fmla="*/ 2873883 h 2877597"/>
                <a:gd name="connsiteX21" fmla="*/ 507369 w 742485"/>
                <a:gd name="connsiteY21" fmla="*/ 2877598 h 287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485" h="2877597">
                  <a:moveTo>
                    <a:pt x="507274" y="2877598"/>
                  </a:moveTo>
                  <a:cubicBezTo>
                    <a:pt x="351254" y="2749201"/>
                    <a:pt x="222190" y="2588228"/>
                    <a:pt x="133894" y="2412111"/>
                  </a:cubicBezTo>
                  <a:cubicBezTo>
                    <a:pt x="33405" y="2211419"/>
                    <a:pt x="-10887" y="2000822"/>
                    <a:pt x="2258" y="1786128"/>
                  </a:cubicBezTo>
                  <a:cubicBezTo>
                    <a:pt x="11307" y="1640015"/>
                    <a:pt x="72457" y="1497140"/>
                    <a:pt x="184281" y="1361599"/>
                  </a:cubicBezTo>
                  <a:cubicBezTo>
                    <a:pt x="295914" y="1226153"/>
                    <a:pt x="432026" y="1129475"/>
                    <a:pt x="526609" y="1072229"/>
                  </a:cubicBezTo>
                  <a:lnTo>
                    <a:pt x="541087" y="1063466"/>
                  </a:lnTo>
                  <a:cubicBezTo>
                    <a:pt x="560518" y="1051751"/>
                    <a:pt x="580616" y="1039749"/>
                    <a:pt x="600047" y="1026795"/>
                  </a:cubicBezTo>
                  <a:cubicBezTo>
                    <a:pt x="654625" y="990600"/>
                    <a:pt x="712633" y="943451"/>
                    <a:pt x="728920" y="867537"/>
                  </a:cubicBezTo>
                  <a:cubicBezTo>
                    <a:pt x="760162" y="723710"/>
                    <a:pt x="701012" y="600932"/>
                    <a:pt x="643957" y="482251"/>
                  </a:cubicBezTo>
                  <a:cubicBezTo>
                    <a:pt x="639766" y="473488"/>
                    <a:pt x="635575" y="464820"/>
                    <a:pt x="631384" y="456152"/>
                  </a:cubicBezTo>
                  <a:cubicBezTo>
                    <a:pt x="567948" y="322802"/>
                    <a:pt x="544612" y="156496"/>
                    <a:pt x="567281" y="0"/>
                  </a:cubicBezTo>
                  <a:lnTo>
                    <a:pt x="572043" y="667"/>
                  </a:lnTo>
                  <a:cubicBezTo>
                    <a:pt x="549469" y="156305"/>
                    <a:pt x="572710" y="321564"/>
                    <a:pt x="635766" y="454057"/>
                  </a:cubicBezTo>
                  <a:cubicBezTo>
                    <a:pt x="639957" y="462725"/>
                    <a:pt x="644148" y="471487"/>
                    <a:pt x="648339" y="480155"/>
                  </a:cubicBezTo>
                  <a:cubicBezTo>
                    <a:pt x="705870" y="599599"/>
                    <a:pt x="765306" y="723043"/>
                    <a:pt x="733683" y="868490"/>
                  </a:cubicBezTo>
                  <a:cubicBezTo>
                    <a:pt x="717014" y="946118"/>
                    <a:pt x="658150" y="994029"/>
                    <a:pt x="602809" y="1030796"/>
                  </a:cubicBezTo>
                  <a:cubicBezTo>
                    <a:pt x="583283" y="1043749"/>
                    <a:pt x="563090" y="1055846"/>
                    <a:pt x="543659" y="1067562"/>
                  </a:cubicBezTo>
                  <a:lnTo>
                    <a:pt x="529181" y="1076325"/>
                  </a:lnTo>
                  <a:cubicBezTo>
                    <a:pt x="80744" y="1347788"/>
                    <a:pt x="14736" y="1663351"/>
                    <a:pt x="7211" y="1786414"/>
                  </a:cubicBezTo>
                  <a:cubicBezTo>
                    <a:pt x="-5933" y="2000250"/>
                    <a:pt x="38167" y="2209991"/>
                    <a:pt x="138275" y="2409920"/>
                  </a:cubicBezTo>
                  <a:cubicBezTo>
                    <a:pt x="226191" y="2585466"/>
                    <a:pt x="354874" y="2745867"/>
                    <a:pt x="510417" y="2873883"/>
                  </a:cubicBezTo>
                  <a:lnTo>
                    <a:pt x="507369" y="2877598"/>
                  </a:lnTo>
                  <a:close/>
                </a:path>
              </a:pathLst>
            </a:custGeom>
            <a:grpFill/>
            <a:ln w="9525" cap="flat">
              <a:noFill/>
              <a:prstDash val="solid"/>
              <a:miter/>
            </a:ln>
          </p:spPr>
          <p:txBody>
            <a:bodyPr rtlCol="0" anchor="ctr"/>
            <a:lstStyle/>
            <a:p>
              <a:endParaRPr lang="en-GB"/>
            </a:p>
          </p:txBody>
        </p:sp>
        <p:sp>
          <p:nvSpPr>
            <p:cNvPr id="20" name="Freeform: Shape 31">
              <a:extLst>
                <a:ext uri="{FF2B5EF4-FFF2-40B4-BE49-F238E27FC236}">
                  <a16:creationId xmlns:a16="http://schemas.microsoft.com/office/drawing/2014/main" id="{33935868-571E-770B-7053-F49C93C1E7FE}"/>
                </a:ext>
              </a:extLst>
            </p:cNvPr>
            <p:cNvSpPr/>
            <p:nvPr/>
          </p:nvSpPr>
          <p:spPr>
            <a:xfrm>
              <a:off x="5663733" y="2019013"/>
              <a:ext cx="713698" cy="2880741"/>
            </a:xfrm>
            <a:custGeom>
              <a:avLst/>
              <a:gdLst>
                <a:gd name="connsiteX0" fmla="*/ 487321 w 713698"/>
                <a:gd name="connsiteY0" fmla="*/ 2880646 h 2880741"/>
                <a:gd name="connsiteX1" fmla="*/ 128610 w 713698"/>
                <a:gd name="connsiteY1" fmla="*/ 2404777 h 2880741"/>
                <a:gd name="connsiteX2" fmla="*/ 2213 w 713698"/>
                <a:gd name="connsiteY2" fmla="*/ 1774698 h 2880741"/>
                <a:gd name="connsiteX3" fmla="*/ 505990 w 713698"/>
                <a:gd name="connsiteY3" fmla="*/ 1062990 h 2880741"/>
                <a:gd name="connsiteX4" fmla="*/ 521135 w 713698"/>
                <a:gd name="connsiteY4" fmla="*/ 1053370 h 2880741"/>
                <a:gd name="connsiteX5" fmla="*/ 576571 w 713698"/>
                <a:gd name="connsiteY5" fmla="*/ 1016889 h 2880741"/>
                <a:gd name="connsiteX6" fmla="*/ 700491 w 713698"/>
                <a:gd name="connsiteY6" fmla="*/ 857917 h 2880741"/>
                <a:gd name="connsiteX7" fmla="*/ 619719 w 713698"/>
                <a:gd name="connsiteY7" fmla="*/ 477298 h 2880741"/>
                <a:gd name="connsiteX8" fmla="*/ 607527 w 713698"/>
                <a:gd name="connsiteY8" fmla="*/ 450818 h 2880741"/>
                <a:gd name="connsiteX9" fmla="*/ 547615 w 713698"/>
                <a:gd name="connsiteY9" fmla="*/ 0 h 2880741"/>
                <a:gd name="connsiteX10" fmla="*/ 552282 w 713698"/>
                <a:gd name="connsiteY10" fmla="*/ 667 h 2880741"/>
                <a:gd name="connsiteX11" fmla="*/ 611909 w 713698"/>
                <a:gd name="connsiteY11" fmla="*/ 448913 h 2880741"/>
                <a:gd name="connsiteX12" fmla="*/ 624101 w 713698"/>
                <a:gd name="connsiteY12" fmla="*/ 475393 h 2880741"/>
                <a:gd name="connsiteX13" fmla="*/ 705158 w 713698"/>
                <a:gd name="connsiteY13" fmla="*/ 858965 h 2880741"/>
                <a:gd name="connsiteX14" fmla="*/ 579333 w 713698"/>
                <a:gd name="connsiteY14" fmla="*/ 1020890 h 2880741"/>
                <a:gd name="connsiteX15" fmla="*/ 523707 w 713698"/>
                <a:gd name="connsiteY15" fmla="*/ 1057466 h 2880741"/>
                <a:gd name="connsiteX16" fmla="*/ 508562 w 713698"/>
                <a:gd name="connsiteY16" fmla="*/ 1067086 h 2880741"/>
                <a:gd name="connsiteX17" fmla="*/ 6976 w 713698"/>
                <a:gd name="connsiteY17" fmla="*/ 1775079 h 2880741"/>
                <a:gd name="connsiteX18" fmla="*/ 132992 w 713698"/>
                <a:gd name="connsiteY18" fmla="*/ 2402872 h 2880741"/>
                <a:gd name="connsiteX19" fmla="*/ 490560 w 713698"/>
                <a:gd name="connsiteY19" fmla="*/ 2877217 h 2880741"/>
                <a:gd name="connsiteX20" fmla="*/ 487417 w 713698"/>
                <a:gd name="connsiteY20" fmla="*/ 2880741 h 288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3698" h="2880741">
                  <a:moveTo>
                    <a:pt x="487321" y="2880646"/>
                  </a:moveTo>
                  <a:cubicBezTo>
                    <a:pt x="337112" y="2746820"/>
                    <a:pt x="213002" y="2582228"/>
                    <a:pt x="128610" y="2404777"/>
                  </a:cubicBezTo>
                  <a:cubicBezTo>
                    <a:pt x="31931" y="2201609"/>
                    <a:pt x="-10550" y="1989582"/>
                    <a:pt x="2213" y="1774698"/>
                  </a:cubicBezTo>
                  <a:cubicBezTo>
                    <a:pt x="23835" y="1410748"/>
                    <a:pt x="361687" y="1155764"/>
                    <a:pt x="505990" y="1062990"/>
                  </a:cubicBezTo>
                  <a:cubicBezTo>
                    <a:pt x="510944" y="1059752"/>
                    <a:pt x="515992" y="1056608"/>
                    <a:pt x="521135" y="1053370"/>
                  </a:cubicBezTo>
                  <a:cubicBezTo>
                    <a:pt x="539423" y="1041749"/>
                    <a:pt x="558283" y="1029653"/>
                    <a:pt x="576571" y="1016889"/>
                  </a:cubicBezTo>
                  <a:cubicBezTo>
                    <a:pt x="629054" y="980218"/>
                    <a:pt x="684870" y="932688"/>
                    <a:pt x="700491" y="857917"/>
                  </a:cubicBezTo>
                  <a:cubicBezTo>
                    <a:pt x="730590" y="716280"/>
                    <a:pt x="674297" y="594741"/>
                    <a:pt x="619719" y="477298"/>
                  </a:cubicBezTo>
                  <a:cubicBezTo>
                    <a:pt x="615623" y="468440"/>
                    <a:pt x="611528" y="459677"/>
                    <a:pt x="607527" y="450818"/>
                  </a:cubicBezTo>
                  <a:cubicBezTo>
                    <a:pt x="546948" y="318611"/>
                    <a:pt x="525136" y="154210"/>
                    <a:pt x="547615" y="0"/>
                  </a:cubicBezTo>
                  <a:lnTo>
                    <a:pt x="552282" y="667"/>
                  </a:lnTo>
                  <a:cubicBezTo>
                    <a:pt x="529994" y="154115"/>
                    <a:pt x="551711" y="317468"/>
                    <a:pt x="611909" y="448913"/>
                  </a:cubicBezTo>
                  <a:cubicBezTo>
                    <a:pt x="615909" y="457676"/>
                    <a:pt x="620005" y="466535"/>
                    <a:pt x="624101" y="475393"/>
                  </a:cubicBezTo>
                  <a:cubicBezTo>
                    <a:pt x="678869" y="593598"/>
                    <a:pt x="735638" y="715804"/>
                    <a:pt x="705158" y="858965"/>
                  </a:cubicBezTo>
                  <a:cubicBezTo>
                    <a:pt x="689156" y="935355"/>
                    <a:pt x="632578" y="983647"/>
                    <a:pt x="579333" y="1020890"/>
                  </a:cubicBezTo>
                  <a:cubicBezTo>
                    <a:pt x="560950" y="1033748"/>
                    <a:pt x="541995" y="1045845"/>
                    <a:pt x="523707" y="1057466"/>
                  </a:cubicBezTo>
                  <a:cubicBezTo>
                    <a:pt x="518659" y="1060704"/>
                    <a:pt x="513611" y="1063943"/>
                    <a:pt x="508562" y="1067086"/>
                  </a:cubicBezTo>
                  <a:cubicBezTo>
                    <a:pt x="364925" y="1159383"/>
                    <a:pt x="28407" y="1413224"/>
                    <a:pt x="6976" y="1775079"/>
                  </a:cubicBezTo>
                  <a:cubicBezTo>
                    <a:pt x="-5693" y="1989201"/>
                    <a:pt x="36694" y="2200466"/>
                    <a:pt x="132992" y="2402872"/>
                  </a:cubicBezTo>
                  <a:cubicBezTo>
                    <a:pt x="217097" y="2579751"/>
                    <a:pt x="340732" y="2743772"/>
                    <a:pt x="490560" y="2877217"/>
                  </a:cubicBezTo>
                  <a:lnTo>
                    <a:pt x="487417" y="2880741"/>
                  </a:lnTo>
                  <a:close/>
                </a:path>
              </a:pathLst>
            </a:custGeom>
            <a:grpFill/>
            <a:ln w="9525" cap="flat">
              <a:noFill/>
              <a:prstDash val="solid"/>
              <a:miter/>
            </a:ln>
          </p:spPr>
          <p:txBody>
            <a:bodyPr rtlCol="0" anchor="ctr"/>
            <a:lstStyle/>
            <a:p>
              <a:endParaRPr lang="en-GB"/>
            </a:p>
          </p:txBody>
        </p:sp>
        <p:sp>
          <p:nvSpPr>
            <p:cNvPr id="21" name="Freeform: Shape 32">
              <a:extLst>
                <a:ext uri="{FF2B5EF4-FFF2-40B4-BE49-F238E27FC236}">
                  <a16:creationId xmlns:a16="http://schemas.microsoft.com/office/drawing/2014/main" id="{ADC77D22-D9A3-4512-E913-8E5F224A6BF3}"/>
                </a:ext>
              </a:extLst>
            </p:cNvPr>
            <p:cNvSpPr/>
            <p:nvPr/>
          </p:nvSpPr>
          <p:spPr>
            <a:xfrm>
              <a:off x="5714197" y="2016156"/>
              <a:ext cx="684947" cy="2883693"/>
            </a:xfrm>
            <a:custGeom>
              <a:avLst/>
              <a:gdLst>
                <a:gd name="connsiteX0" fmla="*/ 467432 w 684947"/>
                <a:gd name="connsiteY0" fmla="*/ 2883694 h 2883693"/>
                <a:gd name="connsiteX1" fmla="*/ 123389 w 684947"/>
                <a:gd name="connsiteY1" fmla="*/ 2397538 h 2883693"/>
                <a:gd name="connsiteX2" fmla="*/ 2136 w 684947"/>
                <a:gd name="connsiteY2" fmla="*/ 1763363 h 2883693"/>
                <a:gd name="connsiteX3" fmla="*/ 169681 w 684947"/>
                <a:gd name="connsiteY3" fmla="*/ 1346168 h 2883693"/>
                <a:gd name="connsiteX4" fmla="*/ 485434 w 684947"/>
                <a:gd name="connsiteY4" fmla="*/ 1053941 h 2883693"/>
                <a:gd name="connsiteX5" fmla="*/ 501341 w 684947"/>
                <a:gd name="connsiteY5" fmla="*/ 1043178 h 2883693"/>
                <a:gd name="connsiteX6" fmla="*/ 553157 w 684947"/>
                <a:gd name="connsiteY6" fmla="*/ 1007078 h 2883693"/>
                <a:gd name="connsiteX7" fmla="*/ 672220 w 684947"/>
                <a:gd name="connsiteY7" fmla="*/ 848392 h 2883693"/>
                <a:gd name="connsiteX8" fmla="*/ 595734 w 684947"/>
                <a:gd name="connsiteY8" fmla="*/ 472345 h 2883693"/>
                <a:gd name="connsiteX9" fmla="*/ 583828 w 684947"/>
                <a:gd name="connsiteY9" fmla="*/ 445484 h 2883693"/>
                <a:gd name="connsiteX10" fmla="*/ 528011 w 684947"/>
                <a:gd name="connsiteY10" fmla="*/ 0 h 2883693"/>
                <a:gd name="connsiteX11" fmla="*/ 532583 w 684947"/>
                <a:gd name="connsiteY11" fmla="*/ 667 h 2883693"/>
                <a:gd name="connsiteX12" fmla="*/ 588019 w 684947"/>
                <a:gd name="connsiteY12" fmla="*/ 443675 h 2883693"/>
                <a:gd name="connsiteX13" fmla="*/ 599925 w 684947"/>
                <a:gd name="connsiteY13" fmla="*/ 470440 h 2883693"/>
                <a:gd name="connsiteX14" fmla="*/ 676696 w 684947"/>
                <a:gd name="connsiteY14" fmla="*/ 849249 h 2883693"/>
                <a:gd name="connsiteX15" fmla="*/ 555824 w 684947"/>
                <a:gd name="connsiteY15" fmla="*/ 1010698 h 2883693"/>
                <a:gd name="connsiteX16" fmla="*/ 503818 w 684947"/>
                <a:gd name="connsiteY16" fmla="*/ 1046893 h 2883693"/>
                <a:gd name="connsiteX17" fmla="*/ 487911 w 684947"/>
                <a:gd name="connsiteY17" fmla="*/ 1057656 h 2883693"/>
                <a:gd name="connsiteX18" fmla="*/ 6613 w 684947"/>
                <a:gd name="connsiteY18" fmla="*/ 1763554 h 2883693"/>
                <a:gd name="connsiteX19" fmla="*/ 127485 w 684947"/>
                <a:gd name="connsiteY19" fmla="*/ 2395633 h 2883693"/>
                <a:gd name="connsiteX20" fmla="*/ 470480 w 684947"/>
                <a:gd name="connsiteY20" fmla="*/ 2880360 h 2883693"/>
                <a:gd name="connsiteX21" fmla="*/ 467337 w 684947"/>
                <a:gd name="connsiteY21" fmla="*/ 2883694 h 288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4947" h="2883693">
                  <a:moveTo>
                    <a:pt x="467432" y="2883694"/>
                  </a:moveTo>
                  <a:cubicBezTo>
                    <a:pt x="322938" y="2744343"/>
                    <a:pt x="204066" y="2576227"/>
                    <a:pt x="123389" y="2397538"/>
                  </a:cubicBezTo>
                  <a:cubicBezTo>
                    <a:pt x="30616" y="2191893"/>
                    <a:pt x="-10151" y="1978533"/>
                    <a:pt x="2136" y="1763363"/>
                  </a:cubicBezTo>
                  <a:cubicBezTo>
                    <a:pt x="10232" y="1621250"/>
                    <a:pt x="66620" y="1480852"/>
                    <a:pt x="169681" y="1346168"/>
                  </a:cubicBezTo>
                  <a:cubicBezTo>
                    <a:pt x="271217" y="1213485"/>
                    <a:pt x="397423" y="1114044"/>
                    <a:pt x="485434" y="1053941"/>
                  </a:cubicBezTo>
                  <a:cubicBezTo>
                    <a:pt x="490673" y="1050322"/>
                    <a:pt x="496007" y="1046798"/>
                    <a:pt x="501341" y="1043178"/>
                  </a:cubicBezTo>
                  <a:cubicBezTo>
                    <a:pt x="518391" y="1031653"/>
                    <a:pt x="536012" y="1019651"/>
                    <a:pt x="553157" y="1007078"/>
                  </a:cubicBezTo>
                  <a:cubicBezTo>
                    <a:pt x="603544" y="969931"/>
                    <a:pt x="657170" y="922115"/>
                    <a:pt x="672220" y="848392"/>
                  </a:cubicBezTo>
                  <a:cubicBezTo>
                    <a:pt x="701176" y="708946"/>
                    <a:pt x="647645" y="588645"/>
                    <a:pt x="595734" y="472345"/>
                  </a:cubicBezTo>
                  <a:cubicBezTo>
                    <a:pt x="591733" y="463391"/>
                    <a:pt x="587733" y="454438"/>
                    <a:pt x="583828" y="445484"/>
                  </a:cubicBezTo>
                  <a:cubicBezTo>
                    <a:pt x="526201" y="314420"/>
                    <a:pt x="505818" y="152019"/>
                    <a:pt x="528011" y="0"/>
                  </a:cubicBezTo>
                  <a:lnTo>
                    <a:pt x="532583" y="667"/>
                  </a:lnTo>
                  <a:cubicBezTo>
                    <a:pt x="510485" y="151924"/>
                    <a:pt x="530773" y="313373"/>
                    <a:pt x="588019" y="443675"/>
                  </a:cubicBezTo>
                  <a:cubicBezTo>
                    <a:pt x="591924" y="452628"/>
                    <a:pt x="595924" y="461486"/>
                    <a:pt x="599925" y="470440"/>
                  </a:cubicBezTo>
                  <a:cubicBezTo>
                    <a:pt x="652027" y="587407"/>
                    <a:pt x="705938" y="708374"/>
                    <a:pt x="676696" y="849249"/>
                  </a:cubicBezTo>
                  <a:cubicBezTo>
                    <a:pt x="661361" y="924497"/>
                    <a:pt x="606973" y="973074"/>
                    <a:pt x="555824" y="1010698"/>
                  </a:cubicBezTo>
                  <a:cubicBezTo>
                    <a:pt x="538679" y="1023366"/>
                    <a:pt x="520963" y="1035368"/>
                    <a:pt x="503818" y="1046893"/>
                  </a:cubicBezTo>
                  <a:cubicBezTo>
                    <a:pt x="498484" y="1050512"/>
                    <a:pt x="493150" y="1054132"/>
                    <a:pt x="487911" y="1057656"/>
                  </a:cubicBezTo>
                  <a:cubicBezTo>
                    <a:pt x="88623" y="1330452"/>
                    <a:pt x="14995" y="1617059"/>
                    <a:pt x="6613" y="1763554"/>
                  </a:cubicBezTo>
                  <a:cubicBezTo>
                    <a:pt x="-5579" y="1978057"/>
                    <a:pt x="35092" y="2190655"/>
                    <a:pt x="127485" y="2395633"/>
                  </a:cubicBezTo>
                  <a:cubicBezTo>
                    <a:pt x="207876" y="2573846"/>
                    <a:pt x="326462" y="2741486"/>
                    <a:pt x="470480" y="2880360"/>
                  </a:cubicBezTo>
                  <a:lnTo>
                    <a:pt x="467337" y="2883694"/>
                  </a:lnTo>
                  <a:close/>
                </a:path>
              </a:pathLst>
            </a:custGeom>
            <a:grpFill/>
            <a:ln w="9525" cap="flat">
              <a:noFill/>
              <a:prstDash val="solid"/>
              <a:miter/>
            </a:ln>
          </p:spPr>
          <p:txBody>
            <a:bodyPr rtlCol="0" anchor="ctr"/>
            <a:lstStyle/>
            <a:p>
              <a:endParaRPr lang="en-GB"/>
            </a:p>
          </p:txBody>
        </p:sp>
        <p:sp>
          <p:nvSpPr>
            <p:cNvPr id="22" name="Freeform: Shape 33">
              <a:extLst>
                <a:ext uri="{FF2B5EF4-FFF2-40B4-BE49-F238E27FC236}">
                  <a16:creationId xmlns:a16="http://schemas.microsoft.com/office/drawing/2014/main" id="{FB0048B5-4EC7-5320-7946-F4C4D9654759}"/>
                </a:ext>
              </a:extLst>
            </p:cNvPr>
            <p:cNvSpPr/>
            <p:nvPr/>
          </p:nvSpPr>
          <p:spPr>
            <a:xfrm>
              <a:off x="5764647" y="2013108"/>
              <a:ext cx="656152" cy="2886932"/>
            </a:xfrm>
            <a:custGeom>
              <a:avLst/>
              <a:gdLst>
                <a:gd name="connsiteX0" fmla="*/ 447462 w 656152"/>
                <a:gd name="connsiteY0" fmla="*/ 2886932 h 2886932"/>
                <a:gd name="connsiteX1" fmla="*/ 1978 w 656152"/>
                <a:gd name="connsiteY1" fmla="*/ 1752124 h 2886932"/>
                <a:gd name="connsiteX2" fmla="*/ 464702 w 656152"/>
                <a:gd name="connsiteY2" fmla="*/ 1044893 h 2886932"/>
                <a:gd name="connsiteX3" fmla="*/ 481181 w 656152"/>
                <a:gd name="connsiteY3" fmla="*/ 1032986 h 2886932"/>
                <a:gd name="connsiteX4" fmla="*/ 529568 w 656152"/>
                <a:gd name="connsiteY4" fmla="*/ 997172 h 2886932"/>
                <a:gd name="connsiteX5" fmla="*/ 643773 w 656152"/>
                <a:gd name="connsiteY5" fmla="*/ 838772 h 2886932"/>
                <a:gd name="connsiteX6" fmla="*/ 571573 w 656152"/>
                <a:gd name="connsiteY6" fmla="*/ 467392 h 2886932"/>
                <a:gd name="connsiteX7" fmla="*/ 559952 w 656152"/>
                <a:gd name="connsiteY7" fmla="*/ 440150 h 2886932"/>
                <a:gd name="connsiteX8" fmla="*/ 508327 w 656152"/>
                <a:gd name="connsiteY8" fmla="*/ 0 h 2886932"/>
                <a:gd name="connsiteX9" fmla="*/ 512708 w 656152"/>
                <a:gd name="connsiteY9" fmla="*/ 667 h 2886932"/>
                <a:gd name="connsiteX10" fmla="*/ 564048 w 656152"/>
                <a:gd name="connsiteY10" fmla="*/ 438436 h 2886932"/>
                <a:gd name="connsiteX11" fmla="*/ 575669 w 656152"/>
                <a:gd name="connsiteY11" fmla="*/ 465582 h 2886932"/>
                <a:gd name="connsiteX12" fmla="*/ 648154 w 656152"/>
                <a:gd name="connsiteY12" fmla="*/ 839534 h 2886932"/>
                <a:gd name="connsiteX13" fmla="*/ 532330 w 656152"/>
                <a:gd name="connsiteY13" fmla="*/ 1000601 h 2886932"/>
                <a:gd name="connsiteX14" fmla="*/ 483752 w 656152"/>
                <a:gd name="connsiteY14" fmla="*/ 1036511 h 2886932"/>
                <a:gd name="connsiteX15" fmla="*/ 467369 w 656152"/>
                <a:gd name="connsiteY15" fmla="*/ 1048417 h 2886932"/>
                <a:gd name="connsiteX16" fmla="*/ 6455 w 656152"/>
                <a:gd name="connsiteY16" fmla="*/ 1752219 h 2886932"/>
                <a:gd name="connsiteX17" fmla="*/ 450701 w 656152"/>
                <a:gd name="connsiteY17" fmla="*/ 2883694 h 2886932"/>
                <a:gd name="connsiteX18" fmla="*/ 447462 w 656152"/>
                <a:gd name="connsiteY18" fmla="*/ 2886837 h 288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152" h="2886932">
                  <a:moveTo>
                    <a:pt x="447462" y="2886932"/>
                  </a:moveTo>
                  <a:cubicBezTo>
                    <a:pt x="142377" y="2568226"/>
                    <a:pt x="-20025" y="2154555"/>
                    <a:pt x="1978" y="1752124"/>
                  </a:cubicBezTo>
                  <a:cubicBezTo>
                    <a:pt x="20361" y="1416272"/>
                    <a:pt x="299729" y="1164908"/>
                    <a:pt x="464702" y="1044893"/>
                  </a:cubicBezTo>
                  <a:cubicBezTo>
                    <a:pt x="470132" y="1040987"/>
                    <a:pt x="475561" y="1036987"/>
                    <a:pt x="481181" y="1032986"/>
                  </a:cubicBezTo>
                  <a:cubicBezTo>
                    <a:pt x="497087" y="1021461"/>
                    <a:pt x="513566" y="1009650"/>
                    <a:pt x="529568" y="997172"/>
                  </a:cubicBezTo>
                  <a:cubicBezTo>
                    <a:pt x="577955" y="959548"/>
                    <a:pt x="629294" y="911352"/>
                    <a:pt x="643773" y="838772"/>
                  </a:cubicBezTo>
                  <a:cubicBezTo>
                    <a:pt x="671586" y="701516"/>
                    <a:pt x="620722" y="582549"/>
                    <a:pt x="571573" y="467392"/>
                  </a:cubicBezTo>
                  <a:cubicBezTo>
                    <a:pt x="567668" y="458343"/>
                    <a:pt x="563858" y="449199"/>
                    <a:pt x="559952" y="440150"/>
                  </a:cubicBezTo>
                  <a:cubicBezTo>
                    <a:pt x="505184" y="310229"/>
                    <a:pt x="486419" y="149733"/>
                    <a:pt x="508327" y="0"/>
                  </a:cubicBezTo>
                  <a:lnTo>
                    <a:pt x="512708" y="667"/>
                  </a:lnTo>
                  <a:cubicBezTo>
                    <a:pt x="490896" y="149638"/>
                    <a:pt x="509565" y="309277"/>
                    <a:pt x="564048" y="438436"/>
                  </a:cubicBezTo>
                  <a:cubicBezTo>
                    <a:pt x="567858" y="447485"/>
                    <a:pt x="571763" y="456533"/>
                    <a:pt x="575669" y="465582"/>
                  </a:cubicBezTo>
                  <a:cubicBezTo>
                    <a:pt x="625103" y="581311"/>
                    <a:pt x="676253" y="700945"/>
                    <a:pt x="648154" y="839534"/>
                  </a:cubicBezTo>
                  <a:cubicBezTo>
                    <a:pt x="633390" y="913638"/>
                    <a:pt x="581384" y="962501"/>
                    <a:pt x="532330" y="1000601"/>
                  </a:cubicBezTo>
                  <a:cubicBezTo>
                    <a:pt x="516233" y="1013079"/>
                    <a:pt x="499754" y="1024985"/>
                    <a:pt x="483752" y="1036511"/>
                  </a:cubicBezTo>
                  <a:cubicBezTo>
                    <a:pt x="478228" y="1040511"/>
                    <a:pt x="472703" y="1044416"/>
                    <a:pt x="467369" y="1048417"/>
                  </a:cubicBezTo>
                  <a:cubicBezTo>
                    <a:pt x="303063" y="1167860"/>
                    <a:pt x="24743" y="1418177"/>
                    <a:pt x="6455" y="1752219"/>
                  </a:cubicBezTo>
                  <a:cubicBezTo>
                    <a:pt x="-15453" y="2153412"/>
                    <a:pt x="146472" y="2565845"/>
                    <a:pt x="450701" y="2883694"/>
                  </a:cubicBezTo>
                  <a:lnTo>
                    <a:pt x="447462" y="2886837"/>
                  </a:lnTo>
                  <a:close/>
                </a:path>
              </a:pathLst>
            </a:custGeom>
            <a:grpFill/>
            <a:ln w="9525" cap="flat">
              <a:noFill/>
              <a:prstDash val="solid"/>
              <a:miter/>
            </a:ln>
          </p:spPr>
          <p:txBody>
            <a:bodyPr rtlCol="0" anchor="ctr"/>
            <a:lstStyle/>
            <a:p>
              <a:endParaRPr lang="en-GB"/>
            </a:p>
          </p:txBody>
        </p:sp>
        <p:sp>
          <p:nvSpPr>
            <p:cNvPr id="23" name="Freeform: Shape 34">
              <a:extLst>
                <a:ext uri="{FF2B5EF4-FFF2-40B4-BE49-F238E27FC236}">
                  <a16:creationId xmlns:a16="http://schemas.microsoft.com/office/drawing/2014/main" id="{B106400C-ABAD-5BDC-6DD7-6E49A4DABAD0}"/>
                </a:ext>
              </a:extLst>
            </p:cNvPr>
            <p:cNvSpPr/>
            <p:nvPr/>
          </p:nvSpPr>
          <p:spPr>
            <a:xfrm>
              <a:off x="5815031" y="2010536"/>
              <a:ext cx="627330" cy="2889980"/>
            </a:xfrm>
            <a:custGeom>
              <a:avLst/>
              <a:gdLst>
                <a:gd name="connsiteX0" fmla="*/ 427654 w 627330"/>
                <a:gd name="connsiteY0" fmla="*/ 2889790 h 2889980"/>
                <a:gd name="connsiteX1" fmla="*/ 112948 w 627330"/>
                <a:gd name="connsiteY1" fmla="*/ 2382965 h 2889980"/>
                <a:gd name="connsiteX2" fmla="*/ 1981 w 627330"/>
                <a:gd name="connsiteY2" fmla="*/ 1740503 h 2889980"/>
                <a:gd name="connsiteX3" fmla="*/ 155048 w 627330"/>
                <a:gd name="connsiteY3" fmla="*/ 1330738 h 2889980"/>
                <a:gd name="connsiteX4" fmla="*/ 444132 w 627330"/>
                <a:gd name="connsiteY4" fmla="*/ 1035558 h 2889980"/>
                <a:gd name="connsiteX5" fmla="*/ 461182 w 627330"/>
                <a:gd name="connsiteY5" fmla="*/ 1022414 h 2889980"/>
                <a:gd name="connsiteX6" fmla="*/ 506044 w 627330"/>
                <a:gd name="connsiteY6" fmla="*/ 987171 h 2889980"/>
                <a:gd name="connsiteX7" fmla="*/ 615296 w 627330"/>
                <a:gd name="connsiteY7" fmla="*/ 829056 h 2889980"/>
                <a:gd name="connsiteX8" fmla="*/ 547383 w 627330"/>
                <a:gd name="connsiteY8" fmla="*/ 462439 h 2889980"/>
                <a:gd name="connsiteX9" fmla="*/ 536143 w 627330"/>
                <a:gd name="connsiteY9" fmla="*/ 434816 h 2889980"/>
                <a:gd name="connsiteX10" fmla="*/ 488709 w 627330"/>
                <a:gd name="connsiteY10" fmla="*/ 0 h 2889980"/>
                <a:gd name="connsiteX11" fmla="*/ 492995 w 627330"/>
                <a:gd name="connsiteY11" fmla="*/ 667 h 2889980"/>
                <a:gd name="connsiteX12" fmla="*/ 540144 w 627330"/>
                <a:gd name="connsiteY12" fmla="*/ 433292 h 2889980"/>
                <a:gd name="connsiteX13" fmla="*/ 551383 w 627330"/>
                <a:gd name="connsiteY13" fmla="*/ 460915 h 2889980"/>
                <a:gd name="connsiteX14" fmla="*/ 619582 w 627330"/>
                <a:gd name="connsiteY14" fmla="*/ 830009 h 2889980"/>
                <a:gd name="connsiteX15" fmla="*/ 508807 w 627330"/>
                <a:gd name="connsiteY15" fmla="*/ 990695 h 2889980"/>
                <a:gd name="connsiteX16" fmla="*/ 463753 w 627330"/>
                <a:gd name="connsiteY16" fmla="*/ 1026033 h 2889980"/>
                <a:gd name="connsiteX17" fmla="*/ 446704 w 627330"/>
                <a:gd name="connsiteY17" fmla="*/ 1039178 h 2889980"/>
                <a:gd name="connsiteX18" fmla="*/ 158477 w 627330"/>
                <a:gd name="connsiteY18" fmla="*/ 1333405 h 2889980"/>
                <a:gd name="connsiteX19" fmla="*/ 6172 w 627330"/>
                <a:gd name="connsiteY19" fmla="*/ 1740884 h 2889980"/>
                <a:gd name="connsiteX20" fmla="*/ 116853 w 627330"/>
                <a:gd name="connsiteY20" fmla="*/ 2381536 h 2889980"/>
                <a:gd name="connsiteX21" fmla="*/ 430702 w 627330"/>
                <a:gd name="connsiteY21" fmla="*/ 2887123 h 2889980"/>
                <a:gd name="connsiteX22" fmla="*/ 427463 w 627330"/>
                <a:gd name="connsiteY22" fmla="*/ 2889980 h 288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7330" h="2889980">
                  <a:moveTo>
                    <a:pt x="427654" y="2889790"/>
                  </a:moveTo>
                  <a:cubicBezTo>
                    <a:pt x="294875" y="2739390"/>
                    <a:pt x="186004" y="2564130"/>
                    <a:pt x="112948" y="2382965"/>
                  </a:cubicBezTo>
                  <a:cubicBezTo>
                    <a:pt x="27985" y="2172367"/>
                    <a:pt x="-9353" y="1956245"/>
                    <a:pt x="1981" y="1740503"/>
                  </a:cubicBezTo>
                  <a:cubicBezTo>
                    <a:pt x="9220" y="1602296"/>
                    <a:pt x="60751" y="1464469"/>
                    <a:pt x="155048" y="1330738"/>
                  </a:cubicBezTo>
                  <a:cubicBezTo>
                    <a:pt x="228486" y="1226725"/>
                    <a:pt x="325736" y="1127379"/>
                    <a:pt x="444132" y="1035558"/>
                  </a:cubicBezTo>
                  <a:cubicBezTo>
                    <a:pt x="449752" y="1031176"/>
                    <a:pt x="455467" y="1026795"/>
                    <a:pt x="461182" y="1022414"/>
                  </a:cubicBezTo>
                  <a:cubicBezTo>
                    <a:pt x="475945" y="1011079"/>
                    <a:pt x="491281" y="999363"/>
                    <a:pt x="506044" y="987171"/>
                  </a:cubicBezTo>
                  <a:cubicBezTo>
                    <a:pt x="552336" y="949071"/>
                    <a:pt x="601485" y="900589"/>
                    <a:pt x="615296" y="829056"/>
                  </a:cubicBezTo>
                  <a:cubicBezTo>
                    <a:pt x="642061" y="693992"/>
                    <a:pt x="593865" y="576263"/>
                    <a:pt x="547383" y="462439"/>
                  </a:cubicBezTo>
                  <a:cubicBezTo>
                    <a:pt x="543573" y="453200"/>
                    <a:pt x="539858" y="444056"/>
                    <a:pt x="536143" y="434816"/>
                  </a:cubicBezTo>
                  <a:cubicBezTo>
                    <a:pt x="484327" y="306038"/>
                    <a:pt x="466992" y="147542"/>
                    <a:pt x="488709" y="0"/>
                  </a:cubicBezTo>
                  <a:lnTo>
                    <a:pt x="492995" y="667"/>
                  </a:lnTo>
                  <a:cubicBezTo>
                    <a:pt x="471373" y="147447"/>
                    <a:pt x="488614" y="305181"/>
                    <a:pt x="540144" y="433292"/>
                  </a:cubicBezTo>
                  <a:cubicBezTo>
                    <a:pt x="543859" y="442436"/>
                    <a:pt x="547573" y="451676"/>
                    <a:pt x="551383" y="460915"/>
                  </a:cubicBezTo>
                  <a:cubicBezTo>
                    <a:pt x="598151" y="575405"/>
                    <a:pt x="646538" y="693706"/>
                    <a:pt x="619582" y="830009"/>
                  </a:cubicBezTo>
                  <a:cubicBezTo>
                    <a:pt x="605485" y="902875"/>
                    <a:pt x="555670" y="952119"/>
                    <a:pt x="508807" y="990695"/>
                  </a:cubicBezTo>
                  <a:cubicBezTo>
                    <a:pt x="493948" y="1002983"/>
                    <a:pt x="478612" y="1014698"/>
                    <a:pt x="463753" y="1026033"/>
                  </a:cubicBezTo>
                  <a:cubicBezTo>
                    <a:pt x="458038" y="1030415"/>
                    <a:pt x="452323" y="1034796"/>
                    <a:pt x="446704" y="1039178"/>
                  </a:cubicBezTo>
                  <a:cubicBezTo>
                    <a:pt x="328594" y="1130713"/>
                    <a:pt x="231629" y="1229773"/>
                    <a:pt x="158477" y="1333405"/>
                  </a:cubicBezTo>
                  <a:cubicBezTo>
                    <a:pt x="64561" y="1466469"/>
                    <a:pt x="13316" y="1603534"/>
                    <a:pt x="6172" y="1740884"/>
                  </a:cubicBezTo>
                  <a:cubicBezTo>
                    <a:pt x="-5067" y="1955959"/>
                    <a:pt x="32176" y="2171510"/>
                    <a:pt x="116853" y="2381536"/>
                  </a:cubicBezTo>
                  <a:cubicBezTo>
                    <a:pt x="189719" y="2562225"/>
                    <a:pt x="298304" y="2737009"/>
                    <a:pt x="430702" y="2887123"/>
                  </a:cubicBezTo>
                  <a:lnTo>
                    <a:pt x="427463" y="2889980"/>
                  </a:lnTo>
                  <a:close/>
                </a:path>
              </a:pathLst>
            </a:custGeom>
            <a:grpFill/>
            <a:ln w="9525" cap="flat">
              <a:noFill/>
              <a:prstDash val="solid"/>
              <a:miter/>
            </a:ln>
          </p:spPr>
          <p:txBody>
            <a:bodyPr rtlCol="0" anchor="ctr"/>
            <a:lstStyle/>
            <a:p>
              <a:endParaRPr lang="en-GB"/>
            </a:p>
          </p:txBody>
        </p:sp>
        <p:sp>
          <p:nvSpPr>
            <p:cNvPr id="24" name="Freeform: Shape 35">
              <a:extLst>
                <a:ext uri="{FF2B5EF4-FFF2-40B4-BE49-F238E27FC236}">
                  <a16:creationId xmlns:a16="http://schemas.microsoft.com/office/drawing/2014/main" id="{74839DB8-5B2B-6CCE-22B4-6C0A7A668D3B}"/>
                </a:ext>
              </a:extLst>
            </p:cNvPr>
            <p:cNvSpPr/>
            <p:nvPr/>
          </p:nvSpPr>
          <p:spPr>
            <a:xfrm>
              <a:off x="5865390" y="2007393"/>
              <a:ext cx="598726" cy="2893123"/>
            </a:xfrm>
            <a:custGeom>
              <a:avLst/>
              <a:gdLst>
                <a:gd name="connsiteX0" fmla="*/ 407775 w 598726"/>
                <a:gd name="connsiteY0" fmla="*/ 2893124 h 2893123"/>
                <a:gd name="connsiteX1" fmla="*/ 1914 w 598726"/>
                <a:gd name="connsiteY1" fmla="*/ 1729359 h 2893123"/>
                <a:gd name="connsiteX2" fmla="*/ 423586 w 598726"/>
                <a:gd name="connsiteY2" fmla="*/ 1026605 h 2893123"/>
                <a:gd name="connsiteX3" fmla="*/ 441112 w 598726"/>
                <a:gd name="connsiteY3" fmla="*/ 1012222 h 2893123"/>
                <a:gd name="connsiteX4" fmla="*/ 482736 w 598726"/>
                <a:gd name="connsiteY4" fmla="*/ 977456 h 2893123"/>
                <a:gd name="connsiteX5" fmla="*/ 587130 w 598726"/>
                <a:gd name="connsiteY5" fmla="*/ 819626 h 2893123"/>
                <a:gd name="connsiteX6" fmla="*/ 523122 w 598726"/>
                <a:gd name="connsiteY6" fmla="*/ 456914 h 2893123"/>
                <a:gd name="connsiteX7" fmla="*/ 512550 w 598726"/>
                <a:gd name="connsiteY7" fmla="*/ 429578 h 2893123"/>
                <a:gd name="connsiteX8" fmla="*/ 469306 w 598726"/>
                <a:gd name="connsiteY8" fmla="*/ 0 h 2893123"/>
                <a:gd name="connsiteX9" fmla="*/ 473497 w 598726"/>
                <a:gd name="connsiteY9" fmla="*/ 667 h 2893123"/>
                <a:gd name="connsiteX10" fmla="*/ 516550 w 598726"/>
                <a:gd name="connsiteY10" fmla="*/ 428054 h 2893123"/>
                <a:gd name="connsiteX11" fmla="*/ 527123 w 598726"/>
                <a:gd name="connsiteY11" fmla="*/ 455295 h 2893123"/>
                <a:gd name="connsiteX12" fmla="*/ 591321 w 598726"/>
                <a:gd name="connsiteY12" fmla="*/ 820293 h 2893123"/>
                <a:gd name="connsiteX13" fmla="*/ 485594 w 598726"/>
                <a:gd name="connsiteY13" fmla="*/ 980599 h 2893123"/>
                <a:gd name="connsiteX14" fmla="*/ 443874 w 598726"/>
                <a:gd name="connsiteY14" fmla="*/ 1015460 h 2893123"/>
                <a:gd name="connsiteX15" fmla="*/ 426444 w 598726"/>
                <a:gd name="connsiteY15" fmla="*/ 1029843 h 2893123"/>
                <a:gd name="connsiteX16" fmla="*/ 6296 w 598726"/>
                <a:gd name="connsiteY16" fmla="*/ 1729550 h 2893123"/>
                <a:gd name="connsiteX17" fmla="*/ 411204 w 598726"/>
                <a:gd name="connsiteY17" fmla="*/ 2890361 h 2893123"/>
                <a:gd name="connsiteX18" fmla="*/ 407870 w 598726"/>
                <a:gd name="connsiteY18" fmla="*/ 2893028 h 289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8726" h="2893123">
                  <a:moveTo>
                    <a:pt x="407775" y="2893124"/>
                  </a:moveTo>
                  <a:cubicBezTo>
                    <a:pt x="244516" y="2692432"/>
                    <a:pt x="-25327" y="2274475"/>
                    <a:pt x="1914" y="1729359"/>
                  </a:cubicBezTo>
                  <a:cubicBezTo>
                    <a:pt x="17154" y="1424559"/>
                    <a:pt x="239658" y="1179005"/>
                    <a:pt x="423586" y="1026605"/>
                  </a:cubicBezTo>
                  <a:cubicBezTo>
                    <a:pt x="429301" y="1021842"/>
                    <a:pt x="435207" y="1017080"/>
                    <a:pt x="441112" y="1012222"/>
                  </a:cubicBezTo>
                  <a:cubicBezTo>
                    <a:pt x="454828" y="1000982"/>
                    <a:pt x="468925" y="989457"/>
                    <a:pt x="482736" y="977456"/>
                  </a:cubicBezTo>
                  <a:cubicBezTo>
                    <a:pt x="526837" y="938975"/>
                    <a:pt x="573700" y="890207"/>
                    <a:pt x="587130" y="819626"/>
                  </a:cubicBezTo>
                  <a:cubicBezTo>
                    <a:pt x="612562" y="686467"/>
                    <a:pt x="567033" y="569786"/>
                    <a:pt x="523122" y="456914"/>
                  </a:cubicBezTo>
                  <a:cubicBezTo>
                    <a:pt x="519598" y="447770"/>
                    <a:pt x="516074" y="438722"/>
                    <a:pt x="512550" y="429578"/>
                  </a:cubicBezTo>
                  <a:cubicBezTo>
                    <a:pt x="462924" y="300038"/>
                    <a:pt x="447494" y="147447"/>
                    <a:pt x="469306" y="0"/>
                  </a:cubicBezTo>
                  <a:lnTo>
                    <a:pt x="473497" y="667"/>
                  </a:lnTo>
                  <a:cubicBezTo>
                    <a:pt x="451875" y="147352"/>
                    <a:pt x="467115" y="299180"/>
                    <a:pt x="516550" y="428054"/>
                  </a:cubicBezTo>
                  <a:cubicBezTo>
                    <a:pt x="520074" y="437102"/>
                    <a:pt x="523599" y="446246"/>
                    <a:pt x="527123" y="455295"/>
                  </a:cubicBezTo>
                  <a:cubicBezTo>
                    <a:pt x="571319" y="568643"/>
                    <a:pt x="616944" y="685895"/>
                    <a:pt x="591321" y="820293"/>
                  </a:cubicBezTo>
                  <a:cubicBezTo>
                    <a:pt x="577605" y="892112"/>
                    <a:pt x="530171" y="941642"/>
                    <a:pt x="485594" y="980599"/>
                  </a:cubicBezTo>
                  <a:cubicBezTo>
                    <a:pt x="471783" y="992696"/>
                    <a:pt x="457590" y="1004221"/>
                    <a:pt x="443874" y="1015460"/>
                  </a:cubicBezTo>
                  <a:cubicBezTo>
                    <a:pt x="437969" y="1020318"/>
                    <a:pt x="432159" y="1025081"/>
                    <a:pt x="426444" y="1029843"/>
                  </a:cubicBezTo>
                  <a:cubicBezTo>
                    <a:pt x="243087" y="1181672"/>
                    <a:pt x="21441" y="1426274"/>
                    <a:pt x="6296" y="1729550"/>
                  </a:cubicBezTo>
                  <a:cubicBezTo>
                    <a:pt x="-20850" y="2273237"/>
                    <a:pt x="248326" y="2690241"/>
                    <a:pt x="411204" y="2890361"/>
                  </a:cubicBezTo>
                  <a:lnTo>
                    <a:pt x="407870" y="2893028"/>
                  </a:lnTo>
                  <a:close/>
                </a:path>
              </a:pathLst>
            </a:custGeom>
            <a:grpFill/>
            <a:ln w="9525" cap="flat">
              <a:noFill/>
              <a:prstDash val="solid"/>
              <a:miter/>
            </a:ln>
          </p:spPr>
          <p:txBody>
            <a:bodyPr rtlCol="0" anchor="ctr"/>
            <a:lstStyle/>
            <a:p>
              <a:endParaRPr lang="en-GB"/>
            </a:p>
          </p:txBody>
        </p:sp>
        <p:sp>
          <p:nvSpPr>
            <p:cNvPr id="25" name="Freeform: Shape 36">
              <a:extLst>
                <a:ext uri="{FF2B5EF4-FFF2-40B4-BE49-F238E27FC236}">
                  <a16:creationId xmlns:a16="http://schemas.microsoft.com/office/drawing/2014/main" id="{D2B54BA4-EA90-211D-3D1F-101502CD29AD}"/>
                </a:ext>
              </a:extLst>
            </p:cNvPr>
            <p:cNvSpPr/>
            <p:nvPr/>
          </p:nvSpPr>
          <p:spPr>
            <a:xfrm>
              <a:off x="5915896" y="2004726"/>
              <a:ext cx="569965" cy="2896076"/>
            </a:xfrm>
            <a:custGeom>
              <a:avLst/>
              <a:gdLst>
                <a:gd name="connsiteX0" fmla="*/ 387844 w 569965"/>
                <a:gd name="connsiteY0" fmla="*/ 2896076 h 2896076"/>
                <a:gd name="connsiteX1" fmla="*/ 1796 w 569965"/>
                <a:gd name="connsiteY1" fmla="*/ 1717834 h 2896076"/>
                <a:gd name="connsiteX2" fmla="*/ 140480 w 569965"/>
                <a:gd name="connsiteY2" fmla="*/ 1315498 h 2896076"/>
                <a:gd name="connsiteX3" fmla="*/ 402989 w 569965"/>
                <a:gd name="connsiteY3" fmla="*/ 1017365 h 2896076"/>
                <a:gd name="connsiteX4" fmla="*/ 420705 w 569965"/>
                <a:gd name="connsiteY4" fmla="*/ 1001744 h 2896076"/>
                <a:gd name="connsiteX5" fmla="*/ 459186 w 569965"/>
                <a:gd name="connsiteY5" fmla="*/ 967454 h 2896076"/>
                <a:gd name="connsiteX6" fmla="*/ 558722 w 569965"/>
                <a:gd name="connsiteY6" fmla="*/ 809911 h 2896076"/>
                <a:gd name="connsiteX7" fmla="*/ 498905 w 569965"/>
                <a:gd name="connsiteY7" fmla="*/ 451961 h 2896076"/>
                <a:gd name="connsiteX8" fmla="*/ 488714 w 569965"/>
                <a:gd name="connsiteY8" fmla="*/ 424244 h 2896076"/>
                <a:gd name="connsiteX9" fmla="*/ 449661 w 569965"/>
                <a:gd name="connsiteY9" fmla="*/ 0 h 2896076"/>
                <a:gd name="connsiteX10" fmla="*/ 453757 w 569965"/>
                <a:gd name="connsiteY10" fmla="*/ 572 h 2896076"/>
                <a:gd name="connsiteX11" fmla="*/ 492619 w 569965"/>
                <a:gd name="connsiteY11" fmla="*/ 422720 h 2896076"/>
                <a:gd name="connsiteX12" fmla="*/ 502811 w 569965"/>
                <a:gd name="connsiteY12" fmla="*/ 450437 h 2896076"/>
                <a:gd name="connsiteX13" fmla="*/ 562818 w 569965"/>
                <a:gd name="connsiteY13" fmla="*/ 810578 h 2896076"/>
                <a:gd name="connsiteX14" fmla="*/ 462044 w 569965"/>
                <a:gd name="connsiteY14" fmla="*/ 970407 h 2896076"/>
                <a:gd name="connsiteX15" fmla="*/ 423467 w 569965"/>
                <a:gd name="connsiteY15" fmla="*/ 1004792 h 2896076"/>
                <a:gd name="connsiteX16" fmla="*/ 405751 w 569965"/>
                <a:gd name="connsiteY16" fmla="*/ 1020318 h 2896076"/>
                <a:gd name="connsiteX17" fmla="*/ 144004 w 569965"/>
                <a:gd name="connsiteY17" fmla="*/ 1317593 h 2896076"/>
                <a:gd name="connsiteX18" fmla="*/ 5987 w 569965"/>
                <a:gd name="connsiteY18" fmla="*/ 1717929 h 2896076"/>
                <a:gd name="connsiteX19" fmla="*/ 391178 w 569965"/>
                <a:gd name="connsiteY19" fmla="*/ 2893409 h 2896076"/>
                <a:gd name="connsiteX20" fmla="*/ 387844 w 569965"/>
                <a:gd name="connsiteY20" fmla="*/ 2895886 h 289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9965" h="2896076">
                  <a:moveTo>
                    <a:pt x="387844" y="2896076"/>
                  </a:moveTo>
                  <a:cubicBezTo>
                    <a:pt x="232586" y="2688717"/>
                    <a:pt x="-23922" y="2259902"/>
                    <a:pt x="1796" y="1717834"/>
                  </a:cubicBezTo>
                  <a:cubicBezTo>
                    <a:pt x="8177" y="1583627"/>
                    <a:pt x="54850" y="1448276"/>
                    <a:pt x="140480" y="1315498"/>
                  </a:cubicBezTo>
                  <a:cubicBezTo>
                    <a:pt x="205821" y="1214152"/>
                    <a:pt x="294213" y="1113854"/>
                    <a:pt x="402989" y="1017365"/>
                  </a:cubicBezTo>
                  <a:cubicBezTo>
                    <a:pt x="408799" y="1012222"/>
                    <a:pt x="414704" y="1006983"/>
                    <a:pt x="420705" y="1001744"/>
                  </a:cubicBezTo>
                  <a:cubicBezTo>
                    <a:pt x="433373" y="990695"/>
                    <a:pt x="446423" y="979170"/>
                    <a:pt x="459186" y="967454"/>
                  </a:cubicBezTo>
                  <a:cubicBezTo>
                    <a:pt x="501191" y="928497"/>
                    <a:pt x="545768" y="879348"/>
                    <a:pt x="558722" y="809911"/>
                  </a:cubicBezTo>
                  <a:cubicBezTo>
                    <a:pt x="582916" y="678942"/>
                    <a:pt x="540244" y="563499"/>
                    <a:pt x="498905" y="451961"/>
                  </a:cubicBezTo>
                  <a:cubicBezTo>
                    <a:pt x="495476" y="442722"/>
                    <a:pt x="492047" y="433483"/>
                    <a:pt x="488714" y="424244"/>
                  </a:cubicBezTo>
                  <a:cubicBezTo>
                    <a:pt x="442041" y="295847"/>
                    <a:pt x="428135" y="145256"/>
                    <a:pt x="449661" y="0"/>
                  </a:cubicBezTo>
                  <a:lnTo>
                    <a:pt x="453757" y="572"/>
                  </a:lnTo>
                  <a:cubicBezTo>
                    <a:pt x="432326" y="145066"/>
                    <a:pt x="446137" y="294989"/>
                    <a:pt x="492619" y="422720"/>
                  </a:cubicBezTo>
                  <a:cubicBezTo>
                    <a:pt x="495953" y="431959"/>
                    <a:pt x="499382" y="441198"/>
                    <a:pt x="502811" y="450437"/>
                  </a:cubicBezTo>
                  <a:cubicBezTo>
                    <a:pt x="544340" y="562547"/>
                    <a:pt x="587297" y="678466"/>
                    <a:pt x="562818" y="810578"/>
                  </a:cubicBezTo>
                  <a:cubicBezTo>
                    <a:pt x="549769" y="881253"/>
                    <a:pt x="504525" y="931069"/>
                    <a:pt x="462044" y="970407"/>
                  </a:cubicBezTo>
                  <a:cubicBezTo>
                    <a:pt x="449280" y="982218"/>
                    <a:pt x="436136" y="993743"/>
                    <a:pt x="423467" y="1004792"/>
                  </a:cubicBezTo>
                  <a:cubicBezTo>
                    <a:pt x="417467" y="1010031"/>
                    <a:pt x="411561" y="1015175"/>
                    <a:pt x="405751" y="1020318"/>
                  </a:cubicBezTo>
                  <a:cubicBezTo>
                    <a:pt x="297261" y="1116521"/>
                    <a:pt x="209155" y="1216533"/>
                    <a:pt x="144004" y="1317593"/>
                  </a:cubicBezTo>
                  <a:cubicBezTo>
                    <a:pt x="58755" y="1449800"/>
                    <a:pt x="12273" y="1584484"/>
                    <a:pt x="5987" y="1717929"/>
                  </a:cubicBezTo>
                  <a:cubicBezTo>
                    <a:pt x="-19731" y="2258663"/>
                    <a:pt x="236301" y="2686526"/>
                    <a:pt x="391178" y="2893409"/>
                  </a:cubicBezTo>
                  <a:lnTo>
                    <a:pt x="387844" y="2895886"/>
                  </a:lnTo>
                  <a:close/>
                </a:path>
              </a:pathLst>
            </a:custGeom>
            <a:grpFill/>
            <a:ln w="9525" cap="flat">
              <a:noFill/>
              <a:prstDash val="solid"/>
              <a:miter/>
            </a:ln>
          </p:spPr>
          <p:txBody>
            <a:bodyPr rtlCol="0" anchor="ctr"/>
            <a:lstStyle/>
            <a:p>
              <a:endParaRPr lang="en-GB"/>
            </a:p>
          </p:txBody>
        </p:sp>
        <p:sp>
          <p:nvSpPr>
            <p:cNvPr id="26" name="Freeform: Shape 37">
              <a:extLst>
                <a:ext uri="{FF2B5EF4-FFF2-40B4-BE49-F238E27FC236}">
                  <a16:creationId xmlns:a16="http://schemas.microsoft.com/office/drawing/2014/main" id="{B68AC9A4-D06F-4F8C-26F0-0AF123F5B92C}"/>
                </a:ext>
              </a:extLst>
            </p:cNvPr>
            <p:cNvSpPr/>
            <p:nvPr/>
          </p:nvSpPr>
          <p:spPr>
            <a:xfrm>
              <a:off x="5966359" y="2001678"/>
              <a:ext cx="541068" cy="2899314"/>
            </a:xfrm>
            <a:custGeom>
              <a:avLst/>
              <a:gdLst>
                <a:gd name="connsiteX0" fmla="*/ 367956 w 541068"/>
                <a:gd name="connsiteY0" fmla="*/ 2899315 h 2899314"/>
                <a:gd name="connsiteX1" fmla="*/ 97351 w 541068"/>
                <a:gd name="connsiteY1" fmla="*/ 2361533 h 2899314"/>
                <a:gd name="connsiteX2" fmla="*/ 1720 w 541068"/>
                <a:gd name="connsiteY2" fmla="*/ 1706594 h 2899314"/>
                <a:gd name="connsiteX3" fmla="*/ 382339 w 541068"/>
                <a:gd name="connsiteY3" fmla="*/ 1008317 h 2899314"/>
                <a:gd name="connsiteX4" fmla="*/ 400151 w 541068"/>
                <a:gd name="connsiteY4" fmla="*/ 991553 h 2899314"/>
                <a:gd name="connsiteX5" fmla="*/ 435679 w 541068"/>
                <a:gd name="connsiteY5" fmla="*/ 957644 h 2899314"/>
                <a:gd name="connsiteX6" fmla="*/ 530262 w 541068"/>
                <a:gd name="connsiteY6" fmla="*/ 800291 h 2899314"/>
                <a:gd name="connsiteX7" fmla="*/ 474636 w 541068"/>
                <a:gd name="connsiteY7" fmla="*/ 447199 h 2899314"/>
                <a:gd name="connsiteX8" fmla="*/ 464730 w 541068"/>
                <a:gd name="connsiteY8" fmla="*/ 418910 h 2899314"/>
                <a:gd name="connsiteX9" fmla="*/ 429869 w 541068"/>
                <a:gd name="connsiteY9" fmla="*/ 0 h 2899314"/>
                <a:gd name="connsiteX10" fmla="*/ 433869 w 541068"/>
                <a:gd name="connsiteY10" fmla="*/ 571 h 2899314"/>
                <a:gd name="connsiteX11" fmla="*/ 468540 w 541068"/>
                <a:gd name="connsiteY11" fmla="*/ 417481 h 2899314"/>
                <a:gd name="connsiteX12" fmla="*/ 478446 w 541068"/>
                <a:gd name="connsiteY12" fmla="*/ 445675 h 2899314"/>
                <a:gd name="connsiteX13" fmla="*/ 534168 w 541068"/>
                <a:gd name="connsiteY13" fmla="*/ 800862 h 2899314"/>
                <a:gd name="connsiteX14" fmla="*/ 438441 w 541068"/>
                <a:gd name="connsiteY14" fmla="*/ 960311 h 2899314"/>
                <a:gd name="connsiteX15" fmla="*/ 402818 w 541068"/>
                <a:gd name="connsiteY15" fmla="*/ 994315 h 2899314"/>
                <a:gd name="connsiteX16" fmla="*/ 385006 w 541068"/>
                <a:gd name="connsiteY16" fmla="*/ 1011079 h 2899314"/>
                <a:gd name="connsiteX17" fmla="*/ 5625 w 541068"/>
                <a:gd name="connsiteY17" fmla="*/ 1706594 h 2899314"/>
                <a:gd name="connsiteX18" fmla="*/ 101066 w 541068"/>
                <a:gd name="connsiteY18" fmla="*/ 2360009 h 2899314"/>
                <a:gd name="connsiteX19" fmla="*/ 371195 w 541068"/>
                <a:gd name="connsiteY19" fmla="*/ 2896743 h 2899314"/>
                <a:gd name="connsiteX20" fmla="*/ 367861 w 541068"/>
                <a:gd name="connsiteY20" fmla="*/ 2899029 h 28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1068" h="2899314">
                  <a:moveTo>
                    <a:pt x="367956" y="2899315"/>
                  </a:moveTo>
                  <a:cubicBezTo>
                    <a:pt x="251180" y="2729579"/>
                    <a:pt x="160121" y="2548604"/>
                    <a:pt x="97351" y="2361533"/>
                  </a:cubicBezTo>
                  <a:cubicBezTo>
                    <a:pt x="24104" y="2143411"/>
                    <a:pt x="-8091" y="1923098"/>
                    <a:pt x="1720" y="1706594"/>
                  </a:cubicBezTo>
                  <a:cubicBezTo>
                    <a:pt x="12198" y="1473422"/>
                    <a:pt x="140309" y="1238536"/>
                    <a:pt x="382339" y="1008317"/>
                  </a:cubicBezTo>
                  <a:cubicBezTo>
                    <a:pt x="388149" y="1002792"/>
                    <a:pt x="394150" y="997172"/>
                    <a:pt x="400151" y="991553"/>
                  </a:cubicBezTo>
                  <a:cubicBezTo>
                    <a:pt x="411867" y="980599"/>
                    <a:pt x="423963" y="969264"/>
                    <a:pt x="435679" y="957644"/>
                  </a:cubicBezTo>
                  <a:cubicBezTo>
                    <a:pt x="475589" y="918210"/>
                    <a:pt x="517975" y="868680"/>
                    <a:pt x="530262" y="800291"/>
                  </a:cubicBezTo>
                  <a:cubicBezTo>
                    <a:pt x="553313" y="671513"/>
                    <a:pt x="513403" y="557498"/>
                    <a:pt x="474636" y="447199"/>
                  </a:cubicBezTo>
                  <a:cubicBezTo>
                    <a:pt x="471303" y="437769"/>
                    <a:pt x="468064" y="428339"/>
                    <a:pt x="464730" y="418910"/>
                  </a:cubicBezTo>
                  <a:cubicBezTo>
                    <a:pt x="420915" y="291751"/>
                    <a:pt x="408533" y="142970"/>
                    <a:pt x="429869" y="0"/>
                  </a:cubicBezTo>
                  <a:lnTo>
                    <a:pt x="433869" y="571"/>
                  </a:lnTo>
                  <a:cubicBezTo>
                    <a:pt x="412724" y="142875"/>
                    <a:pt x="425011" y="290894"/>
                    <a:pt x="468540" y="417481"/>
                  </a:cubicBezTo>
                  <a:cubicBezTo>
                    <a:pt x="471779" y="426911"/>
                    <a:pt x="475113" y="436340"/>
                    <a:pt x="478446" y="445675"/>
                  </a:cubicBezTo>
                  <a:cubicBezTo>
                    <a:pt x="517308" y="556451"/>
                    <a:pt x="557504" y="671036"/>
                    <a:pt x="534168" y="800862"/>
                  </a:cubicBezTo>
                  <a:cubicBezTo>
                    <a:pt x="521690" y="870299"/>
                    <a:pt x="478827" y="920496"/>
                    <a:pt x="438441" y="960311"/>
                  </a:cubicBezTo>
                  <a:cubicBezTo>
                    <a:pt x="426630" y="971931"/>
                    <a:pt x="414534" y="983266"/>
                    <a:pt x="402818" y="994315"/>
                  </a:cubicBezTo>
                  <a:cubicBezTo>
                    <a:pt x="396817" y="999935"/>
                    <a:pt x="390816" y="1005554"/>
                    <a:pt x="385006" y="1011079"/>
                  </a:cubicBezTo>
                  <a:cubicBezTo>
                    <a:pt x="143738" y="1240536"/>
                    <a:pt x="16103" y="1474565"/>
                    <a:pt x="5625" y="1706594"/>
                  </a:cubicBezTo>
                  <a:cubicBezTo>
                    <a:pt x="-4090" y="1922621"/>
                    <a:pt x="28009" y="2142458"/>
                    <a:pt x="101066" y="2360009"/>
                  </a:cubicBezTo>
                  <a:cubicBezTo>
                    <a:pt x="163740" y="2546699"/>
                    <a:pt x="254609" y="2727293"/>
                    <a:pt x="371195" y="2896743"/>
                  </a:cubicBezTo>
                  <a:lnTo>
                    <a:pt x="367861" y="2899029"/>
                  </a:lnTo>
                  <a:close/>
                </a:path>
              </a:pathLst>
            </a:custGeom>
            <a:grpFill/>
            <a:ln w="9525" cap="flat">
              <a:noFill/>
              <a:prstDash val="solid"/>
              <a:miter/>
            </a:ln>
          </p:spPr>
          <p:txBody>
            <a:bodyPr rtlCol="0" anchor="ctr"/>
            <a:lstStyle/>
            <a:p>
              <a:endParaRPr lang="en-GB"/>
            </a:p>
          </p:txBody>
        </p:sp>
        <p:sp>
          <p:nvSpPr>
            <p:cNvPr id="27" name="Freeform: Shape 38">
              <a:extLst>
                <a:ext uri="{FF2B5EF4-FFF2-40B4-BE49-F238E27FC236}">
                  <a16:creationId xmlns:a16="http://schemas.microsoft.com/office/drawing/2014/main" id="{A2350E54-6A6D-EA67-09A1-D8C2CA5F8449}"/>
                </a:ext>
              </a:extLst>
            </p:cNvPr>
            <p:cNvSpPr/>
            <p:nvPr/>
          </p:nvSpPr>
          <p:spPr>
            <a:xfrm>
              <a:off x="6016731" y="1998916"/>
              <a:ext cx="512597" cy="2902267"/>
            </a:xfrm>
            <a:custGeom>
              <a:avLst/>
              <a:gdLst>
                <a:gd name="connsiteX0" fmla="*/ 348159 w 512597"/>
                <a:gd name="connsiteY0" fmla="*/ 2902268 h 2902267"/>
                <a:gd name="connsiteX1" fmla="*/ 1640 w 512597"/>
                <a:gd name="connsiteY1" fmla="*/ 1695164 h 2902267"/>
                <a:gd name="connsiteX2" fmla="*/ 361780 w 512597"/>
                <a:gd name="connsiteY2" fmla="*/ 999173 h 2902267"/>
                <a:gd name="connsiteX3" fmla="*/ 379877 w 512597"/>
                <a:gd name="connsiteY3" fmla="*/ 980789 h 2902267"/>
                <a:gd name="connsiteX4" fmla="*/ 412262 w 512597"/>
                <a:gd name="connsiteY4" fmla="*/ 947738 h 2902267"/>
                <a:gd name="connsiteX5" fmla="*/ 501988 w 512597"/>
                <a:gd name="connsiteY5" fmla="*/ 790670 h 2902267"/>
                <a:gd name="connsiteX6" fmla="*/ 450648 w 512597"/>
                <a:gd name="connsiteY6" fmla="*/ 442436 h 2902267"/>
                <a:gd name="connsiteX7" fmla="*/ 441123 w 512597"/>
                <a:gd name="connsiteY7" fmla="*/ 413576 h 2902267"/>
                <a:gd name="connsiteX8" fmla="*/ 410452 w 512597"/>
                <a:gd name="connsiteY8" fmla="*/ 0 h 2902267"/>
                <a:gd name="connsiteX9" fmla="*/ 414358 w 512597"/>
                <a:gd name="connsiteY9" fmla="*/ 571 h 2902267"/>
                <a:gd name="connsiteX10" fmla="*/ 444933 w 512597"/>
                <a:gd name="connsiteY10" fmla="*/ 412337 h 2902267"/>
                <a:gd name="connsiteX11" fmla="*/ 454458 w 512597"/>
                <a:gd name="connsiteY11" fmla="*/ 441198 h 2902267"/>
                <a:gd name="connsiteX12" fmla="*/ 505988 w 512597"/>
                <a:gd name="connsiteY12" fmla="*/ 791337 h 2902267"/>
                <a:gd name="connsiteX13" fmla="*/ 415310 w 512597"/>
                <a:gd name="connsiteY13" fmla="*/ 950405 h 2902267"/>
                <a:gd name="connsiteX14" fmla="*/ 382925 w 512597"/>
                <a:gd name="connsiteY14" fmla="*/ 983552 h 2902267"/>
                <a:gd name="connsiteX15" fmla="*/ 364828 w 512597"/>
                <a:gd name="connsiteY15" fmla="*/ 1001840 h 2902267"/>
                <a:gd name="connsiteX16" fmla="*/ 5831 w 512597"/>
                <a:gd name="connsiteY16" fmla="*/ 1695260 h 2902267"/>
                <a:gd name="connsiteX17" fmla="*/ 351683 w 512597"/>
                <a:gd name="connsiteY17" fmla="*/ 2900077 h 2902267"/>
                <a:gd name="connsiteX18" fmla="*/ 348350 w 512597"/>
                <a:gd name="connsiteY18" fmla="*/ 2902172 h 290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2597" h="2902267">
                  <a:moveTo>
                    <a:pt x="348159" y="2902268"/>
                  </a:moveTo>
                  <a:cubicBezTo>
                    <a:pt x="178138" y="2632520"/>
                    <a:pt x="-20077" y="2204180"/>
                    <a:pt x="1640" y="1695164"/>
                  </a:cubicBezTo>
                  <a:cubicBezTo>
                    <a:pt x="11450" y="1464564"/>
                    <a:pt x="129275" y="1236917"/>
                    <a:pt x="361780" y="999173"/>
                  </a:cubicBezTo>
                  <a:cubicBezTo>
                    <a:pt x="367685" y="993077"/>
                    <a:pt x="373781" y="986981"/>
                    <a:pt x="379877" y="980789"/>
                  </a:cubicBezTo>
                  <a:cubicBezTo>
                    <a:pt x="390545" y="970121"/>
                    <a:pt x="401499" y="958977"/>
                    <a:pt x="412262" y="947738"/>
                  </a:cubicBezTo>
                  <a:cubicBezTo>
                    <a:pt x="451982" y="905828"/>
                    <a:pt x="490272" y="857822"/>
                    <a:pt x="501988" y="790670"/>
                  </a:cubicBezTo>
                  <a:cubicBezTo>
                    <a:pt x="523991" y="664178"/>
                    <a:pt x="486653" y="551498"/>
                    <a:pt x="450648" y="442436"/>
                  </a:cubicBezTo>
                  <a:cubicBezTo>
                    <a:pt x="447505" y="432816"/>
                    <a:pt x="444266" y="423196"/>
                    <a:pt x="441123" y="413576"/>
                  </a:cubicBezTo>
                  <a:cubicBezTo>
                    <a:pt x="400261" y="287560"/>
                    <a:pt x="389402" y="140684"/>
                    <a:pt x="410452" y="0"/>
                  </a:cubicBezTo>
                  <a:lnTo>
                    <a:pt x="414358" y="571"/>
                  </a:lnTo>
                  <a:cubicBezTo>
                    <a:pt x="393403" y="140589"/>
                    <a:pt x="404261" y="286893"/>
                    <a:pt x="444933" y="412337"/>
                  </a:cubicBezTo>
                  <a:cubicBezTo>
                    <a:pt x="448076" y="421958"/>
                    <a:pt x="451220" y="431578"/>
                    <a:pt x="454458" y="441198"/>
                  </a:cubicBezTo>
                  <a:cubicBezTo>
                    <a:pt x="490653" y="550640"/>
                    <a:pt x="528086" y="663893"/>
                    <a:pt x="505988" y="791337"/>
                  </a:cubicBezTo>
                  <a:cubicBezTo>
                    <a:pt x="494177" y="859441"/>
                    <a:pt x="455411" y="908018"/>
                    <a:pt x="415310" y="950405"/>
                  </a:cubicBezTo>
                  <a:cubicBezTo>
                    <a:pt x="404547" y="961739"/>
                    <a:pt x="393593" y="972788"/>
                    <a:pt x="382925" y="983552"/>
                  </a:cubicBezTo>
                  <a:cubicBezTo>
                    <a:pt x="376829" y="989743"/>
                    <a:pt x="370733" y="995839"/>
                    <a:pt x="364828" y="1001840"/>
                  </a:cubicBezTo>
                  <a:cubicBezTo>
                    <a:pt x="133085" y="1238917"/>
                    <a:pt x="15641" y="1465707"/>
                    <a:pt x="5831" y="1695260"/>
                  </a:cubicBezTo>
                  <a:cubicBezTo>
                    <a:pt x="-15791" y="2203323"/>
                    <a:pt x="181948" y="2630900"/>
                    <a:pt x="351683" y="2900077"/>
                  </a:cubicBezTo>
                  <a:lnTo>
                    <a:pt x="348350" y="2902172"/>
                  </a:lnTo>
                  <a:close/>
                </a:path>
              </a:pathLst>
            </a:custGeom>
            <a:grpFill/>
            <a:ln w="9525" cap="flat">
              <a:noFill/>
              <a:prstDash val="solid"/>
              <a:miter/>
            </a:ln>
          </p:spPr>
          <p:txBody>
            <a:bodyPr rtlCol="0" anchor="ctr"/>
            <a:lstStyle/>
            <a:p>
              <a:endParaRPr lang="en-GB"/>
            </a:p>
          </p:txBody>
        </p:sp>
        <p:sp>
          <p:nvSpPr>
            <p:cNvPr id="28" name="Freeform: Shape 39">
              <a:extLst>
                <a:ext uri="{FF2B5EF4-FFF2-40B4-BE49-F238E27FC236}">
                  <a16:creationId xmlns:a16="http://schemas.microsoft.com/office/drawing/2014/main" id="{2F0D47CF-5E4D-C238-C9EE-49A9F0127E01}"/>
                </a:ext>
              </a:extLst>
            </p:cNvPr>
            <p:cNvSpPr/>
            <p:nvPr/>
          </p:nvSpPr>
          <p:spPr>
            <a:xfrm>
              <a:off x="6067225" y="1996153"/>
              <a:ext cx="483617" cy="2905315"/>
            </a:xfrm>
            <a:custGeom>
              <a:avLst/>
              <a:gdLst>
                <a:gd name="connsiteX0" fmla="*/ 328241 w 483617"/>
                <a:gd name="connsiteY0" fmla="*/ 2905316 h 2905315"/>
                <a:gd name="connsiteX1" fmla="*/ 1533 w 483617"/>
                <a:gd name="connsiteY1" fmla="*/ 1683734 h 2905315"/>
                <a:gd name="connsiteX2" fmla="*/ 341099 w 483617"/>
                <a:gd name="connsiteY2" fmla="*/ 990029 h 2905315"/>
                <a:gd name="connsiteX3" fmla="*/ 359292 w 483617"/>
                <a:gd name="connsiteY3" fmla="*/ 970121 h 2905315"/>
                <a:gd name="connsiteX4" fmla="*/ 388724 w 483617"/>
                <a:gd name="connsiteY4" fmla="*/ 937832 h 2905315"/>
                <a:gd name="connsiteX5" fmla="*/ 473497 w 483617"/>
                <a:gd name="connsiteY5" fmla="*/ 781050 h 2905315"/>
                <a:gd name="connsiteX6" fmla="*/ 426348 w 483617"/>
                <a:gd name="connsiteY6" fmla="*/ 437769 h 2905315"/>
                <a:gd name="connsiteX7" fmla="*/ 417204 w 483617"/>
                <a:gd name="connsiteY7" fmla="*/ 408242 h 2905315"/>
                <a:gd name="connsiteX8" fmla="*/ 390630 w 483617"/>
                <a:gd name="connsiteY8" fmla="*/ 0 h 2905315"/>
                <a:gd name="connsiteX9" fmla="*/ 394439 w 483617"/>
                <a:gd name="connsiteY9" fmla="*/ 571 h 2905315"/>
                <a:gd name="connsiteX10" fmla="*/ 420824 w 483617"/>
                <a:gd name="connsiteY10" fmla="*/ 407099 h 2905315"/>
                <a:gd name="connsiteX11" fmla="*/ 429968 w 483617"/>
                <a:gd name="connsiteY11" fmla="*/ 436626 h 2905315"/>
                <a:gd name="connsiteX12" fmla="*/ 477212 w 483617"/>
                <a:gd name="connsiteY12" fmla="*/ 781622 h 2905315"/>
                <a:gd name="connsiteX13" fmla="*/ 391487 w 483617"/>
                <a:gd name="connsiteY13" fmla="*/ 940308 h 2905315"/>
                <a:gd name="connsiteX14" fmla="*/ 362054 w 483617"/>
                <a:gd name="connsiteY14" fmla="*/ 972693 h 2905315"/>
                <a:gd name="connsiteX15" fmla="*/ 343862 w 483617"/>
                <a:gd name="connsiteY15" fmla="*/ 992505 h 2905315"/>
                <a:gd name="connsiteX16" fmla="*/ 5248 w 483617"/>
                <a:gd name="connsiteY16" fmla="*/ 1683830 h 2905315"/>
                <a:gd name="connsiteX17" fmla="*/ 331479 w 483617"/>
                <a:gd name="connsiteY17" fmla="*/ 2903411 h 2905315"/>
                <a:gd name="connsiteX18" fmla="*/ 328145 w 483617"/>
                <a:gd name="connsiteY18" fmla="*/ 2905316 h 290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3617" h="2905315">
                  <a:moveTo>
                    <a:pt x="328241" y="2905316"/>
                  </a:moveTo>
                  <a:cubicBezTo>
                    <a:pt x="167935" y="2627281"/>
                    <a:pt x="-18850" y="2189702"/>
                    <a:pt x="1533" y="1683734"/>
                  </a:cubicBezTo>
                  <a:cubicBezTo>
                    <a:pt x="10582" y="1459040"/>
                    <a:pt x="121643" y="1232154"/>
                    <a:pt x="341099" y="990029"/>
                  </a:cubicBezTo>
                  <a:cubicBezTo>
                    <a:pt x="347100" y="983456"/>
                    <a:pt x="353196" y="976789"/>
                    <a:pt x="359292" y="970121"/>
                  </a:cubicBezTo>
                  <a:cubicBezTo>
                    <a:pt x="368913" y="959644"/>
                    <a:pt x="378914" y="948881"/>
                    <a:pt x="388724" y="937832"/>
                  </a:cubicBezTo>
                  <a:cubicBezTo>
                    <a:pt x="426253" y="895350"/>
                    <a:pt x="462448" y="846963"/>
                    <a:pt x="473497" y="781050"/>
                  </a:cubicBezTo>
                  <a:cubicBezTo>
                    <a:pt x="494357" y="656844"/>
                    <a:pt x="459781" y="545497"/>
                    <a:pt x="426348" y="437769"/>
                  </a:cubicBezTo>
                  <a:cubicBezTo>
                    <a:pt x="423300" y="427863"/>
                    <a:pt x="420252" y="418052"/>
                    <a:pt x="417204" y="408242"/>
                  </a:cubicBezTo>
                  <a:cubicBezTo>
                    <a:pt x="379295" y="283464"/>
                    <a:pt x="369865" y="138398"/>
                    <a:pt x="390630" y="0"/>
                  </a:cubicBezTo>
                  <a:lnTo>
                    <a:pt x="394439" y="571"/>
                  </a:lnTo>
                  <a:cubicBezTo>
                    <a:pt x="373675" y="138398"/>
                    <a:pt x="383105" y="282797"/>
                    <a:pt x="420824" y="407099"/>
                  </a:cubicBezTo>
                  <a:cubicBezTo>
                    <a:pt x="423872" y="416909"/>
                    <a:pt x="426920" y="426815"/>
                    <a:pt x="429968" y="436626"/>
                  </a:cubicBezTo>
                  <a:cubicBezTo>
                    <a:pt x="463496" y="544735"/>
                    <a:pt x="498262" y="656558"/>
                    <a:pt x="477212" y="781622"/>
                  </a:cubicBezTo>
                  <a:cubicBezTo>
                    <a:pt x="465972" y="848487"/>
                    <a:pt x="429396" y="897446"/>
                    <a:pt x="391487" y="940308"/>
                  </a:cubicBezTo>
                  <a:cubicBezTo>
                    <a:pt x="381771" y="951357"/>
                    <a:pt x="371675" y="962215"/>
                    <a:pt x="362054" y="972693"/>
                  </a:cubicBezTo>
                  <a:cubicBezTo>
                    <a:pt x="355863" y="979361"/>
                    <a:pt x="349767" y="985933"/>
                    <a:pt x="343862" y="992505"/>
                  </a:cubicBezTo>
                  <a:cubicBezTo>
                    <a:pt x="124977" y="1233964"/>
                    <a:pt x="14201" y="1460087"/>
                    <a:pt x="5248" y="1683830"/>
                  </a:cubicBezTo>
                  <a:cubicBezTo>
                    <a:pt x="-15040" y="2188940"/>
                    <a:pt x="171459" y="2625852"/>
                    <a:pt x="331479" y="2903411"/>
                  </a:cubicBezTo>
                  <a:lnTo>
                    <a:pt x="328145" y="2905316"/>
                  </a:lnTo>
                  <a:close/>
                </a:path>
              </a:pathLst>
            </a:custGeom>
            <a:grpFill/>
            <a:ln w="9525" cap="flat">
              <a:noFill/>
              <a:prstDash val="solid"/>
              <a:miter/>
            </a:ln>
          </p:spPr>
          <p:txBody>
            <a:bodyPr rtlCol="0" anchor="ctr"/>
            <a:lstStyle/>
            <a:p>
              <a:endParaRPr lang="en-GB"/>
            </a:p>
          </p:txBody>
        </p:sp>
        <p:sp>
          <p:nvSpPr>
            <p:cNvPr id="29" name="Freeform: Shape 40">
              <a:extLst>
                <a:ext uri="{FF2B5EF4-FFF2-40B4-BE49-F238E27FC236}">
                  <a16:creationId xmlns:a16="http://schemas.microsoft.com/office/drawing/2014/main" id="{80EBF42A-52D1-77CB-E177-F54BA2FD7265}"/>
                </a:ext>
              </a:extLst>
            </p:cNvPr>
            <p:cNvSpPr/>
            <p:nvPr/>
          </p:nvSpPr>
          <p:spPr>
            <a:xfrm>
              <a:off x="6117526" y="1993296"/>
              <a:ext cx="454937" cy="2908363"/>
            </a:xfrm>
            <a:custGeom>
              <a:avLst/>
              <a:gdLst>
                <a:gd name="connsiteX0" fmla="*/ 308420 w 454937"/>
                <a:gd name="connsiteY0" fmla="*/ 2908363 h 2908363"/>
                <a:gd name="connsiteX1" fmla="*/ 81820 w 454937"/>
                <a:gd name="connsiteY1" fmla="*/ 2339626 h 2908363"/>
                <a:gd name="connsiteX2" fmla="*/ 1429 w 454937"/>
                <a:gd name="connsiteY2" fmla="*/ 1672304 h 2908363"/>
                <a:gd name="connsiteX3" fmla="*/ 320517 w 454937"/>
                <a:gd name="connsiteY3" fmla="*/ 980789 h 2908363"/>
                <a:gd name="connsiteX4" fmla="*/ 338709 w 454937"/>
                <a:gd name="connsiteY4" fmla="*/ 959358 h 2908363"/>
                <a:gd name="connsiteX5" fmla="*/ 365284 w 454937"/>
                <a:gd name="connsiteY5" fmla="*/ 927830 h 2908363"/>
                <a:gd name="connsiteX6" fmla="*/ 445199 w 454937"/>
                <a:gd name="connsiteY6" fmla="*/ 771335 h 2908363"/>
                <a:gd name="connsiteX7" fmla="*/ 402241 w 454937"/>
                <a:gd name="connsiteY7" fmla="*/ 433197 h 2908363"/>
                <a:gd name="connsiteX8" fmla="*/ 393478 w 454937"/>
                <a:gd name="connsiteY8" fmla="*/ 402908 h 2908363"/>
                <a:gd name="connsiteX9" fmla="*/ 371094 w 454937"/>
                <a:gd name="connsiteY9" fmla="*/ 0 h 2908363"/>
                <a:gd name="connsiteX10" fmla="*/ 374714 w 454937"/>
                <a:gd name="connsiteY10" fmla="*/ 571 h 2908363"/>
                <a:gd name="connsiteX11" fmla="*/ 397002 w 454937"/>
                <a:gd name="connsiteY11" fmla="*/ 401860 h 2908363"/>
                <a:gd name="connsiteX12" fmla="*/ 405765 w 454937"/>
                <a:gd name="connsiteY12" fmla="*/ 432149 h 2908363"/>
                <a:gd name="connsiteX13" fmla="*/ 448818 w 454937"/>
                <a:gd name="connsiteY13" fmla="*/ 771906 h 2908363"/>
                <a:gd name="connsiteX14" fmla="*/ 368142 w 454937"/>
                <a:gd name="connsiteY14" fmla="*/ 930116 h 2908363"/>
                <a:gd name="connsiteX15" fmla="*/ 341567 w 454937"/>
                <a:gd name="connsiteY15" fmla="*/ 961644 h 2908363"/>
                <a:gd name="connsiteX16" fmla="*/ 323374 w 454937"/>
                <a:gd name="connsiteY16" fmla="*/ 983075 h 2908363"/>
                <a:gd name="connsiteX17" fmla="*/ 5144 w 454937"/>
                <a:gd name="connsiteY17" fmla="*/ 1672304 h 2908363"/>
                <a:gd name="connsiteX18" fmla="*/ 85344 w 454937"/>
                <a:gd name="connsiteY18" fmla="*/ 2338578 h 2908363"/>
                <a:gd name="connsiteX19" fmla="*/ 311563 w 454937"/>
                <a:gd name="connsiteY19" fmla="*/ 2906554 h 2908363"/>
                <a:gd name="connsiteX20" fmla="*/ 308325 w 454937"/>
                <a:gd name="connsiteY20" fmla="*/ 2908268 h 2908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4937" h="2908363">
                  <a:moveTo>
                    <a:pt x="308420" y="2908363"/>
                  </a:moveTo>
                  <a:cubicBezTo>
                    <a:pt x="209836" y="2720817"/>
                    <a:pt x="133636" y="2529459"/>
                    <a:pt x="81820" y="2339626"/>
                  </a:cubicBezTo>
                  <a:cubicBezTo>
                    <a:pt x="20289" y="2113979"/>
                    <a:pt x="-6762" y="1889474"/>
                    <a:pt x="1429" y="1672304"/>
                  </a:cubicBezTo>
                  <a:cubicBezTo>
                    <a:pt x="12383" y="1380935"/>
                    <a:pt x="188786" y="1138142"/>
                    <a:pt x="320517" y="980789"/>
                  </a:cubicBezTo>
                  <a:cubicBezTo>
                    <a:pt x="326422" y="973646"/>
                    <a:pt x="332518" y="966597"/>
                    <a:pt x="338709" y="959358"/>
                  </a:cubicBezTo>
                  <a:cubicBezTo>
                    <a:pt x="347472" y="949166"/>
                    <a:pt x="356426" y="938594"/>
                    <a:pt x="365284" y="927830"/>
                  </a:cubicBezTo>
                  <a:cubicBezTo>
                    <a:pt x="400622" y="884873"/>
                    <a:pt x="434721" y="836200"/>
                    <a:pt x="445199" y="771335"/>
                  </a:cubicBezTo>
                  <a:cubicBezTo>
                    <a:pt x="464916" y="649510"/>
                    <a:pt x="433007" y="539496"/>
                    <a:pt x="402241" y="433197"/>
                  </a:cubicBezTo>
                  <a:cubicBezTo>
                    <a:pt x="399288" y="423101"/>
                    <a:pt x="396336" y="413004"/>
                    <a:pt x="393478" y="402908"/>
                  </a:cubicBezTo>
                  <a:cubicBezTo>
                    <a:pt x="358521" y="279273"/>
                    <a:pt x="350616" y="136208"/>
                    <a:pt x="371094" y="0"/>
                  </a:cubicBezTo>
                  <a:lnTo>
                    <a:pt x="374714" y="571"/>
                  </a:lnTo>
                  <a:cubicBezTo>
                    <a:pt x="354235" y="136208"/>
                    <a:pt x="362141" y="278702"/>
                    <a:pt x="397002" y="401860"/>
                  </a:cubicBezTo>
                  <a:cubicBezTo>
                    <a:pt x="399860" y="411956"/>
                    <a:pt x="402813" y="422053"/>
                    <a:pt x="405765" y="432149"/>
                  </a:cubicBezTo>
                  <a:cubicBezTo>
                    <a:pt x="436626" y="538925"/>
                    <a:pt x="468630" y="649319"/>
                    <a:pt x="448818" y="771906"/>
                  </a:cubicBezTo>
                  <a:cubicBezTo>
                    <a:pt x="438246" y="837629"/>
                    <a:pt x="403765" y="886778"/>
                    <a:pt x="368142" y="930116"/>
                  </a:cubicBezTo>
                  <a:cubicBezTo>
                    <a:pt x="359283" y="940880"/>
                    <a:pt x="350235" y="951452"/>
                    <a:pt x="341567" y="961644"/>
                  </a:cubicBezTo>
                  <a:cubicBezTo>
                    <a:pt x="335471" y="968788"/>
                    <a:pt x="329375" y="975932"/>
                    <a:pt x="323374" y="983075"/>
                  </a:cubicBezTo>
                  <a:cubicBezTo>
                    <a:pt x="192024" y="1139952"/>
                    <a:pt x="16098" y="1382078"/>
                    <a:pt x="5144" y="1672304"/>
                  </a:cubicBezTo>
                  <a:cubicBezTo>
                    <a:pt x="-3048" y="1889093"/>
                    <a:pt x="24003" y="2113312"/>
                    <a:pt x="85344" y="2338578"/>
                  </a:cubicBezTo>
                  <a:cubicBezTo>
                    <a:pt x="137065" y="2528126"/>
                    <a:pt x="213170" y="2719197"/>
                    <a:pt x="311563" y="2906554"/>
                  </a:cubicBezTo>
                  <a:lnTo>
                    <a:pt x="308325" y="2908268"/>
                  </a:lnTo>
                  <a:close/>
                </a:path>
              </a:pathLst>
            </a:custGeom>
            <a:grpFill/>
            <a:ln w="9525" cap="flat">
              <a:noFill/>
              <a:prstDash val="solid"/>
              <a:miter/>
            </a:ln>
          </p:spPr>
          <p:txBody>
            <a:bodyPr rtlCol="0" anchor="ctr"/>
            <a:lstStyle/>
            <a:p>
              <a:endParaRPr lang="en-GB"/>
            </a:p>
          </p:txBody>
        </p:sp>
        <p:sp>
          <p:nvSpPr>
            <p:cNvPr id="30" name="Freeform: Shape 41">
              <a:extLst>
                <a:ext uri="{FF2B5EF4-FFF2-40B4-BE49-F238E27FC236}">
                  <a16:creationId xmlns:a16="http://schemas.microsoft.com/office/drawing/2014/main" id="{FBDE9306-5239-7630-E411-2F24235E71C7}"/>
                </a:ext>
              </a:extLst>
            </p:cNvPr>
            <p:cNvSpPr/>
            <p:nvPr/>
          </p:nvSpPr>
          <p:spPr>
            <a:xfrm>
              <a:off x="6167995" y="1990438"/>
              <a:ext cx="426237" cy="2911506"/>
            </a:xfrm>
            <a:custGeom>
              <a:avLst/>
              <a:gdLst>
                <a:gd name="connsiteX0" fmla="*/ 288526 w 426237"/>
                <a:gd name="connsiteY0" fmla="*/ 2911507 h 2911506"/>
                <a:gd name="connsiteX1" fmla="*/ 1347 w 426237"/>
                <a:gd name="connsiteY1" fmla="*/ 1660970 h 2911506"/>
                <a:gd name="connsiteX2" fmla="*/ 299861 w 426237"/>
                <a:gd name="connsiteY2" fmla="*/ 971741 h 2911506"/>
                <a:gd name="connsiteX3" fmla="*/ 317958 w 426237"/>
                <a:gd name="connsiteY3" fmla="*/ 948595 h 2911506"/>
                <a:gd name="connsiteX4" fmla="*/ 341771 w 426237"/>
                <a:gd name="connsiteY4" fmla="*/ 918020 h 2911506"/>
                <a:gd name="connsiteX5" fmla="*/ 416733 w 426237"/>
                <a:gd name="connsiteY5" fmla="*/ 761810 h 2911506"/>
                <a:gd name="connsiteX6" fmla="*/ 377966 w 426237"/>
                <a:gd name="connsiteY6" fmla="*/ 428816 h 2911506"/>
                <a:gd name="connsiteX7" fmla="*/ 369679 w 426237"/>
                <a:gd name="connsiteY7" fmla="*/ 397574 h 2911506"/>
                <a:gd name="connsiteX8" fmla="*/ 351486 w 426237"/>
                <a:gd name="connsiteY8" fmla="*/ 0 h 2911506"/>
                <a:gd name="connsiteX9" fmla="*/ 355011 w 426237"/>
                <a:gd name="connsiteY9" fmla="*/ 572 h 2911506"/>
                <a:gd name="connsiteX10" fmla="*/ 373108 w 426237"/>
                <a:gd name="connsiteY10" fmla="*/ 396716 h 2911506"/>
                <a:gd name="connsiteX11" fmla="*/ 381490 w 426237"/>
                <a:gd name="connsiteY11" fmla="*/ 427958 h 2911506"/>
                <a:gd name="connsiteX12" fmla="*/ 420352 w 426237"/>
                <a:gd name="connsiteY12" fmla="*/ 762381 h 2911506"/>
                <a:gd name="connsiteX13" fmla="*/ 344628 w 426237"/>
                <a:gd name="connsiteY13" fmla="*/ 920210 h 2911506"/>
                <a:gd name="connsiteX14" fmla="*/ 320816 w 426237"/>
                <a:gd name="connsiteY14" fmla="*/ 950786 h 2911506"/>
                <a:gd name="connsiteX15" fmla="*/ 302718 w 426237"/>
                <a:gd name="connsiteY15" fmla="*/ 973931 h 2911506"/>
                <a:gd name="connsiteX16" fmla="*/ 4872 w 426237"/>
                <a:gd name="connsiteY16" fmla="*/ 1661160 h 2911506"/>
                <a:gd name="connsiteX17" fmla="*/ 291669 w 426237"/>
                <a:gd name="connsiteY17" fmla="*/ 2909983 h 2911506"/>
                <a:gd name="connsiteX18" fmla="*/ 288431 w 426237"/>
                <a:gd name="connsiteY18" fmla="*/ 2911507 h 291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6237" h="2911506">
                  <a:moveTo>
                    <a:pt x="288526" y="2911507"/>
                  </a:moveTo>
                  <a:cubicBezTo>
                    <a:pt x="83834" y="2482882"/>
                    <a:pt x="-12750" y="2062163"/>
                    <a:pt x="1347" y="1660970"/>
                  </a:cubicBezTo>
                  <a:cubicBezTo>
                    <a:pt x="11253" y="1380649"/>
                    <a:pt x="166035" y="1145381"/>
                    <a:pt x="299861" y="971741"/>
                  </a:cubicBezTo>
                  <a:cubicBezTo>
                    <a:pt x="305766" y="964025"/>
                    <a:pt x="311862" y="956405"/>
                    <a:pt x="317958" y="948595"/>
                  </a:cubicBezTo>
                  <a:cubicBezTo>
                    <a:pt x="325769" y="938689"/>
                    <a:pt x="333865" y="928402"/>
                    <a:pt x="341771" y="918020"/>
                  </a:cubicBezTo>
                  <a:cubicBezTo>
                    <a:pt x="374918" y="874490"/>
                    <a:pt x="406827" y="825437"/>
                    <a:pt x="416733" y="761810"/>
                  </a:cubicBezTo>
                  <a:cubicBezTo>
                    <a:pt x="435306" y="642366"/>
                    <a:pt x="406160" y="533781"/>
                    <a:pt x="377966" y="428816"/>
                  </a:cubicBezTo>
                  <a:cubicBezTo>
                    <a:pt x="375204" y="418433"/>
                    <a:pt x="372346" y="407956"/>
                    <a:pt x="369679" y="397574"/>
                  </a:cubicBezTo>
                  <a:cubicBezTo>
                    <a:pt x="337675" y="275082"/>
                    <a:pt x="331198" y="133922"/>
                    <a:pt x="351486" y="0"/>
                  </a:cubicBezTo>
                  <a:lnTo>
                    <a:pt x="355011" y="572"/>
                  </a:lnTo>
                  <a:cubicBezTo>
                    <a:pt x="334818" y="134017"/>
                    <a:pt x="341199" y="274701"/>
                    <a:pt x="373108" y="396716"/>
                  </a:cubicBezTo>
                  <a:cubicBezTo>
                    <a:pt x="375870" y="407099"/>
                    <a:pt x="378633" y="417481"/>
                    <a:pt x="381490" y="427958"/>
                  </a:cubicBezTo>
                  <a:cubicBezTo>
                    <a:pt x="409779" y="533305"/>
                    <a:pt x="439021" y="642176"/>
                    <a:pt x="420352" y="762381"/>
                  </a:cubicBezTo>
                  <a:cubicBezTo>
                    <a:pt x="410351" y="826770"/>
                    <a:pt x="378061" y="876300"/>
                    <a:pt x="344628" y="920210"/>
                  </a:cubicBezTo>
                  <a:cubicBezTo>
                    <a:pt x="336723" y="930593"/>
                    <a:pt x="328626" y="940880"/>
                    <a:pt x="320816" y="950786"/>
                  </a:cubicBezTo>
                  <a:cubicBezTo>
                    <a:pt x="314720" y="958596"/>
                    <a:pt x="308624" y="966216"/>
                    <a:pt x="302718" y="973931"/>
                  </a:cubicBezTo>
                  <a:cubicBezTo>
                    <a:pt x="169178" y="1147191"/>
                    <a:pt x="14682" y="1381792"/>
                    <a:pt x="4872" y="1661160"/>
                  </a:cubicBezTo>
                  <a:cubicBezTo>
                    <a:pt x="-9225" y="2061781"/>
                    <a:pt x="87263" y="2481929"/>
                    <a:pt x="291669" y="2909983"/>
                  </a:cubicBezTo>
                  <a:lnTo>
                    <a:pt x="288431" y="2911507"/>
                  </a:lnTo>
                  <a:close/>
                </a:path>
              </a:pathLst>
            </a:custGeom>
            <a:grpFill/>
            <a:ln w="9525" cap="flat">
              <a:noFill/>
              <a:prstDash val="solid"/>
              <a:miter/>
            </a:ln>
          </p:spPr>
          <p:txBody>
            <a:bodyPr rtlCol="0" anchor="ctr"/>
            <a:lstStyle/>
            <a:p>
              <a:endParaRPr lang="en-GB"/>
            </a:p>
          </p:txBody>
        </p:sp>
        <p:sp>
          <p:nvSpPr>
            <p:cNvPr id="31" name="Freeform: Shape 42">
              <a:extLst>
                <a:ext uri="{FF2B5EF4-FFF2-40B4-BE49-F238E27FC236}">
                  <a16:creationId xmlns:a16="http://schemas.microsoft.com/office/drawing/2014/main" id="{BFA78707-F535-7B35-D955-9DFCC8BD2FC1}"/>
                </a:ext>
              </a:extLst>
            </p:cNvPr>
            <p:cNvSpPr/>
            <p:nvPr/>
          </p:nvSpPr>
          <p:spPr>
            <a:xfrm>
              <a:off x="6218585" y="1987676"/>
              <a:ext cx="397505" cy="2914459"/>
            </a:xfrm>
            <a:custGeom>
              <a:avLst/>
              <a:gdLst>
                <a:gd name="connsiteX0" fmla="*/ 268607 w 397505"/>
                <a:gd name="connsiteY0" fmla="*/ 2914460 h 2914459"/>
                <a:gd name="connsiteX1" fmla="*/ 1240 w 397505"/>
                <a:gd name="connsiteY1" fmla="*/ 1649444 h 2914459"/>
                <a:gd name="connsiteX2" fmla="*/ 279275 w 397505"/>
                <a:gd name="connsiteY2" fmla="*/ 962501 h 2914459"/>
                <a:gd name="connsiteX3" fmla="*/ 297182 w 397505"/>
                <a:gd name="connsiteY3" fmla="*/ 937546 h 2914459"/>
                <a:gd name="connsiteX4" fmla="*/ 318327 w 397505"/>
                <a:gd name="connsiteY4" fmla="*/ 908018 h 2914459"/>
                <a:gd name="connsiteX5" fmla="*/ 388431 w 397505"/>
                <a:gd name="connsiteY5" fmla="*/ 752094 h 2914459"/>
                <a:gd name="connsiteX6" fmla="*/ 353855 w 397505"/>
                <a:gd name="connsiteY6" fmla="*/ 424434 h 2914459"/>
                <a:gd name="connsiteX7" fmla="*/ 345950 w 397505"/>
                <a:gd name="connsiteY7" fmla="*/ 392240 h 2914459"/>
                <a:gd name="connsiteX8" fmla="*/ 331948 w 397505"/>
                <a:gd name="connsiteY8" fmla="*/ 0 h 2914459"/>
                <a:gd name="connsiteX9" fmla="*/ 335377 w 397505"/>
                <a:gd name="connsiteY9" fmla="*/ 476 h 2914459"/>
                <a:gd name="connsiteX10" fmla="*/ 349283 w 397505"/>
                <a:gd name="connsiteY10" fmla="*/ 391382 h 2914459"/>
                <a:gd name="connsiteX11" fmla="*/ 357189 w 397505"/>
                <a:gd name="connsiteY11" fmla="*/ 423577 h 2914459"/>
                <a:gd name="connsiteX12" fmla="*/ 391860 w 397505"/>
                <a:gd name="connsiteY12" fmla="*/ 752570 h 2914459"/>
                <a:gd name="connsiteX13" fmla="*/ 321185 w 397505"/>
                <a:gd name="connsiteY13" fmla="*/ 910019 h 2914459"/>
                <a:gd name="connsiteX14" fmla="*/ 300039 w 397505"/>
                <a:gd name="connsiteY14" fmla="*/ 939546 h 2914459"/>
                <a:gd name="connsiteX15" fmla="*/ 282227 w 397505"/>
                <a:gd name="connsiteY15" fmla="*/ 964406 h 2914459"/>
                <a:gd name="connsiteX16" fmla="*/ 4859 w 397505"/>
                <a:gd name="connsiteY16" fmla="*/ 1649540 h 2914459"/>
                <a:gd name="connsiteX17" fmla="*/ 271940 w 397505"/>
                <a:gd name="connsiteY17" fmla="*/ 2913031 h 2914459"/>
                <a:gd name="connsiteX18" fmla="*/ 268797 w 397505"/>
                <a:gd name="connsiteY18" fmla="*/ 2914364 h 291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7505" h="2914459">
                  <a:moveTo>
                    <a:pt x="268607" y="2914460"/>
                  </a:moveTo>
                  <a:cubicBezTo>
                    <a:pt x="78202" y="2473643"/>
                    <a:pt x="-11809" y="2048066"/>
                    <a:pt x="1240" y="1649444"/>
                  </a:cubicBezTo>
                  <a:cubicBezTo>
                    <a:pt x="10098" y="1377029"/>
                    <a:pt x="154497" y="1139190"/>
                    <a:pt x="279275" y="962501"/>
                  </a:cubicBezTo>
                  <a:cubicBezTo>
                    <a:pt x="285085" y="954215"/>
                    <a:pt x="291086" y="945928"/>
                    <a:pt x="297182" y="937546"/>
                  </a:cubicBezTo>
                  <a:cubicBezTo>
                    <a:pt x="304230" y="927830"/>
                    <a:pt x="311279" y="918020"/>
                    <a:pt x="318327" y="908018"/>
                  </a:cubicBezTo>
                  <a:cubicBezTo>
                    <a:pt x="349283" y="863918"/>
                    <a:pt x="379097" y="814483"/>
                    <a:pt x="388431" y="752094"/>
                  </a:cubicBezTo>
                  <a:cubicBezTo>
                    <a:pt x="405862" y="635032"/>
                    <a:pt x="379382" y="527971"/>
                    <a:pt x="353855" y="424434"/>
                  </a:cubicBezTo>
                  <a:cubicBezTo>
                    <a:pt x="351188" y="413671"/>
                    <a:pt x="348521" y="402908"/>
                    <a:pt x="345950" y="392240"/>
                  </a:cubicBezTo>
                  <a:cubicBezTo>
                    <a:pt x="316898" y="270986"/>
                    <a:pt x="311850" y="131731"/>
                    <a:pt x="331948" y="0"/>
                  </a:cubicBezTo>
                  <a:lnTo>
                    <a:pt x="335377" y="476"/>
                  </a:lnTo>
                  <a:cubicBezTo>
                    <a:pt x="315374" y="131731"/>
                    <a:pt x="320327" y="270605"/>
                    <a:pt x="349283" y="391382"/>
                  </a:cubicBezTo>
                  <a:cubicBezTo>
                    <a:pt x="351855" y="402146"/>
                    <a:pt x="354522" y="412814"/>
                    <a:pt x="357189" y="423577"/>
                  </a:cubicBezTo>
                  <a:cubicBezTo>
                    <a:pt x="382811" y="527495"/>
                    <a:pt x="409386" y="634841"/>
                    <a:pt x="391860" y="752570"/>
                  </a:cubicBezTo>
                  <a:cubicBezTo>
                    <a:pt x="382430" y="815721"/>
                    <a:pt x="352331" y="865537"/>
                    <a:pt x="321185" y="910019"/>
                  </a:cubicBezTo>
                  <a:cubicBezTo>
                    <a:pt x="314136" y="920020"/>
                    <a:pt x="307088" y="929831"/>
                    <a:pt x="300039" y="939546"/>
                  </a:cubicBezTo>
                  <a:cubicBezTo>
                    <a:pt x="294038" y="947928"/>
                    <a:pt x="288038" y="956215"/>
                    <a:pt x="282227" y="964406"/>
                  </a:cubicBezTo>
                  <a:cubicBezTo>
                    <a:pt x="45245" y="1300067"/>
                    <a:pt x="9431" y="1506855"/>
                    <a:pt x="4859" y="1649540"/>
                  </a:cubicBezTo>
                  <a:cubicBezTo>
                    <a:pt x="-8095" y="2047589"/>
                    <a:pt x="81726" y="2472690"/>
                    <a:pt x="271940" y="2913031"/>
                  </a:cubicBezTo>
                  <a:lnTo>
                    <a:pt x="268797" y="2914364"/>
                  </a:lnTo>
                  <a:close/>
                </a:path>
              </a:pathLst>
            </a:custGeom>
            <a:grpFill/>
            <a:ln w="9525" cap="flat">
              <a:noFill/>
              <a:prstDash val="solid"/>
              <a:miter/>
            </a:ln>
          </p:spPr>
          <p:txBody>
            <a:bodyPr rtlCol="0" anchor="ctr"/>
            <a:lstStyle/>
            <a:p>
              <a:endParaRPr lang="en-GB"/>
            </a:p>
          </p:txBody>
        </p:sp>
        <p:sp>
          <p:nvSpPr>
            <p:cNvPr id="32" name="Freeform: Shape 43">
              <a:extLst>
                <a:ext uri="{FF2B5EF4-FFF2-40B4-BE49-F238E27FC236}">
                  <a16:creationId xmlns:a16="http://schemas.microsoft.com/office/drawing/2014/main" id="{6A2D28A3-6140-59A2-13FA-22EA02209EBA}"/>
                </a:ext>
              </a:extLst>
            </p:cNvPr>
            <p:cNvSpPr/>
            <p:nvPr/>
          </p:nvSpPr>
          <p:spPr>
            <a:xfrm>
              <a:off x="6268940" y="1984723"/>
              <a:ext cx="368741" cy="2917698"/>
            </a:xfrm>
            <a:custGeom>
              <a:avLst/>
              <a:gdLst>
                <a:gd name="connsiteX0" fmla="*/ 248827 w 368741"/>
                <a:gd name="connsiteY0" fmla="*/ 2917698 h 2917698"/>
                <a:gd name="connsiteX1" fmla="*/ 1177 w 368741"/>
                <a:gd name="connsiteY1" fmla="*/ 1638205 h 2917698"/>
                <a:gd name="connsiteX2" fmla="*/ 258733 w 368741"/>
                <a:gd name="connsiteY2" fmla="*/ 953453 h 2917698"/>
                <a:gd name="connsiteX3" fmla="*/ 276259 w 368741"/>
                <a:gd name="connsiteY3" fmla="*/ 926592 h 2917698"/>
                <a:gd name="connsiteX4" fmla="*/ 294833 w 368741"/>
                <a:gd name="connsiteY4" fmla="*/ 898208 h 2917698"/>
                <a:gd name="connsiteX5" fmla="*/ 359984 w 368741"/>
                <a:gd name="connsiteY5" fmla="*/ 742569 h 2917698"/>
                <a:gd name="connsiteX6" fmla="*/ 329504 w 368741"/>
                <a:gd name="connsiteY6" fmla="*/ 420434 h 2917698"/>
                <a:gd name="connsiteX7" fmla="*/ 321979 w 368741"/>
                <a:gd name="connsiteY7" fmla="*/ 386906 h 2917698"/>
                <a:gd name="connsiteX8" fmla="*/ 312168 w 368741"/>
                <a:gd name="connsiteY8" fmla="*/ 0 h 2917698"/>
                <a:gd name="connsiteX9" fmla="*/ 315502 w 368741"/>
                <a:gd name="connsiteY9" fmla="*/ 476 h 2917698"/>
                <a:gd name="connsiteX10" fmla="*/ 325313 w 368741"/>
                <a:gd name="connsiteY10" fmla="*/ 386144 h 2917698"/>
                <a:gd name="connsiteX11" fmla="*/ 332837 w 368741"/>
                <a:gd name="connsiteY11" fmla="*/ 419672 h 2917698"/>
                <a:gd name="connsiteX12" fmla="*/ 363317 w 368741"/>
                <a:gd name="connsiteY12" fmla="*/ 742950 h 2917698"/>
                <a:gd name="connsiteX13" fmla="*/ 297595 w 368741"/>
                <a:gd name="connsiteY13" fmla="*/ 899922 h 2917698"/>
                <a:gd name="connsiteX14" fmla="*/ 279021 w 368741"/>
                <a:gd name="connsiteY14" fmla="*/ 928307 h 2917698"/>
                <a:gd name="connsiteX15" fmla="*/ 261495 w 368741"/>
                <a:gd name="connsiteY15" fmla="*/ 955072 h 2917698"/>
                <a:gd name="connsiteX16" fmla="*/ 4511 w 368741"/>
                <a:gd name="connsiteY16" fmla="*/ 1638110 h 2917698"/>
                <a:gd name="connsiteX17" fmla="*/ 251875 w 368741"/>
                <a:gd name="connsiteY17" fmla="*/ 2916269 h 2917698"/>
                <a:gd name="connsiteX18" fmla="*/ 248732 w 368741"/>
                <a:gd name="connsiteY18" fmla="*/ 2917508 h 291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8741" h="2917698">
                  <a:moveTo>
                    <a:pt x="248827" y="2917698"/>
                  </a:moveTo>
                  <a:cubicBezTo>
                    <a:pt x="70138" y="2458117"/>
                    <a:pt x="-10920" y="2039588"/>
                    <a:pt x="1177" y="1638205"/>
                  </a:cubicBezTo>
                  <a:cubicBezTo>
                    <a:pt x="9083" y="1375124"/>
                    <a:pt x="135765" y="1144429"/>
                    <a:pt x="258733" y="953453"/>
                  </a:cubicBezTo>
                  <a:cubicBezTo>
                    <a:pt x="264448" y="944594"/>
                    <a:pt x="270353" y="935641"/>
                    <a:pt x="276259" y="926592"/>
                  </a:cubicBezTo>
                  <a:cubicBezTo>
                    <a:pt x="282450" y="917258"/>
                    <a:pt x="288641" y="907828"/>
                    <a:pt x="294833" y="898208"/>
                  </a:cubicBezTo>
                  <a:cubicBezTo>
                    <a:pt x="321598" y="856583"/>
                    <a:pt x="350840" y="806863"/>
                    <a:pt x="359984" y="742569"/>
                  </a:cubicBezTo>
                  <a:cubicBezTo>
                    <a:pt x="376271" y="627983"/>
                    <a:pt x="352554" y="522542"/>
                    <a:pt x="329504" y="420434"/>
                  </a:cubicBezTo>
                  <a:cubicBezTo>
                    <a:pt x="327027" y="409289"/>
                    <a:pt x="324455" y="398050"/>
                    <a:pt x="321979" y="386906"/>
                  </a:cubicBezTo>
                  <a:cubicBezTo>
                    <a:pt x="295785" y="266891"/>
                    <a:pt x="292356" y="129445"/>
                    <a:pt x="312168" y="0"/>
                  </a:cubicBezTo>
                  <a:lnTo>
                    <a:pt x="315502" y="476"/>
                  </a:lnTo>
                  <a:cubicBezTo>
                    <a:pt x="295690" y="129540"/>
                    <a:pt x="299214" y="266510"/>
                    <a:pt x="325313" y="386144"/>
                  </a:cubicBezTo>
                  <a:cubicBezTo>
                    <a:pt x="327789" y="397288"/>
                    <a:pt x="330266" y="408432"/>
                    <a:pt x="332837" y="419672"/>
                  </a:cubicBezTo>
                  <a:cubicBezTo>
                    <a:pt x="355888" y="521970"/>
                    <a:pt x="379700" y="627793"/>
                    <a:pt x="363317" y="742950"/>
                  </a:cubicBezTo>
                  <a:cubicBezTo>
                    <a:pt x="354078" y="807911"/>
                    <a:pt x="324551" y="858107"/>
                    <a:pt x="297595" y="899922"/>
                  </a:cubicBezTo>
                  <a:cubicBezTo>
                    <a:pt x="291404" y="909542"/>
                    <a:pt x="285212" y="918972"/>
                    <a:pt x="279021" y="928307"/>
                  </a:cubicBezTo>
                  <a:cubicBezTo>
                    <a:pt x="273116" y="937260"/>
                    <a:pt x="267210" y="946214"/>
                    <a:pt x="261495" y="955072"/>
                  </a:cubicBezTo>
                  <a:cubicBezTo>
                    <a:pt x="138813" y="1145667"/>
                    <a:pt x="12321" y="1375886"/>
                    <a:pt x="4511" y="1638110"/>
                  </a:cubicBezTo>
                  <a:cubicBezTo>
                    <a:pt x="-7586" y="2039017"/>
                    <a:pt x="73376" y="2457164"/>
                    <a:pt x="251875" y="2916269"/>
                  </a:cubicBezTo>
                  <a:lnTo>
                    <a:pt x="248732" y="2917508"/>
                  </a:lnTo>
                  <a:close/>
                </a:path>
              </a:pathLst>
            </a:custGeom>
            <a:grpFill/>
            <a:ln w="9525" cap="flat">
              <a:noFill/>
              <a:prstDash val="solid"/>
              <a:miter/>
            </a:ln>
          </p:spPr>
          <p:txBody>
            <a:bodyPr rtlCol="0" anchor="ctr"/>
            <a:lstStyle/>
            <a:p>
              <a:endParaRPr lang="en-GB"/>
            </a:p>
          </p:txBody>
        </p:sp>
        <p:sp>
          <p:nvSpPr>
            <p:cNvPr id="33" name="Freeform: Shape 44">
              <a:extLst>
                <a:ext uri="{FF2B5EF4-FFF2-40B4-BE49-F238E27FC236}">
                  <a16:creationId xmlns:a16="http://schemas.microsoft.com/office/drawing/2014/main" id="{05BAE0B4-5B18-C28A-3D24-DAAFED9DE0AC}"/>
                </a:ext>
              </a:extLst>
            </p:cNvPr>
            <p:cNvSpPr/>
            <p:nvPr/>
          </p:nvSpPr>
          <p:spPr>
            <a:xfrm>
              <a:off x="6319452" y="1982151"/>
              <a:ext cx="340102" cy="2920555"/>
            </a:xfrm>
            <a:custGeom>
              <a:avLst/>
              <a:gdLst>
                <a:gd name="connsiteX0" fmla="*/ 228890 w 340102"/>
                <a:gd name="connsiteY0" fmla="*/ 2920556 h 2920555"/>
                <a:gd name="connsiteX1" fmla="*/ 1052 w 340102"/>
                <a:gd name="connsiteY1" fmla="*/ 1626584 h 2920555"/>
                <a:gd name="connsiteX2" fmla="*/ 238129 w 340102"/>
                <a:gd name="connsiteY2" fmla="*/ 944118 h 2920555"/>
                <a:gd name="connsiteX3" fmla="*/ 255179 w 340102"/>
                <a:gd name="connsiteY3" fmla="*/ 915448 h 2920555"/>
                <a:gd name="connsiteX4" fmla="*/ 271372 w 340102"/>
                <a:gd name="connsiteY4" fmla="*/ 888206 h 2920555"/>
                <a:gd name="connsiteX5" fmla="*/ 331665 w 340102"/>
                <a:gd name="connsiteY5" fmla="*/ 732854 h 2920555"/>
                <a:gd name="connsiteX6" fmla="*/ 305376 w 340102"/>
                <a:gd name="connsiteY6" fmla="*/ 416528 h 2920555"/>
                <a:gd name="connsiteX7" fmla="*/ 298327 w 340102"/>
                <a:gd name="connsiteY7" fmla="*/ 381572 h 2920555"/>
                <a:gd name="connsiteX8" fmla="*/ 292708 w 340102"/>
                <a:gd name="connsiteY8" fmla="*/ 0 h 2920555"/>
                <a:gd name="connsiteX9" fmla="*/ 295946 w 340102"/>
                <a:gd name="connsiteY9" fmla="*/ 476 h 2920555"/>
                <a:gd name="connsiteX10" fmla="*/ 301566 w 340102"/>
                <a:gd name="connsiteY10" fmla="*/ 380905 h 2920555"/>
                <a:gd name="connsiteX11" fmla="*/ 308614 w 340102"/>
                <a:gd name="connsiteY11" fmla="*/ 415862 h 2920555"/>
                <a:gd name="connsiteX12" fmla="*/ 334903 w 340102"/>
                <a:gd name="connsiteY12" fmla="*/ 733235 h 2920555"/>
                <a:gd name="connsiteX13" fmla="*/ 274229 w 340102"/>
                <a:gd name="connsiteY13" fmla="*/ 889826 h 2920555"/>
                <a:gd name="connsiteX14" fmla="*/ 258037 w 340102"/>
                <a:gd name="connsiteY14" fmla="*/ 917067 h 2920555"/>
                <a:gd name="connsiteX15" fmla="*/ 240987 w 340102"/>
                <a:gd name="connsiteY15" fmla="*/ 945737 h 2920555"/>
                <a:gd name="connsiteX16" fmla="*/ 4386 w 340102"/>
                <a:gd name="connsiteY16" fmla="*/ 1626680 h 2920555"/>
                <a:gd name="connsiteX17" fmla="*/ 232129 w 340102"/>
                <a:gd name="connsiteY17" fmla="*/ 2919508 h 2920555"/>
                <a:gd name="connsiteX18" fmla="*/ 229081 w 340102"/>
                <a:gd name="connsiteY18" fmla="*/ 2920556 h 292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0102" h="2920555">
                  <a:moveTo>
                    <a:pt x="228890" y="2920556"/>
                  </a:moveTo>
                  <a:cubicBezTo>
                    <a:pt x="64584" y="2448306"/>
                    <a:pt x="-9902" y="2025015"/>
                    <a:pt x="1052" y="1626584"/>
                  </a:cubicBezTo>
                  <a:cubicBezTo>
                    <a:pt x="8005" y="1372172"/>
                    <a:pt x="119162" y="1148144"/>
                    <a:pt x="238129" y="944118"/>
                  </a:cubicBezTo>
                  <a:cubicBezTo>
                    <a:pt x="243654" y="934593"/>
                    <a:pt x="249369" y="925068"/>
                    <a:pt x="255179" y="915448"/>
                  </a:cubicBezTo>
                  <a:cubicBezTo>
                    <a:pt x="260608" y="906494"/>
                    <a:pt x="266038" y="897350"/>
                    <a:pt x="271372" y="888206"/>
                  </a:cubicBezTo>
                  <a:cubicBezTo>
                    <a:pt x="296041" y="846106"/>
                    <a:pt x="323092" y="795814"/>
                    <a:pt x="331665" y="732854"/>
                  </a:cubicBezTo>
                  <a:cubicBezTo>
                    <a:pt x="346810" y="620840"/>
                    <a:pt x="325759" y="517017"/>
                    <a:pt x="305376" y="416528"/>
                  </a:cubicBezTo>
                  <a:cubicBezTo>
                    <a:pt x="302995" y="404813"/>
                    <a:pt x="300613" y="393192"/>
                    <a:pt x="298327" y="381572"/>
                  </a:cubicBezTo>
                  <a:cubicBezTo>
                    <a:pt x="275086" y="262795"/>
                    <a:pt x="273086" y="127254"/>
                    <a:pt x="292708" y="0"/>
                  </a:cubicBezTo>
                  <a:lnTo>
                    <a:pt x="295946" y="476"/>
                  </a:lnTo>
                  <a:cubicBezTo>
                    <a:pt x="276420" y="127445"/>
                    <a:pt x="278420" y="262509"/>
                    <a:pt x="301566" y="380905"/>
                  </a:cubicBezTo>
                  <a:cubicBezTo>
                    <a:pt x="303852" y="392525"/>
                    <a:pt x="306233" y="404241"/>
                    <a:pt x="308614" y="415862"/>
                  </a:cubicBezTo>
                  <a:cubicBezTo>
                    <a:pt x="328998" y="516541"/>
                    <a:pt x="350143" y="620744"/>
                    <a:pt x="334903" y="733235"/>
                  </a:cubicBezTo>
                  <a:cubicBezTo>
                    <a:pt x="326331" y="796862"/>
                    <a:pt x="299089" y="847439"/>
                    <a:pt x="274229" y="889826"/>
                  </a:cubicBezTo>
                  <a:cubicBezTo>
                    <a:pt x="268800" y="899065"/>
                    <a:pt x="263371" y="908114"/>
                    <a:pt x="258037" y="917067"/>
                  </a:cubicBezTo>
                  <a:cubicBezTo>
                    <a:pt x="252226" y="926687"/>
                    <a:pt x="246511" y="936212"/>
                    <a:pt x="240987" y="945737"/>
                  </a:cubicBezTo>
                  <a:cubicBezTo>
                    <a:pt x="122210" y="1149477"/>
                    <a:pt x="11339" y="1372934"/>
                    <a:pt x="4386" y="1626680"/>
                  </a:cubicBezTo>
                  <a:cubicBezTo>
                    <a:pt x="-6568" y="2024729"/>
                    <a:pt x="67918" y="2447639"/>
                    <a:pt x="232129" y="2919508"/>
                  </a:cubicBezTo>
                  <a:lnTo>
                    <a:pt x="229081" y="2920556"/>
                  </a:lnTo>
                  <a:close/>
                </a:path>
              </a:pathLst>
            </a:custGeom>
            <a:grpFill/>
            <a:ln w="9525" cap="flat">
              <a:noFill/>
              <a:prstDash val="solid"/>
              <a:miter/>
            </a:ln>
          </p:spPr>
          <p:txBody>
            <a:bodyPr rtlCol="0" anchor="ctr"/>
            <a:lstStyle/>
            <a:p>
              <a:endParaRPr lang="en-GB"/>
            </a:p>
          </p:txBody>
        </p:sp>
        <p:sp>
          <p:nvSpPr>
            <p:cNvPr id="34" name="Freeform: Shape 45">
              <a:extLst>
                <a:ext uri="{FF2B5EF4-FFF2-40B4-BE49-F238E27FC236}">
                  <a16:creationId xmlns:a16="http://schemas.microsoft.com/office/drawing/2014/main" id="{8D5ACA64-D112-65B4-EDC7-F6E916D2CAC6}"/>
                </a:ext>
              </a:extLst>
            </p:cNvPr>
            <p:cNvSpPr/>
            <p:nvPr/>
          </p:nvSpPr>
          <p:spPr>
            <a:xfrm>
              <a:off x="6369830" y="1979103"/>
              <a:ext cx="311416" cy="2923889"/>
            </a:xfrm>
            <a:custGeom>
              <a:avLst/>
              <a:gdLst>
                <a:gd name="connsiteX0" fmla="*/ 209087 w 311416"/>
                <a:gd name="connsiteY0" fmla="*/ 2923794 h 2923889"/>
                <a:gd name="connsiteX1" fmla="*/ 966 w 311416"/>
                <a:gd name="connsiteY1" fmla="*/ 1615345 h 2923889"/>
                <a:gd name="connsiteX2" fmla="*/ 217564 w 311416"/>
                <a:gd name="connsiteY2" fmla="*/ 935069 h 2923889"/>
                <a:gd name="connsiteX3" fmla="*/ 233947 w 311416"/>
                <a:gd name="connsiteY3" fmla="*/ 904399 h 2923889"/>
                <a:gd name="connsiteX4" fmla="*/ 247949 w 311416"/>
                <a:gd name="connsiteY4" fmla="*/ 878396 h 2923889"/>
                <a:gd name="connsiteX5" fmla="*/ 303289 w 311416"/>
                <a:gd name="connsiteY5" fmla="*/ 723233 h 2923889"/>
                <a:gd name="connsiteX6" fmla="*/ 281096 w 311416"/>
                <a:gd name="connsiteY6" fmla="*/ 413004 h 2923889"/>
                <a:gd name="connsiteX7" fmla="*/ 274524 w 311416"/>
                <a:gd name="connsiteY7" fmla="*/ 376238 h 2923889"/>
                <a:gd name="connsiteX8" fmla="*/ 273000 w 311416"/>
                <a:gd name="connsiteY8" fmla="*/ 0 h 2923889"/>
                <a:gd name="connsiteX9" fmla="*/ 276143 w 311416"/>
                <a:gd name="connsiteY9" fmla="*/ 476 h 2923889"/>
                <a:gd name="connsiteX10" fmla="*/ 277667 w 311416"/>
                <a:gd name="connsiteY10" fmla="*/ 375761 h 2923889"/>
                <a:gd name="connsiteX11" fmla="*/ 284239 w 311416"/>
                <a:gd name="connsiteY11" fmla="*/ 412528 h 2923889"/>
                <a:gd name="connsiteX12" fmla="*/ 306432 w 311416"/>
                <a:gd name="connsiteY12" fmla="*/ 723710 h 2923889"/>
                <a:gd name="connsiteX13" fmla="*/ 250711 w 311416"/>
                <a:gd name="connsiteY13" fmla="*/ 879920 h 2923889"/>
                <a:gd name="connsiteX14" fmla="*/ 236709 w 311416"/>
                <a:gd name="connsiteY14" fmla="*/ 905923 h 2923889"/>
                <a:gd name="connsiteX15" fmla="*/ 220326 w 311416"/>
                <a:gd name="connsiteY15" fmla="*/ 936593 h 2923889"/>
                <a:gd name="connsiteX16" fmla="*/ 4109 w 311416"/>
                <a:gd name="connsiteY16" fmla="*/ 1615440 h 2923889"/>
                <a:gd name="connsiteX17" fmla="*/ 212135 w 311416"/>
                <a:gd name="connsiteY17" fmla="*/ 2922937 h 2923889"/>
                <a:gd name="connsiteX18" fmla="*/ 209182 w 311416"/>
                <a:gd name="connsiteY18" fmla="*/ 2923889 h 292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416" h="2923889">
                  <a:moveTo>
                    <a:pt x="209087" y="2923794"/>
                  </a:moveTo>
                  <a:cubicBezTo>
                    <a:pt x="57163" y="2431923"/>
                    <a:pt x="-8940" y="2016157"/>
                    <a:pt x="966" y="1615345"/>
                  </a:cubicBezTo>
                  <a:cubicBezTo>
                    <a:pt x="7347" y="1356551"/>
                    <a:pt x="116123" y="1128522"/>
                    <a:pt x="217564" y="935069"/>
                  </a:cubicBezTo>
                  <a:cubicBezTo>
                    <a:pt x="222898" y="924878"/>
                    <a:pt x="228423" y="914686"/>
                    <a:pt x="233947" y="904399"/>
                  </a:cubicBezTo>
                  <a:cubicBezTo>
                    <a:pt x="238614" y="895826"/>
                    <a:pt x="243282" y="887159"/>
                    <a:pt x="247949" y="878396"/>
                  </a:cubicBezTo>
                  <a:cubicBezTo>
                    <a:pt x="270618" y="835628"/>
                    <a:pt x="295383" y="784955"/>
                    <a:pt x="303289" y="723233"/>
                  </a:cubicBezTo>
                  <a:cubicBezTo>
                    <a:pt x="317291" y="613886"/>
                    <a:pt x="298908" y="511778"/>
                    <a:pt x="281096" y="413004"/>
                  </a:cubicBezTo>
                  <a:cubicBezTo>
                    <a:pt x="278905" y="400717"/>
                    <a:pt x="276714" y="388525"/>
                    <a:pt x="274524" y="376238"/>
                  </a:cubicBezTo>
                  <a:cubicBezTo>
                    <a:pt x="253950" y="256985"/>
                    <a:pt x="253378" y="126873"/>
                    <a:pt x="273000" y="0"/>
                  </a:cubicBezTo>
                  <a:lnTo>
                    <a:pt x="276143" y="476"/>
                  </a:lnTo>
                  <a:cubicBezTo>
                    <a:pt x="256521" y="127064"/>
                    <a:pt x="257093" y="256794"/>
                    <a:pt x="277667" y="375761"/>
                  </a:cubicBezTo>
                  <a:cubicBezTo>
                    <a:pt x="279762" y="387953"/>
                    <a:pt x="282048" y="400241"/>
                    <a:pt x="284239" y="412528"/>
                  </a:cubicBezTo>
                  <a:cubicBezTo>
                    <a:pt x="302051" y="511588"/>
                    <a:pt x="320529" y="613886"/>
                    <a:pt x="306432" y="723710"/>
                  </a:cubicBezTo>
                  <a:cubicBezTo>
                    <a:pt x="298527" y="785908"/>
                    <a:pt x="273476" y="836962"/>
                    <a:pt x="250711" y="879920"/>
                  </a:cubicBezTo>
                  <a:cubicBezTo>
                    <a:pt x="246044" y="888683"/>
                    <a:pt x="241377" y="897350"/>
                    <a:pt x="236709" y="905923"/>
                  </a:cubicBezTo>
                  <a:cubicBezTo>
                    <a:pt x="231185" y="916210"/>
                    <a:pt x="225660" y="926402"/>
                    <a:pt x="220326" y="936593"/>
                  </a:cubicBezTo>
                  <a:cubicBezTo>
                    <a:pt x="119076" y="1129665"/>
                    <a:pt x="10491" y="1357313"/>
                    <a:pt x="4109" y="1615440"/>
                  </a:cubicBezTo>
                  <a:cubicBezTo>
                    <a:pt x="-5797" y="2015966"/>
                    <a:pt x="60306" y="2431447"/>
                    <a:pt x="212135" y="2922937"/>
                  </a:cubicBezTo>
                  <a:lnTo>
                    <a:pt x="209182" y="2923889"/>
                  </a:lnTo>
                  <a:close/>
                </a:path>
              </a:pathLst>
            </a:custGeom>
            <a:grpFill/>
            <a:ln w="9525" cap="flat">
              <a:noFill/>
              <a:prstDash val="solid"/>
              <a:miter/>
            </a:ln>
          </p:spPr>
          <p:txBody>
            <a:bodyPr rtlCol="0" anchor="ctr"/>
            <a:lstStyle/>
            <a:p>
              <a:endParaRPr lang="en-GB"/>
            </a:p>
          </p:txBody>
        </p:sp>
        <p:sp>
          <p:nvSpPr>
            <p:cNvPr id="35" name="Freeform: Shape 46">
              <a:extLst>
                <a:ext uri="{FF2B5EF4-FFF2-40B4-BE49-F238E27FC236}">
                  <a16:creationId xmlns:a16="http://schemas.microsoft.com/office/drawing/2014/main" id="{94C92124-9861-457A-C0B4-AEA61846AAEB}"/>
                </a:ext>
              </a:extLst>
            </p:cNvPr>
            <p:cNvSpPr/>
            <p:nvPr/>
          </p:nvSpPr>
          <p:spPr>
            <a:xfrm>
              <a:off x="6420276" y="1976246"/>
              <a:ext cx="282585" cy="2926937"/>
            </a:xfrm>
            <a:custGeom>
              <a:avLst/>
              <a:gdLst>
                <a:gd name="connsiteX0" fmla="*/ 189217 w 282585"/>
                <a:gd name="connsiteY0" fmla="*/ 2926937 h 2926937"/>
                <a:gd name="connsiteX1" fmla="*/ 812 w 282585"/>
                <a:gd name="connsiteY1" fmla="*/ 1604010 h 2926937"/>
                <a:gd name="connsiteX2" fmla="*/ 196932 w 282585"/>
                <a:gd name="connsiteY2" fmla="*/ 926021 h 2926937"/>
                <a:gd name="connsiteX3" fmla="*/ 212553 w 282585"/>
                <a:gd name="connsiteY3" fmla="*/ 893255 h 2926937"/>
                <a:gd name="connsiteX4" fmla="*/ 224459 w 282585"/>
                <a:gd name="connsiteY4" fmla="*/ 868490 h 2926937"/>
                <a:gd name="connsiteX5" fmla="*/ 274846 w 282585"/>
                <a:gd name="connsiteY5" fmla="*/ 713613 h 2926937"/>
                <a:gd name="connsiteX6" fmla="*/ 256749 w 282585"/>
                <a:gd name="connsiteY6" fmla="*/ 409861 h 2926937"/>
                <a:gd name="connsiteX7" fmla="*/ 250748 w 282585"/>
                <a:gd name="connsiteY7" fmla="*/ 370903 h 2926937"/>
                <a:gd name="connsiteX8" fmla="*/ 253415 w 282585"/>
                <a:gd name="connsiteY8" fmla="*/ 0 h 2926937"/>
                <a:gd name="connsiteX9" fmla="*/ 256368 w 282585"/>
                <a:gd name="connsiteY9" fmla="*/ 476 h 2926937"/>
                <a:gd name="connsiteX10" fmla="*/ 253701 w 282585"/>
                <a:gd name="connsiteY10" fmla="*/ 370523 h 2926937"/>
                <a:gd name="connsiteX11" fmla="*/ 259702 w 282585"/>
                <a:gd name="connsiteY11" fmla="*/ 409480 h 2926937"/>
                <a:gd name="connsiteX12" fmla="*/ 277799 w 282585"/>
                <a:gd name="connsiteY12" fmla="*/ 714089 h 2926937"/>
                <a:gd name="connsiteX13" fmla="*/ 227126 w 282585"/>
                <a:gd name="connsiteY13" fmla="*/ 869918 h 2926937"/>
                <a:gd name="connsiteX14" fmla="*/ 215220 w 282585"/>
                <a:gd name="connsiteY14" fmla="*/ 894683 h 2926937"/>
                <a:gd name="connsiteX15" fmla="*/ 199599 w 282585"/>
                <a:gd name="connsiteY15" fmla="*/ 927354 h 2926937"/>
                <a:gd name="connsiteX16" fmla="*/ 3860 w 282585"/>
                <a:gd name="connsiteY16" fmla="*/ 1604105 h 2926937"/>
                <a:gd name="connsiteX17" fmla="*/ 192169 w 282585"/>
                <a:gd name="connsiteY17" fmla="*/ 2926175 h 2926937"/>
                <a:gd name="connsiteX18" fmla="*/ 189217 w 282585"/>
                <a:gd name="connsiteY18" fmla="*/ 2926937 h 292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2585" h="2926937">
                  <a:moveTo>
                    <a:pt x="189217" y="2926937"/>
                  </a:moveTo>
                  <a:cubicBezTo>
                    <a:pt x="102825" y="2609183"/>
                    <a:pt x="-10713" y="2126266"/>
                    <a:pt x="812" y="1604010"/>
                  </a:cubicBezTo>
                  <a:cubicBezTo>
                    <a:pt x="6337" y="1353598"/>
                    <a:pt x="100729" y="1131761"/>
                    <a:pt x="196932" y="926021"/>
                  </a:cubicBezTo>
                  <a:cubicBezTo>
                    <a:pt x="201980" y="915162"/>
                    <a:pt x="207219" y="904304"/>
                    <a:pt x="212553" y="893255"/>
                  </a:cubicBezTo>
                  <a:cubicBezTo>
                    <a:pt x="216553" y="885063"/>
                    <a:pt x="220459" y="876872"/>
                    <a:pt x="224459" y="868490"/>
                  </a:cubicBezTo>
                  <a:cubicBezTo>
                    <a:pt x="245986" y="823151"/>
                    <a:pt x="267607" y="773811"/>
                    <a:pt x="274846" y="713613"/>
                  </a:cubicBezTo>
                  <a:cubicBezTo>
                    <a:pt x="287705" y="607124"/>
                    <a:pt x="271989" y="506825"/>
                    <a:pt x="256749" y="409861"/>
                  </a:cubicBezTo>
                  <a:cubicBezTo>
                    <a:pt x="254749" y="396907"/>
                    <a:pt x="252653" y="383858"/>
                    <a:pt x="250748" y="370903"/>
                  </a:cubicBezTo>
                  <a:cubicBezTo>
                    <a:pt x="233127" y="252984"/>
                    <a:pt x="234079" y="124682"/>
                    <a:pt x="253415" y="0"/>
                  </a:cubicBezTo>
                  <a:lnTo>
                    <a:pt x="256368" y="476"/>
                  </a:lnTo>
                  <a:cubicBezTo>
                    <a:pt x="237032" y="124873"/>
                    <a:pt x="236080" y="252889"/>
                    <a:pt x="253701" y="370523"/>
                  </a:cubicBezTo>
                  <a:cubicBezTo>
                    <a:pt x="255701" y="383477"/>
                    <a:pt x="257701" y="396431"/>
                    <a:pt x="259702" y="409480"/>
                  </a:cubicBezTo>
                  <a:cubicBezTo>
                    <a:pt x="274942" y="506635"/>
                    <a:pt x="290753" y="607124"/>
                    <a:pt x="277799" y="714089"/>
                  </a:cubicBezTo>
                  <a:cubicBezTo>
                    <a:pt x="270465" y="774764"/>
                    <a:pt x="248748" y="824293"/>
                    <a:pt x="227126" y="869918"/>
                  </a:cubicBezTo>
                  <a:cubicBezTo>
                    <a:pt x="223126" y="878205"/>
                    <a:pt x="219220" y="886492"/>
                    <a:pt x="215220" y="894683"/>
                  </a:cubicBezTo>
                  <a:cubicBezTo>
                    <a:pt x="209886" y="905637"/>
                    <a:pt x="204647" y="916591"/>
                    <a:pt x="199599" y="927354"/>
                  </a:cubicBezTo>
                  <a:cubicBezTo>
                    <a:pt x="103587" y="1132808"/>
                    <a:pt x="9385" y="1354265"/>
                    <a:pt x="3860" y="1604105"/>
                  </a:cubicBezTo>
                  <a:cubicBezTo>
                    <a:pt x="-7665" y="2125980"/>
                    <a:pt x="105778" y="2608612"/>
                    <a:pt x="192169" y="2926175"/>
                  </a:cubicBezTo>
                  <a:lnTo>
                    <a:pt x="189217" y="2926937"/>
                  </a:lnTo>
                  <a:close/>
                </a:path>
              </a:pathLst>
            </a:custGeom>
            <a:grpFill/>
            <a:ln w="9525" cap="flat">
              <a:noFill/>
              <a:prstDash val="solid"/>
              <a:miter/>
            </a:ln>
          </p:spPr>
          <p:txBody>
            <a:bodyPr rtlCol="0" anchor="ctr"/>
            <a:lstStyle/>
            <a:p>
              <a:endParaRPr lang="en-GB"/>
            </a:p>
          </p:txBody>
        </p:sp>
        <p:sp>
          <p:nvSpPr>
            <p:cNvPr id="36" name="Freeform: Shape 47">
              <a:extLst>
                <a:ext uri="{FF2B5EF4-FFF2-40B4-BE49-F238E27FC236}">
                  <a16:creationId xmlns:a16="http://schemas.microsoft.com/office/drawing/2014/main" id="{EAC2CFE7-109C-7DD6-BDE9-DC82B57A727E}"/>
                </a:ext>
              </a:extLst>
            </p:cNvPr>
            <p:cNvSpPr/>
            <p:nvPr/>
          </p:nvSpPr>
          <p:spPr>
            <a:xfrm>
              <a:off x="6470747" y="1973293"/>
              <a:ext cx="253883" cy="2930175"/>
            </a:xfrm>
            <a:custGeom>
              <a:avLst/>
              <a:gdLst>
                <a:gd name="connsiteX0" fmla="*/ 169321 w 253883"/>
                <a:gd name="connsiteY0" fmla="*/ 2930176 h 2930175"/>
                <a:gd name="connsiteX1" fmla="*/ 728 w 253883"/>
                <a:gd name="connsiteY1" fmla="*/ 1592675 h 2930175"/>
                <a:gd name="connsiteX2" fmla="*/ 176274 w 253883"/>
                <a:gd name="connsiteY2" fmla="*/ 916877 h 2930175"/>
                <a:gd name="connsiteX3" fmla="*/ 191324 w 253883"/>
                <a:gd name="connsiteY3" fmla="*/ 881158 h 2930175"/>
                <a:gd name="connsiteX4" fmla="*/ 200849 w 253883"/>
                <a:gd name="connsiteY4" fmla="*/ 858679 h 2930175"/>
                <a:gd name="connsiteX5" fmla="*/ 246378 w 253883"/>
                <a:gd name="connsiteY5" fmla="*/ 704088 h 2930175"/>
                <a:gd name="connsiteX6" fmla="*/ 232281 w 253883"/>
                <a:gd name="connsiteY6" fmla="*/ 407289 h 2930175"/>
                <a:gd name="connsiteX7" fmla="*/ 226852 w 253883"/>
                <a:gd name="connsiteY7" fmla="*/ 365665 h 2930175"/>
                <a:gd name="connsiteX8" fmla="*/ 233710 w 253883"/>
                <a:gd name="connsiteY8" fmla="*/ 0 h 2930175"/>
                <a:gd name="connsiteX9" fmla="*/ 236567 w 253883"/>
                <a:gd name="connsiteY9" fmla="*/ 476 h 2930175"/>
                <a:gd name="connsiteX10" fmla="*/ 229710 w 253883"/>
                <a:gd name="connsiteY10" fmla="*/ 365284 h 2930175"/>
                <a:gd name="connsiteX11" fmla="*/ 235234 w 253883"/>
                <a:gd name="connsiteY11" fmla="*/ 406908 h 2930175"/>
                <a:gd name="connsiteX12" fmla="*/ 249331 w 253883"/>
                <a:gd name="connsiteY12" fmla="*/ 704374 h 2930175"/>
                <a:gd name="connsiteX13" fmla="*/ 203611 w 253883"/>
                <a:gd name="connsiteY13" fmla="*/ 859727 h 2930175"/>
                <a:gd name="connsiteX14" fmla="*/ 194086 w 253883"/>
                <a:gd name="connsiteY14" fmla="*/ 882301 h 2930175"/>
                <a:gd name="connsiteX15" fmla="*/ 179036 w 253883"/>
                <a:gd name="connsiteY15" fmla="*/ 917924 h 2930175"/>
                <a:gd name="connsiteX16" fmla="*/ 3681 w 253883"/>
                <a:gd name="connsiteY16" fmla="*/ 1592580 h 2930175"/>
                <a:gd name="connsiteX17" fmla="*/ 172178 w 253883"/>
                <a:gd name="connsiteY17" fmla="*/ 2929319 h 2930175"/>
                <a:gd name="connsiteX18" fmla="*/ 169321 w 253883"/>
                <a:gd name="connsiteY18" fmla="*/ 2929985 h 29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883" h="2930175">
                  <a:moveTo>
                    <a:pt x="169321" y="2930176"/>
                  </a:moveTo>
                  <a:cubicBezTo>
                    <a:pt x="85596" y="2576227"/>
                    <a:pt x="-9273" y="2104358"/>
                    <a:pt x="728" y="1592675"/>
                  </a:cubicBezTo>
                  <a:cubicBezTo>
                    <a:pt x="5777" y="1330547"/>
                    <a:pt x="104361" y="1091470"/>
                    <a:pt x="176274" y="916877"/>
                  </a:cubicBezTo>
                  <a:cubicBezTo>
                    <a:pt x="181132" y="905066"/>
                    <a:pt x="186180" y="893159"/>
                    <a:pt x="191324" y="881158"/>
                  </a:cubicBezTo>
                  <a:cubicBezTo>
                    <a:pt x="194467" y="873728"/>
                    <a:pt x="197706" y="866204"/>
                    <a:pt x="200849" y="858679"/>
                  </a:cubicBezTo>
                  <a:cubicBezTo>
                    <a:pt x="220185" y="812673"/>
                    <a:pt x="239711" y="762762"/>
                    <a:pt x="246378" y="704088"/>
                  </a:cubicBezTo>
                  <a:cubicBezTo>
                    <a:pt x="258094" y="600551"/>
                    <a:pt x="245045" y="502349"/>
                    <a:pt x="232281" y="407289"/>
                  </a:cubicBezTo>
                  <a:cubicBezTo>
                    <a:pt x="230471" y="393383"/>
                    <a:pt x="228566" y="379476"/>
                    <a:pt x="226852" y="365665"/>
                  </a:cubicBezTo>
                  <a:cubicBezTo>
                    <a:pt x="212183" y="249079"/>
                    <a:pt x="214565" y="122587"/>
                    <a:pt x="233710" y="0"/>
                  </a:cubicBezTo>
                  <a:lnTo>
                    <a:pt x="236567" y="476"/>
                  </a:lnTo>
                  <a:cubicBezTo>
                    <a:pt x="217422" y="122777"/>
                    <a:pt x="215041" y="248888"/>
                    <a:pt x="229710" y="365284"/>
                  </a:cubicBezTo>
                  <a:cubicBezTo>
                    <a:pt x="231519" y="379095"/>
                    <a:pt x="233329" y="393002"/>
                    <a:pt x="235234" y="406908"/>
                  </a:cubicBezTo>
                  <a:cubicBezTo>
                    <a:pt x="247902" y="502063"/>
                    <a:pt x="261047" y="600456"/>
                    <a:pt x="249331" y="704374"/>
                  </a:cubicBezTo>
                  <a:cubicBezTo>
                    <a:pt x="242664" y="763429"/>
                    <a:pt x="223137" y="813530"/>
                    <a:pt x="203611" y="859727"/>
                  </a:cubicBezTo>
                  <a:cubicBezTo>
                    <a:pt x="200468" y="867251"/>
                    <a:pt x="197229" y="874776"/>
                    <a:pt x="194086" y="882301"/>
                  </a:cubicBezTo>
                  <a:cubicBezTo>
                    <a:pt x="188942" y="894302"/>
                    <a:pt x="183894" y="906113"/>
                    <a:pt x="179036" y="917924"/>
                  </a:cubicBezTo>
                  <a:cubicBezTo>
                    <a:pt x="107123" y="1092232"/>
                    <a:pt x="8729" y="1331024"/>
                    <a:pt x="3681" y="1592580"/>
                  </a:cubicBezTo>
                  <a:cubicBezTo>
                    <a:pt x="-6225" y="2103882"/>
                    <a:pt x="88549" y="2575560"/>
                    <a:pt x="172178" y="2929319"/>
                  </a:cubicBezTo>
                  <a:lnTo>
                    <a:pt x="169321" y="2929985"/>
                  </a:lnTo>
                  <a:close/>
                </a:path>
              </a:pathLst>
            </a:custGeom>
            <a:grpFill/>
            <a:ln w="9525" cap="flat">
              <a:noFill/>
              <a:prstDash val="solid"/>
              <a:miter/>
            </a:ln>
          </p:spPr>
          <p:txBody>
            <a:bodyPr rtlCol="0" anchor="ctr"/>
            <a:lstStyle/>
            <a:p>
              <a:endParaRPr lang="en-GB"/>
            </a:p>
          </p:txBody>
        </p:sp>
        <p:sp>
          <p:nvSpPr>
            <p:cNvPr id="37" name="Freeform: Shape 48">
              <a:extLst>
                <a:ext uri="{FF2B5EF4-FFF2-40B4-BE49-F238E27FC236}">
                  <a16:creationId xmlns:a16="http://schemas.microsoft.com/office/drawing/2014/main" id="{008AE891-D1BF-E399-AF17-21FEFE0577F3}"/>
                </a:ext>
              </a:extLst>
            </p:cNvPr>
            <p:cNvSpPr/>
            <p:nvPr/>
          </p:nvSpPr>
          <p:spPr>
            <a:xfrm>
              <a:off x="6521171" y="1970531"/>
              <a:ext cx="225127" cy="2933223"/>
            </a:xfrm>
            <a:custGeom>
              <a:avLst/>
              <a:gdLst>
                <a:gd name="connsiteX0" fmla="*/ 149471 w 225127"/>
                <a:gd name="connsiteY0" fmla="*/ 2933224 h 2933223"/>
                <a:gd name="connsiteX1" fmla="*/ 596 w 225127"/>
                <a:gd name="connsiteY1" fmla="*/ 1581245 h 2933223"/>
                <a:gd name="connsiteX2" fmla="*/ 155663 w 225127"/>
                <a:gd name="connsiteY2" fmla="*/ 907733 h 2933223"/>
                <a:gd name="connsiteX3" fmla="*/ 169474 w 225127"/>
                <a:gd name="connsiteY3" fmla="*/ 870204 h 2933223"/>
                <a:gd name="connsiteX4" fmla="*/ 177379 w 225127"/>
                <a:gd name="connsiteY4" fmla="*/ 848773 h 2933223"/>
                <a:gd name="connsiteX5" fmla="*/ 217956 w 225127"/>
                <a:gd name="connsiteY5" fmla="*/ 694468 h 2933223"/>
                <a:gd name="connsiteX6" fmla="*/ 207860 w 225127"/>
                <a:gd name="connsiteY6" fmla="*/ 405289 h 2933223"/>
                <a:gd name="connsiteX7" fmla="*/ 203002 w 225127"/>
                <a:gd name="connsiteY7" fmla="*/ 360331 h 2933223"/>
                <a:gd name="connsiteX8" fmla="*/ 214051 w 225127"/>
                <a:gd name="connsiteY8" fmla="*/ 0 h 2933223"/>
                <a:gd name="connsiteX9" fmla="*/ 216813 w 225127"/>
                <a:gd name="connsiteY9" fmla="*/ 476 h 2933223"/>
                <a:gd name="connsiteX10" fmla="*/ 205764 w 225127"/>
                <a:gd name="connsiteY10" fmla="*/ 360045 h 2933223"/>
                <a:gd name="connsiteX11" fmla="*/ 210622 w 225127"/>
                <a:gd name="connsiteY11" fmla="*/ 405003 h 2933223"/>
                <a:gd name="connsiteX12" fmla="*/ 220718 w 225127"/>
                <a:gd name="connsiteY12" fmla="*/ 694754 h 2933223"/>
                <a:gd name="connsiteX13" fmla="*/ 179951 w 225127"/>
                <a:gd name="connsiteY13" fmla="*/ 849725 h 2933223"/>
                <a:gd name="connsiteX14" fmla="*/ 172046 w 225127"/>
                <a:gd name="connsiteY14" fmla="*/ 871156 h 2933223"/>
                <a:gd name="connsiteX15" fmla="*/ 158234 w 225127"/>
                <a:gd name="connsiteY15" fmla="*/ 908685 h 2933223"/>
                <a:gd name="connsiteX16" fmla="*/ 3262 w 225127"/>
                <a:gd name="connsiteY16" fmla="*/ 1581341 h 2933223"/>
                <a:gd name="connsiteX17" fmla="*/ 152043 w 225127"/>
                <a:gd name="connsiteY17" fmla="*/ 2932652 h 2933223"/>
                <a:gd name="connsiteX18" fmla="*/ 149281 w 225127"/>
                <a:gd name="connsiteY18" fmla="*/ 2933224 h 293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5127" h="2933223">
                  <a:moveTo>
                    <a:pt x="149471" y="2933224"/>
                  </a:moveTo>
                  <a:cubicBezTo>
                    <a:pt x="75748" y="2569750"/>
                    <a:pt x="-7882" y="2087499"/>
                    <a:pt x="596" y="1581245"/>
                  </a:cubicBezTo>
                  <a:cubicBezTo>
                    <a:pt x="4787" y="1328452"/>
                    <a:pt x="88511" y="1095185"/>
                    <a:pt x="155663" y="907733"/>
                  </a:cubicBezTo>
                  <a:cubicBezTo>
                    <a:pt x="160139" y="895255"/>
                    <a:pt x="164807" y="882777"/>
                    <a:pt x="169474" y="870204"/>
                  </a:cubicBezTo>
                  <a:cubicBezTo>
                    <a:pt x="172141" y="863060"/>
                    <a:pt x="174808" y="856012"/>
                    <a:pt x="177379" y="848773"/>
                  </a:cubicBezTo>
                  <a:cubicBezTo>
                    <a:pt x="195287" y="800005"/>
                    <a:pt x="211955" y="751523"/>
                    <a:pt x="217956" y="694468"/>
                  </a:cubicBezTo>
                  <a:cubicBezTo>
                    <a:pt x="228529" y="594074"/>
                    <a:pt x="217956" y="498158"/>
                    <a:pt x="207860" y="405289"/>
                  </a:cubicBezTo>
                  <a:cubicBezTo>
                    <a:pt x="206240" y="390239"/>
                    <a:pt x="204621" y="375285"/>
                    <a:pt x="203002" y="360331"/>
                  </a:cubicBezTo>
                  <a:cubicBezTo>
                    <a:pt x="191286" y="245078"/>
                    <a:pt x="195096" y="120491"/>
                    <a:pt x="214051" y="0"/>
                  </a:cubicBezTo>
                  <a:lnTo>
                    <a:pt x="216813" y="476"/>
                  </a:lnTo>
                  <a:cubicBezTo>
                    <a:pt x="197954" y="120682"/>
                    <a:pt x="194144" y="244983"/>
                    <a:pt x="205764" y="360045"/>
                  </a:cubicBezTo>
                  <a:cubicBezTo>
                    <a:pt x="207288" y="374999"/>
                    <a:pt x="208907" y="389954"/>
                    <a:pt x="210622" y="405003"/>
                  </a:cubicBezTo>
                  <a:cubicBezTo>
                    <a:pt x="220814" y="497967"/>
                    <a:pt x="231291" y="594074"/>
                    <a:pt x="220718" y="694754"/>
                  </a:cubicBezTo>
                  <a:cubicBezTo>
                    <a:pt x="214717" y="752094"/>
                    <a:pt x="198049" y="800767"/>
                    <a:pt x="179951" y="849725"/>
                  </a:cubicBezTo>
                  <a:cubicBezTo>
                    <a:pt x="177284" y="856869"/>
                    <a:pt x="174617" y="864013"/>
                    <a:pt x="172046" y="871156"/>
                  </a:cubicBezTo>
                  <a:cubicBezTo>
                    <a:pt x="167378" y="883730"/>
                    <a:pt x="162711" y="896207"/>
                    <a:pt x="158234" y="908685"/>
                  </a:cubicBezTo>
                  <a:cubicBezTo>
                    <a:pt x="91083" y="1095947"/>
                    <a:pt x="7454" y="1328928"/>
                    <a:pt x="3262" y="1581341"/>
                  </a:cubicBezTo>
                  <a:cubicBezTo>
                    <a:pt x="-5215" y="2087309"/>
                    <a:pt x="78320" y="2569369"/>
                    <a:pt x="152043" y="2932652"/>
                  </a:cubicBezTo>
                  <a:lnTo>
                    <a:pt x="149281" y="2933224"/>
                  </a:lnTo>
                  <a:close/>
                </a:path>
              </a:pathLst>
            </a:custGeom>
            <a:grpFill/>
            <a:ln w="9525" cap="flat">
              <a:noFill/>
              <a:prstDash val="solid"/>
              <a:miter/>
            </a:ln>
          </p:spPr>
          <p:txBody>
            <a:bodyPr rtlCol="0" anchor="ctr"/>
            <a:lstStyle/>
            <a:p>
              <a:endParaRPr lang="en-GB"/>
            </a:p>
          </p:txBody>
        </p:sp>
        <p:sp>
          <p:nvSpPr>
            <p:cNvPr id="38" name="Freeform: Shape 49">
              <a:extLst>
                <a:ext uri="{FF2B5EF4-FFF2-40B4-BE49-F238E27FC236}">
                  <a16:creationId xmlns:a16="http://schemas.microsoft.com/office/drawing/2014/main" id="{03108A79-D4C8-CA4C-C89C-D1FB15528CDC}"/>
                </a:ext>
              </a:extLst>
            </p:cNvPr>
            <p:cNvSpPr/>
            <p:nvPr/>
          </p:nvSpPr>
          <p:spPr>
            <a:xfrm>
              <a:off x="6571677" y="1967864"/>
              <a:ext cx="197072" cy="2936176"/>
            </a:xfrm>
            <a:custGeom>
              <a:avLst/>
              <a:gdLst>
                <a:gd name="connsiteX0" fmla="*/ 129636 w 197072"/>
                <a:gd name="connsiteY0" fmla="*/ 2936176 h 2936176"/>
                <a:gd name="connsiteX1" fmla="*/ 477 w 197072"/>
                <a:gd name="connsiteY1" fmla="*/ 1569720 h 2936176"/>
                <a:gd name="connsiteX2" fmla="*/ 132969 w 197072"/>
                <a:gd name="connsiteY2" fmla="*/ 905351 h 2936176"/>
                <a:gd name="connsiteX3" fmla="*/ 135065 w 197072"/>
                <a:gd name="connsiteY3" fmla="*/ 898493 h 2936176"/>
                <a:gd name="connsiteX4" fmla="*/ 147638 w 197072"/>
                <a:gd name="connsiteY4" fmla="*/ 858584 h 2936176"/>
                <a:gd name="connsiteX5" fmla="*/ 153925 w 197072"/>
                <a:gd name="connsiteY5" fmla="*/ 838772 h 2936176"/>
                <a:gd name="connsiteX6" fmla="*/ 189548 w 197072"/>
                <a:gd name="connsiteY6" fmla="*/ 684752 h 2936176"/>
                <a:gd name="connsiteX7" fmla="*/ 183357 w 197072"/>
                <a:gd name="connsiteY7" fmla="*/ 404432 h 2936176"/>
                <a:gd name="connsiteX8" fmla="*/ 179261 w 197072"/>
                <a:gd name="connsiteY8" fmla="*/ 354997 h 2936176"/>
                <a:gd name="connsiteX9" fmla="*/ 194406 w 197072"/>
                <a:gd name="connsiteY9" fmla="*/ 0 h 2936176"/>
                <a:gd name="connsiteX10" fmla="*/ 197073 w 197072"/>
                <a:gd name="connsiteY10" fmla="*/ 381 h 2936176"/>
                <a:gd name="connsiteX11" fmla="*/ 181928 w 197072"/>
                <a:gd name="connsiteY11" fmla="*/ 354711 h 2936176"/>
                <a:gd name="connsiteX12" fmla="*/ 186024 w 197072"/>
                <a:gd name="connsiteY12" fmla="*/ 404146 h 2936176"/>
                <a:gd name="connsiteX13" fmla="*/ 192215 w 197072"/>
                <a:gd name="connsiteY13" fmla="*/ 684943 h 2936176"/>
                <a:gd name="connsiteX14" fmla="*/ 156496 w 197072"/>
                <a:gd name="connsiteY14" fmla="*/ 839534 h 2936176"/>
                <a:gd name="connsiteX15" fmla="*/ 150210 w 197072"/>
                <a:gd name="connsiteY15" fmla="*/ 859346 h 2936176"/>
                <a:gd name="connsiteX16" fmla="*/ 137637 w 197072"/>
                <a:gd name="connsiteY16" fmla="*/ 899255 h 2936176"/>
                <a:gd name="connsiteX17" fmla="*/ 135541 w 197072"/>
                <a:gd name="connsiteY17" fmla="*/ 906113 h 2936176"/>
                <a:gd name="connsiteX18" fmla="*/ 3144 w 197072"/>
                <a:gd name="connsiteY18" fmla="*/ 1569720 h 2936176"/>
                <a:gd name="connsiteX19" fmla="*/ 132208 w 197072"/>
                <a:gd name="connsiteY19" fmla="*/ 2935700 h 2936176"/>
                <a:gd name="connsiteX20" fmla="*/ 129540 w 197072"/>
                <a:gd name="connsiteY20" fmla="*/ 2936176 h 293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7072" h="2936176">
                  <a:moveTo>
                    <a:pt x="129636" y="2936176"/>
                  </a:moveTo>
                  <a:cubicBezTo>
                    <a:pt x="61913" y="2539460"/>
                    <a:pt x="-6381" y="2066925"/>
                    <a:pt x="477" y="1569720"/>
                  </a:cubicBezTo>
                  <a:cubicBezTo>
                    <a:pt x="3810" y="1326356"/>
                    <a:pt x="72486" y="1102709"/>
                    <a:pt x="132969" y="905351"/>
                  </a:cubicBezTo>
                  <a:lnTo>
                    <a:pt x="135065" y="898493"/>
                  </a:lnTo>
                  <a:cubicBezTo>
                    <a:pt x="139161" y="885254"/>
                    <a:pt x="143447" y="871728"/>
                    <a:pt x="147638" y="858584"/>
                  </a:cubicBezTo>
                  <a:cubicBezTo>
                    <a:pt x="149734" y="852011"/>
                    <a:pt x="151829" y="845439"/>
                    <a:pt x="153925" y="838772"/>
                  </a:cubicBezTo>
                  <a:cubicBezTo>
                    <a:pt x="170212" y="787146"/>
                    <a:pt x="184214" y="739997"/>
                    <a:pt x="189548" y="684752"/>
                  </a:cubicBezTo>
                  <a:cubicBezTo>
                    <a:pt x="198978" y="587978"/>
                    <a:pt x="190977" y="494633"/>
                    <a:pt x="183357" y="404432"/>
                  </a:cubicBezTo>
                  <a:cubicBezTo>
                    <a:pt x="181928" y="387953"/>
                    <a:pt x="180499" y="371380"/>
                    <a:pt x="179261" y="354997"/>
                  </a:cubicBezTo>
                  <a:cubicBezTo>
                    <a:pt x="170498" y="241078"/>
                    <a:pt x="175737" y="118396"/>
                    <a:pt x="194406" y="0"/>
                  </a:cubicBezTo>
                  <a:lnTo>
                    <a:pt x="197073" y="381"/>
                  </a:lnTo>
                  <a:cubicBezTo>
                    <a:pt x="178404" y="118491"/>
                    <a:pt x="173165" y="241078"/>
                    <a:pt x="181928" y="354711"/>
                  </a:cubicBezTo>
                  <a:cubicBezTo>
                    <a:pt x="183261" y="371189"/>
                    <a:pt x="184595" y="387668"/>
                    <a:pt x="186024" y="404146"/>
                  </a:cubicBezTo>
                  <a:cubicBezTo>
                    <a:pt x="193739" y="494538"/>
                    <a:pt x="201645" y="587883"/>
                    <a:pt x="192215" y="684943"/>
                  </a:cubicBezTo>
                  <a:cubicBezTo>
                    <a:pt x="186786" y="740473"/>
                    <a:pt x="172784" y="787813"/>
                    <a:pt x="156496" y="839534"/>
                  </a:cubicBezTo>
                  <a:cubicBezTo>
                    <a:pt x="154401" y="846201"/>
                    <a:pt x="152305" y="852773"/>
                    <a:pt x="150210" y="859346"/>
                  </a:cubicBezTo>
                  <a:cubicBezTo>
                    <a:pt x="146019" y="872490"/>
                    <a:pt x="141733" y="886016"/>
                    <a:pt x="137637" y="899255"/>
                  </a:cubicBezTo>
                  <a:lnTo>
                    <a:pt x="135541" y="906113"/>
                  </a:lnTo>
                  <a:cubicBezTo>
                    <a:pt x="75058" y="1103281"/>
                    <a:pt x="6477" y="1326737"/>
                    <a:pt x="3144" y="1569720"/>
                  </a:cubicBezTo>
                  <a:cubicBezTo>
                    <a:pt x="-3714" y="2066639"/>
                    <a:pt x="64580" y="2539080"/>
                    <a:pt x="132208" y="2935700"/>
                  </a:cubicBezTo>
                  <a:lnTo>
                    <a:pt x="129540" y="2936176"/>
                  </a:lnTo>
                  <a:close/>
                </a:path>
              </a:pathLst>
            </a:custGeom>
            <a:grpFill/>
            <a:ln w="9525" cap="flat">
              <a:noFill/>
              <a:prstDash val="solid"/>
              <a:miter/>
            </a:ln>
          </p:spPr>
          <p:txBody>
            <a:bodyPr rtlCol="0" anchor="ctr"/>
            <a:lstStyle/>
            <a:p>
              <a:endParaRPr lang="en-GB"/>
            </a:p>
          </p:txBody>
        </p:sp>
        <p:sp>
          <p:nvSpPr>
            <p:cNvPr id="39" name="Freeform: Shape 50">
              <a:extLst>
                <a:ext uri="{FF2B5EF4-FFF2-40B4-BE49-F238E27FC236}">
                  <a16:creationId xmlns:a16="http://schemas.microsoft.com/office/drawing/2014/main" id="{C811DAC5-0D6B-1785-5D7B-5C7DA850370A}"/>
                </a:ext>
              </a:extLst>
            </p:cNvPr>
            <p:cNvSpPr/>
            <p:nvPr/>
          </p:nvSpPr>
          <p:spPr>
            <a:xfrm>
              <a:off x="6622168" y="1964911"/>
              <a:ext cx="177348" cy="2939415"/>
            </a:xfrm>
            <a:custGeom>
              <a:avLst/>
              <a:gdLst>
                <a:gd name="connsiteX0" fmla="*/ 109721 w 177348"/>
                <a:gd name="connsiteY0" fmla="*/ 2939415 h 2939415"/>
                <a:gd name="connsiteX1" fmla="*/ 30377 w 177348"/>
                <a:gd name="connsiteY1" fmla="*/ 2267426 h 2939415"/>
                <a:gd name="connsiteX2" fmla="*/ 374 w 177348"/>
                <a:gd name="connsiteY2" fmla="*/ 1558385 h 2939415"/>
                <a:gd name="connsiteX3" fmla="*/ 109245 w 177348"/>
                <a:gd name="connsiteY3" fmla="*/ 909923 h 2939415"/>
                <a:gd name="connsiteX4" fmla="*/ 114483 w 177348"/>
                <a:gd name="connsiteY4" fmla="*/ 889349 h 2939415"/>
                <a:gd name="connsiteX5" fmla="*/ 125627 w 177348"/>
                <a:gd name="connsiteY5" fmla="*/ 847058 h 2939415"/>
                <a:gd name="connsiteX6" fmla="*/ 130485 w 177348"/>
                <a:gd name="connsiteY6" fmla="*/ 828866 h 2939415"/>
                <a:gd name="connsiteX7" fmla="*/ 161156 w 177348"/>
                <a:gd name="connsiteY7" fmla="*/ 675132 h 2939415"/>
                <a:gd name="connsiteX8" fmla="*/ 158679 w 177348"/>
                <a:gd name="connsiteY8" fmla="*/ 405289 h 2939415"/>
                <a:gd name="connsiteX9" fmla="*/ 155441 w 177348"/>
                <a:gd name="connsiteY9" fmla="*/ 349663 h 2939415"/>
                <a:gd name="connsiteX10" fmla="*/ 174776 w 177348"/>
                <a:gd name="connsiteY10" fmla="*/ 0 h 2939415"/>
                <a:gd name="connsiteX11" fmla="*/ 177348 w 177348"/>
                <a:gd name="connsiteY11" fmla="*/ 381 h 2939415"/>
                <a:gd name="connsiteX12" fmla="*/ 158013 w 177348"/>
                <a:gd name="connsiteY12" fmla="*/ 349472 h 2939415"/>
                <a:gd name="connsiteX13" fmla="*/ 161251 w 177348"/>
                <a:gd name="connsiteY13" fmla="*/ 405098 h 2939415"/>
                <a:gd name="connsiteX14" fmla="*/ 163727 w 177348"/>
                <a:gd name="connsiteY14" fmla="*/ 675323 h 2939415"/>
                <a:gd name="connsiteX15" fmla="*/ 132962 w 177348"/>
                <a:gd name="connsiteY15" fmla="*/ 829532 h 2939415"/>
                <a:gd name="connsiteX16" fmla="*/ 128104 w 177348"/>
                <a:gd name="connsiteY16" fmla="*/ 847725 h 2939415"/>
                <a:gd name="connsiteX17" fmla="*/ 116960 w 177348"/>
                <a:gd name="connsiteY17" fmla="*/ 890016 h 2939415"/>
                <a:gd name="connsiteX18" fmla="*/ 111721 w 177348"/>
                <a:gd name="connsiteY18" fmla="*/ 910590 h 2939415"/>
                <a:gd name="connsiteX19" fmla="*/ 2946 w 177348"/>
                <a:gd name="connsiteY19" fmla="*/ 1558385 h 2939415"/>
                <a:gd name="connsiteX20" fmla="*/ 112293 w 177348"/>
                <a:gd name="connsiteY20" fmla="*/ 2938939 h 2939415"/>
                <a:gd name="connsiteX21" fmla="*/ 109721 w 177348"/>
                <a:gd name="connsiteY21" fmla="*/ 2939320 h 293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7348" h="2939415">
                  <a:moveTo>
                    <a:pt x="109721" y="2939415"/>
                  </a:moveTo>
                  <a:cubicBezTo>
                    <a:pt x="84480" y="2759393"/>
                    <a:pt x="52761" y="2520315"/>
                    <a:pt x="30377" y="2267426"/>
                  </a:cubicBezTo>
                  <a:cubicBezTo>
                    <a:pt x="7708" y="2011680"/>
                    <a:pt x="-2103" y="1779746"/>
                    <a:pt x="374" y="1558385"/>
                  </a:cubicBezTo>
                  <a:cubicBezTo>
                    <a:pt x="2946" y="1324356"/>
                    <a:pt x="59429" y="1104233"/>
                    <a:pt x="109245" y="909923"/>
                  </a:cubicBezTo>
                  <a:lnTo>
                    <a:pt x="114483" y="889349"/>
                  </a:lnTo>
                  <a:cubicBezTo>
                    <a:pt x="118103" y="875348"/>
                    <a:pt x="121913" y="860965"/>
                    <a:pt x="125627" y="847058"/>
                  </a:cubicBezTo>
                  <a:cubicBezTo>
                    <a:pt x="127247" y="841057"/>
                    <a:pt x="128866" y="834962"/>
                    <a:pt x="130485" y="828866"/>
                  </a:cubicBezTo>
                  <a:cubicBezTo>
                    <a:pt x="142487" y="783622"/>
                    <a:pt x="156108" y="732377"/>
                    <a:pt x="161156" y="675132"/>
                  </a:cubicBezTo>
                  <a:cubicBezTo>
                    <a:pt x="169347" y="582454"/>
                    <a:pt x="163918" y="492443"/>
                    <a:pt x="158679" y="405289"/>
                  </a:cubicBezTo>
                  <a:cubicBezTo>
                    <a:pt x="157536" y="386715"/>
                    <a:pt x="156393" y="368141"/>
                    <a:pt x="155441" y="349663"/>
                  </a:cubicBezTo>
                  <a:cubicBezTo>
                    <a:pt x="149630" y="237268"/>
                    <a:pt x="156298" y="116396"/>
                    <a:pt x="174776" y="0"/>
                  </a:cubicBezTo>
                  <a:lnTo>
                    <a:pt x="177348" y="381"/>
                  </a:lnTo>
                  <a:cubicBezTo>
                    <a:pt x="158870" y="116586"/>
                    <a:pt x="152202" y="237363"/>
                    <a:pt x="158013" y="349472"/>
                  </a:cubicBezTo>
                  <a:cubicBezTo>
                    <a:pt x="158965" y="367951"/>
                    <a:pt x="160108" y="386525"/>
                    <a:pt x="161251" y="405098"/>
                  </a:cubicBezTo>
                  <a:cubicBezTo>
                    <a:pt x="166490" y="492347"/>
                    <a:pt x="172014" y="582454"/>
                    <a:pt x="163727" y="675323"/>
                  </a:cubicBezTo>
                  <a:cubicBezTo>
                    <a:pt x="158584" y="732758"/>
                    <a:pt x="144963" y="784193"/>
                    <a:pt x="132962" y="829532"/>
                  </a:cubicBezTo>
                  <a:cubicBezTo>
                    <a:pt x="131343" y="835628"/>
                    <a:pt x="129723" y="841629"/>
                    <a:pt x="128104" y="847725"/>
                  </a:cubicBezTo>
                  <a:cubicBezTo>
                    <a:pt x="124389" y="861632"/>
                    <a:pt x="120579" y="876014"/>
                    <a:pt x="116960" y="890016"/>
                  </a:cubicBezTo>
                  <a:lnTo>
                    <a:pt x="111721" y="910590"/>
                  </a:lnTo>
                  <a:cubicBezTo>
                    <a:pt x="61905" y="1104710"/>
                    <a:pt x="5517" y="1324737"/>
                    <a:pt x="2946" y="1558385"/>
                  </a:cubicBezTo>
                  <a:cubicBezTo>
                    <a:pt x="-103" y="1833086"/>
                    <a:pt x="10566" y="2211896"/>
                    <a:pt x="112293" y="2938939"/>
                  </a:cubicBezTo>
                  <a:lnTo>
                    <a:pt x="109721" y="2939320"/>
                  </a:lnTo>
                  <a:close/>
                </a:path>
              </a:pathLst>
            </a:custGeom>
            <a:grpFill/>
            <a:ln w="9525" cap="flat">
              <a:noFill/>
              <a:prstDash val="solid"/>
              <a:miter/>
            </a:ln>
          </p:spPr>
          <p:txBody>
            <a:bodyPr rtlCol="0" anchor="ctr"/>
            <a:lstStyle/>
            <a:p>
              <a:endParaRPr lang="en-GB"/>
            </a:p>
          </p:txBody>
        </p:sp>
        <p:sp>
          <p:nvSpPr>
            <p:cNvPr id="40" name="Freeform: Shape 51">
              <a:extLst>
                <a:ext uri="{FF2B5EF4-FFF2-40B4-BE49-F238E27FC236}">
                  <a16:creationId xmlns:a16="http://schemas.microsoft.com/office/drawing/2014/main" id="{1F28CDE4-0B27-A2D6-D137-77F893C0BAF0}"/>
                </a:ext>
              </a:extLst>
            </p:cNvPr>
            <p:cNvSpPr/>
            <p:nvPr/>
          </p:nvSpPr>
          <p:spPr>
            <a:xfrm>
              <a:off x="6672588" y="1962149"/>
              <a:ext cx="157598" cy="2942463"/>
            </a:xfrm>
            <a:custGeom>
              <a:avLst/>
              <a:gdLst>
                <a:gd name="connsiteX0" fmla="*/ 89876 w 157598"/>
                <a:gd name="connsiteY0" fmla="*/ 2942463 h 2942463"/>
                <a:gd name="connsiteX1" fmla="*/ 25296 w 157598"/>
                <a:gd name="connsiteY1" fmla="*/ 2260187 h 2942463"/>
                <a:gd name="connsiteX2" fmla="*/ 245 w 157598"/>
                <a:gd name="connsiteY2" fmla="*/ 1546955 h 2942463"/>
                <a:gd name="connsiteX3" fmla="*/ 86732 w 157598"/>
                <a:gd name="connsiteY3" fmla="*/ 914781 h 2942463"/>
                <a:gd name="connsiteX4" fmla="*/ 93876 w 157598"/>
                <a:gd name="connsiteY4" fmla="*/ 880205 h 2942463"/>
                <a:gd name="connsiteX5" fmla="*/ 103496 w 157598"/>
                <a:gd name="connsiteY5" fmla="*/ 834962 h 2942463"/>
                <a:gd name="connsiteX6" fmla="*/ 107878 w 157598"/>
                <a:gd name="connsiteY6" fmla="*/ 814769 h 2942463"/>
                <a:gd name="connsiteX7" fmla="*/ 132738 w 157598"/>
                <a:gd name="connsiteY7" fmla="*/ 665512 h 2942463"/>
                <a:gd name="connsiteX8" fmla="*/ 133786 w 157598"/>
                <a:gd name="connsiteY8" fmla="*/ 409956 h 2942463"/>
                <a:gd name="connsiteX9" fmla="*/ 131595 w 157598"/>
                <a:gd name="connsiteY9" fmla="*/ 344329 h 2942463"/>
                <a:gd name="connsiteX10" fmla="*/ 155122 w 157598"/>
                <a:gd name="connsiteY10" fmla="*/ 0 h 2942463"/>
                <a:gd name="connsiteX11" fmla="*/ 157598 w 157598"/>
                <a:gd name="connsiteY11" fmla="*/ 381 h 2942463"/>
                <a:gd name="connsiteX12" fmla="*/ 134072 w 157598"/>
                <a:gd name="connsiteY12" fmla="*/ 344234 h 2942463"/>
                <a:gd name="connsiteX13" fmla="*/ 136262 w 157598"/>
                <a:gd name="connsiteY13" fmla="*/ 409766 h 2942463"/>
                <a:gd name="connsiteX14" fmla="*/ 135215 w 157598"/>
                <a:gd name="connsiteY14" fmla="*/ 665607 h 2942463"/>
                <a:gd name="connsiteX15" fmla="*/ 110354 w 157598"/>
                <a:gd name="connsiteY15" fmla="*/ 815150 h 2942463"/>
                <a:gd name="connsiteX16" fmla="*/ 105973 w 157598"/>
                <a:gd name="connsiteY16" fmla="*/ 835343 h 2942463"/>
                <a:gd name="connsiteX17" fmla="*/ 96352 w 157598"/>
                <a:gd name="connsiteY17" fmla="*/ 880586 h 2942463"/>
                <a:gd name="connsiteX18" fmla="*/ 89209 w 157598"/>
                <a:gd name="connsiteY18" fmla="*/ 915162 h 2942463"/>
                <a:gd name="connsiteX19" fmla="*/ 2722 w 157598"/>
                <a:gd name="connsiteY19" fmla="*/ 1546860 h 2942463"/>
                <a:gd name="connsiteX20" fmla="*/ 92352 w 157598"/>
                <a:gd name="connsiteY20" fmla="*/ 2942082 h 2942463"/>
                <a:gd name="connsiteX21" fmla="*/ 89876 w 157598"/>
                <a:gd name="connsiteY21" fmla="*/ 2942368 h 294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598" h="2942463">
                  <a:moveTo>
                    <a:pt x="89876" y="2942463"/>
                  </a:moveTo>
                  <a:cubicBezTo>
                    <a:pt x="67968" y="2743772"/>
                    <a:pt x="43108" y="2507361"/>
                    <a:pt x="25296" y="2260187"/>
                  </a:cubicBezTo>
                  <a:cubicBezTo>
                    <a:pt x="6627" y="2001203"/>
                    <a:pt x="-1565" y="1767935"/>
                    <a:pt x="245" y="1546955"/>
                  </a:cubicBezTo>
                  <a:cubicBezTo>
                    <a:pt x="2055" y="1322070"/>
                    <a:pt x="47108" y="1105662"/>
                    <a:pt x="86732" y="914781"/>
                  </a:cubicBezTo>
                  <a:lnTo>
                    <a:pt x="93876" y="880205"/>
                  </a:lnTo>
                  <a:cubicBezTo>
                    <a:pt x="97019" y="865156"/>
                    <a:pt x="100353" y="849821"/>
                    <a:pt x="103496" y="834962"/>
                  </a:cubicBezTo>
                  <a:lnTo>
                    <a:pt x="107878" y="814769"/>
                  </a:lnTo>
                  <a:cubicBezTo>
                    <a:pt x="118069" y="767715"/>
                    <a:pt x="128547" y="719042"/>
                    <a:pt x="132738" y="665512"/>
                  </a:cubicBezTo>
                  <a:cubicBezTo>
                    <a:pt x="139882" y="578263"/>
                    <a:pt x="136739" y="492728"/>
                    <a:pt x="133786" y="409956"/>
                  </a:cubicBezTo>
                  <a:cubicBezTo>
                    <a:pt x="133024" y="388430"/>
                    <a:pt x="132167" y="366141"/>
                    <a:pt x="131595" y="344329"/>
                  </a:cubicBezTo>
                  <a:cubicBezTo>
                    <a:pt x="128642" y="233458"/>
                    <a:pt x="136739" y="114395"/>
                    <a:pt x="155122" y="0"/>
                  </a:cubicBezTo>
                  <a:lnTo>
                    <a:pt x="157598" y="381"/>
                  </a:lnTo>
                  <a:cubicBezTo>
                    <a:pt x="139310" y="114681"/>
                    <a:pt x="131214" y="233553"/>
                    <a:pt x="134072" y="344234"/>
                  </a:cubicBezTo>
                  <a:cubicBezTo>
                    <a:pt x="134643" y="366046"/>
                    <a:pt x="135500" y="388334"/>
                    <a:pt x="136262" y="409766"/>
                  </a:cubicBezTo>
                  <a:cubicBezTo>
                    <a:pt x="139310" y="492633"/>
                    <a:pt x="142358" y="578263"/>
                    <a:pt x="135215" y="665607"/>
                  </a:cubicBezTo>
                  <a:cubicBezTo>
                    <a:pt x="131023" y="719328"/>
                    <a:pt x="120451" y="768096"/>
                    <a:pt x="110354" y="815150"/>
                  </a:cubicBezTo>
                  <a:lnTo>
                    <a:pt x="105973" y="835343"/>
                  </a:lnTo>
                  <a:cubicBezTo>
                    <a:pt x="102734" y="850202"/>
                    <a:pt x="99401" y="865537"/>
                    <a:pt x="96352" y="880586"/>
                  </a:cubicBezTo>
                  <a:lnTo>
                    <a:pt x="89209" y="915162"/>
                  </a:lnTo>
                  <a:cubicBezTo>
                    <a:pt x="49489" y="1105948"/>
                    <a:pt x="4531" y="1322261"/>
                    <a:pt x="2722" y="1546860"/>
                  </a:cubicBezTo>
                  <a:cubicBezTo>
                    <a:pt x="436" y="1829467"/>
                    <a:pt x="9675" y="2194084"/>
                    <a:pt x="92352" y="2942082"/>
                  </a:cubicBezTo>
                  <a:lnTo>
                    <a:pt x="89876" y="2942368"/>
                  </a:lnTo>
                  <a:close/>
                </a:path>
              </a:pathLst>
            </a:custGeom>
            <a:grpFill/>
            <a:ln w="9525" cap="flat">
              <a:noFill/>
              <a:prstDash val="solid"/>
              <a:miter/>
            </a:ln>
          </p:spPr>
          <p:txBody>
            <a:bodyPr rtlCol="0" anchor="ctr"/>
            <a:lstStyle/>
            <a:p>
              <a:endParaRPr lang="en-GB"/>
            </a:p>
          </p:txBody>
        </p:sp>
        <p:sp>
          <p:nvSpPr>
            <p:cNvPr id="41" name="Freeform: Shape 52">
              <a:extLst>
                <a:ext uri="{FF2B5EF4-FFF2-40B4-BE49-F238E27FC236}">
                  <a16:creationId xmlns:a16="http://schemas.microsoft.com/office/drawing/2014/main" id="{91562F0F-DA7E-C2DA-82CC-65B618277388}"/>
                </a:ext>
              </a:extLst>
            </p:cNvPr>
            <p:cNvSpPr/>
            <p:nvPr/>
          </p:nvSpPr>
          <p:spPr>
            <a:xfrm>
              <a:off x="6723090" y="1959292"/>
              <a:ext cx="137862" cy="2945701"/>
            </a:xfrm>
            <a:custGeom>
              <a:avLst/>
              <a:gdLst>
                <a:gd name="connsiteX0" fmla="*/ 70044 w 137862"/>
                <a:gd name="connsiteY0" fmla="*/ 2945606 h 2945701"/>
                <a:gd name="connsiteX1" fmla="*/ 131 w 137862"/>
                <a:gd name="connsiteY1" fmla="*/ 1535621 h 2945701"/>
                <a:gd name="connsiteX2" fmla="*/ 65377 w 137862"/>
                <a:gd name="connsiteY2" fmla="*/ 921068 h 2945701"/>
                <a:gd name="connsiteX3" fmla="*/ 73378 w 137862"/>
                <a:gd name="connsiteY3" fmla="*/ 870966 h 2945701"/>
                <a:gd name="connsiteX4" fmla="*/ 81284 w 137862"/>
                <a:gd name="connsiteY4" fmla="*/ 823151 h 2945701"/>
                <a:gd name="connsiteX5" fmla="*/ 85761 w 137862"/>
                <a:gd name="connsiteY5" fmla="*/ 796576 h 2945701"/>
                <a:gd name="connsiteX6" fmla="*/ 104430 w 137862"/>
                <a:gd name="connsiteY6" fmla="*/ 655892 h 2945701"/>
                <a:gd name="connsiteX7" fmla="*/ 108525 w 137862"/>
                <a:gd name="connsiteY7" fmla="*/ 417862 h 2945701"/>
                <a:gd name="connsiteX8" fmla="*/ 107859 w 137862"/>
                <a:gd name="connsiteY8" fmla="*/ 338995 h 2945701"/>
                <a:gd name="connsiteX9" fmla="*/ 135577 w 137862"/>
                <a:gd name="connsiteY9" fmla="*/ 0 h 2945701"/>
                <a:gd name="connsiteX10" fmla="*/ 137862 w 137862"/>
                <a:gd name="connsiteY10" fmla="*/ 381 h 2945701"/>
                <a:gd name="connsiteX11" fmla="*/ 110240 w 137862"/>
                <a:gd name="connsiteY11" fmla="*/ 339090 h 2945701"/>
                <a:gd name="connsiteX12" fmla="*/ 110907 w 137862"/>
                <a:gd name="connsiteY12" fmla="*/ 417957 h 2945701"/>
                <a:gd name="connsiteX13" fmla="*/ 106811 w 137862"/>
                <a:gd name="connsiteY13" fmla="*/ 656177 h 2945701"/>
                <a:gd name="connsiteX14" fmla="*/ 88047 w 137862"/>
                <a:gd name="connsiteY14" fmla="*/ 797052 h 2945701"/>
                <a:gd name="connsiteX15" fmla="*/ 83570 w 137862"/>
                <a:gd name="connsiteY15" fmla="*/ 823627 h 2945701"/>
                <a:gd name="connsiteX16" fmla="*/ 75664 w 137862"/>
                <a:gd name="connsiteY16" fmla="*/ 871442 h 2945701"/>
                <a:gd name="connsiteX17" fmla="*/ 67663 w 137862"/>
                <a:gd name="connsiteY17" fmla="*/ 921544 h 2945701"/>
                <a:gd name="connsiteX18" fmla="*/ 2512 w 137862"/>
                <a:gd name="connsiteY18" fmla="*/ 1535716 h 2945701"/>
                <a:gd name="connsiteX19" fmla="*/ 72426 w 137862"/>
                <a:gd name="connsiteY19" fmla="*/ 2945511 h 2945701"/>
                <a:gd name="connsiteX20" fmla="*/ 70044 w 137862"/>
                <a:gd name="connsiteY20" fmla="*/ 2945702 h 294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7862" h="2945701">
                  <a:moveTo>
                    <a:pt x="70044" y="2945606"/>
                  </a:moveTo>
                  <a:cubicBezTo>
                    <a:pt x="33278" y="2499169"/>
                    <a:pt x="-2441" y="2022538"/>
                    <a:pt x="131" y="1535621"/>
                  </a:cubicBezTo>
                  <a:cubicBezTo>
                    <a:pt x="1274" y="1320070"/>
                    <a:pt x="33849" y="1117283"/>
                    <a:pt x="65377" y="921068"/>
                  </a:cubicBezTo>
                  <a:cubicBezTo>
                    <a:pt x="68044" y="904304"/>
                    <a:pt x="70806" y="887540"/>
                    <a:pt x="73378" y="870966"/>
                  </a:cubicBezTo>
                  <a:cubicBezTo>
                    <a:pt x="75950" y="855059"/>
                    <a:pt x="78617" y="839153"/>
                    <a:pt x="81284" y="823151"/>
                  </a:cubicBezTo>
                  <a:lnTo>
                    <a:pt x="85761" y="796576"/>
                  </a:lnTo>
                  <a:cubicBezTo>
                    <a:pt x="93285" y="751808"/>
                    <a:pt x="101001" y="705612"/>
                    <a:pt x="104430" y="655892"/>
                  </a:cubicBezTo>
                  <a:cubicBezTo>
                    <a:pt x="110335" y="575120"/>
                    <a:pt x="109383" y="495205"/>
                    <a:pt x="108525" y="417862"/>
                  </a:cubicBezTo>
                  <a:cubicBezTo>
                    <a:pt x="108240" y="391954"/>
                    <a:pt x="107954" y="365189"/>
                    <a:pt x="107859" y="338995"/>
                  </a:cubicBezTo>
                  <a:cubicBezTo>
                    <a:pt x="107859" y="229934"/>
                    <a:pt x="117384" y="112681"/>
                    <a:pt x="135577" y="0"/>
                  </a:cubicBezTo>
                  <a:lnTo>
                    <a:pt x="137862" y="381"/>
                  </a:lnTo>
                  <a:cubicBezTo>
                    <a:pt x="119765" y="112967"/>
                    <a:pt x="110145" y="230124"/>
                    <a:pt x="110240" y="339090"/>
                  </a:cubicBezTo>
                  <a:cubicBezTo>
                    <a:pt x="110240" y="365284"/>
                    <a:pt x="110621" y="392049"/>
                    <a:pt x="110907" y="417957"/>
                  </a:cubicBezTo>
                  <a:cubicBezTo>
                    <a:pt x="111764" y="495300"/>
                    <a:pt x="112716" y="575310"/>
                    <a:pt x="106811" y="656177"/>
                  </a:cubicBezTo>
                  <a:cubicBezTo>
                    <a:pt x="103382" y="705993"/>
                    <a:pt x="95571" y="752285"/>
                    <a:pt x="88047" y="797052"/>
                  </a:cubicBezTo>
                  <a:lnTo>
                    <a:pt x="83570" y="823627"/>
                  </a:lnTo>
                  <a:cubicBezTo>
                    <a:pt x="80903" y="839629"/>
                    <a:pt x="78236" y="855535"/>
                    <a:pt x="75664" y="871442"/>
                  </a:cubicBezTo>
                  <a:cubicBezTo>
                    <a:pt x="72997" y="888016"/>
                    <a:pt x="70330" y="904685"/>
                    <a:pt x="67663" y="921544"/>
                  </a:cubicBezTo>
                  <a:cubicBezTo>
                    <a:pt x="36135" y="1117568"/>
                    <a:pt x="3560" y="1320356"/>
                    <a:pt x="2512" y="1535716"/>
                  </a:cubicBezTo>
                  <a:cubicBezTo>
                    <a:pt x="36" y="2022538"/>
                    <a:pt x="35659" y="2499169"/>
                    <a:pt x="72426" y="2945511"/>
                  </a:cubicBezTo>
                  <a:lnTo>
                    <a:pt x="70044" y="2945702"/>
                  </a:lnTo>
                  <a:close/>
                </a:path>
              </a:pathLst>
            </a:custGeom>
            <a:grpFill/>
            <a:ln w="9525" cap="flat">
              <a:noFill/>
              <a:prstDash val="solid"/>
              <a:miter/>
            </a:ln>
          </p:spPr>
          <p:txBody>
            <a:bodyPr rtlCol="0" anchor="ctr"/>
            <a:lstStyle/>
            <a:p>
              <a:endParaRPr lang="en-GB"/>
            </a:p>
          </p:txBody>
        </p:sp>
        <p:sp>
          <p:nvSpPr>
            <p:cNvPr id="42" name="Freeform: Shape 53">
              <a:extLst>
                <a:ext uri="{FF2B5EF4-FFF2-40B4-BE49-F238E27FC236}">
                  <a16:creationId xmlns:a16="http://schemas.microsoft.com/office/drawing/2014/main" id="{04678647-5584-8376-DF9F-F09B40BDE3E2}"/>
                </a:ext>
              </a:extLst>
            </p:cNvPr>
            <p:cNvSpPr/>
            <p:nvPr/>
          </p:nvSpPr>
          <p:spPr>
            <a:xfrm>
              <a:off x="6773483" y="1956434"/>
              <a:ext cx="117948" cy="2948844"/>
            </a:xfrm>
            <a:custGeom>
              <a:avLst/>
              <a:gdLst>
                <a:gd name="connsiteX0" fmla="*/ 50226 w 117948"/>
                <a:gd name="connsiteY0" fmla="*/ 2948750 h 2948844"/>
                <a:gd name="connsiteX1" fmla="*/ 29 w 117948"/>
                <a:gd name="connsiteY1" fmla="*/ 1524191 h 2948844"/>
                <a:gd name="connsiteX2" fmla="*/ 45083 w 117948"/>
                <a:gd name="connsiteY2" fmla="*/ 929640 h 2948844"/>
                <a:gd name="connsiteX3" fmla="*/ 52798 w 117948"/>
                <a:gd name="connsiteY3" fmla="*/ 861822 h 2948844"/>
                <a:gd name="connsiteX4" fmla="*/ 58703 w 117948"/>
                <a:gd name="connsiteY4" fmla="*/ 811340 h 2948844"/>
                <a:gd name="connsiteX5" fmla="*/ 60132 w 117948"/>
                <a:gd name="connsiteY5" fmla="*/ 799148 h 2948844"/>
                <a:gd name="connsiteX6" fmla="*/ 63180 w 117948"/>
                <a:gd name="connsiteY6" fmla="*/ 773525 h 2948844"/>
                <a:gd name="connsiteX7" fmla="*/ 75944 w 117948"/>
                <a:gd name="connsiteY7" fmla="*/ 646271 h 2948844"/>
                <a:gd name="connsiteX8" fmla="*/ 82230 w 117948"/>
                <a:gd name="connsiteY8" fmla="*/ 435674 h 2948844"/>
                <a:gd name="connsiteX9" fmla="*/ 83945 w 117948"/>
                <a:gd name="connsiteY9" fmla="*/ 333756 h 2948844"/>
                <a:gd name="connsiteX10" fmla="*/ 115758 w 117948"/>
                <a:gd name="connsiteY10" fmla="*/ 0 h 2948844"/>
                <a:gd name="connsiteX11" fmla="*/ 117949 w 117948"/>
                <a:gd name="connsiteY11" fmla="*/ 381 h 2948844"/>
                <a:gd name="connsiteX12" fmla="*/ 86135 w 117948"/>
                <a:gd name="connsiteY12" fmla="*/ 333851 h 2948844"/>
                <a:gd name="connsiteX13" fmla="*/ 84421 w 117948"/>
                <a:gd name="connsiteY13" fmla="*/ 435769 h 2948844"/>
                <a:gd name="connsiteX14" fmla="*/ 78134 w 117948"/>
                <a:gd name="connsiteY14" fmla="*/ 646462 h 2948844"/>
                <a:gd name="connsiteX15" fmla="*/ 65371 w 117948"/>
                <a:gd name="connsiteY15" fmla="*/ 773906 h 2948844"/>
                <a:gd name="connsiteX16" fmla="*/ 62323 w 117948"/>
                <a:gd name="connsiteY16" fmla="*/ 799528 h 2948844"/>
                <a:gd name="connsiteX17" fmla="*/ 60894 w 117948"/>
                <a:gd name="connsiteY17" fmla="*/ 811721 h 2948844"/>
                <a:gd name="connsiteX18" fmla="*/ 54988 w 117948"/>
                <a:gd name="connsiteY18" fmla="*/ 862203 h 2948844"/>
                <a:gd name="connsiteX19" fmla="*/ 47273 w 117948"/>
                <a:gd name="connsiteY19" fmla="*/ 930021 h 2948844"/>
                <a:gd name="connsiteX20" fmla="*/ 2220 w 117948"/>
                <a:gd name="connsiteY20" fmla="*/ 1524381 h 2948844"/>
                <a:gd name="connsiteX21" fmla="*/ 52417 w 117948"/>
                <a:gd name="connsiteY21" fmla="*/ 2948845 h 2948844"/>
                <a:gd name="connsiteX22" fmla="*/ 50226 w 117948"/>
                <a:gd name="connsiteY22" fmla="*/ 2948845 h 294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948" h="2948844">
                  <a:moveTo>
                    <a:pt x="50226" y="2948750"/>
                  </a:moveTo>
                  <a:cubicBezTo>
                    <a:pt x="26223" y="2514314"/>
                    <a:pt x="-1018" y="2021967"/>
                    <a:pt x="29" y="1524191"/>
                  </a:cubicBezTo>
                  <a:cubicBezTo>
                    <a:pt x="505" y="1318451"/>
                    <a:pt x="23175" y="1120807"/>
                    <a:pt x="45083" y="929640"/>
                  </a:cubicBezTo>
                  <a:cubicBezTo>
                    <a:pt x="47654" y="906875"/>
                    <a:pt x="50321" y="884301"/>
                    <a:pt x="52798" y="861822"/>
                  </a:cubicBezTo>
                  <a:cubicBezTo>
                    <a:pt x="54703" y="845058"/>
                    <a:pt x="56703" y="828199"/>
                    <a:pt x="58703" y="811340"/>
                  </a:cubicBezTo>
                  <a:lnTo>
                    <a:pt x="60132" y="799148"/>
                  </a:lnTo>
                  <a:cubicBezTo>
                    <a:pt x="61180" y="790670"/>
                    <a:pt x="62132" y="782098"/>
                    <a:pt x="63180" y="773525"/>
                  </a:cubicBezTo>
                  <a:cubicBezTo>
                    <a:pt x="68133" y="732663"/>
                    <a:pt x="73277" y="690467"/>
                    <a:pt x="75944" y="646271"/>
                  </a:cubicBezTo>
                  <a:cubicBezTo>
                    <a:pt x="80420" y="575215"/>
                    <a:pt x="81373" y="504254"/>
                    <a:pt x="82230" y="435674"/>
                  </a:cubicBezTo>
                  <a:cubicBezTo>
                    <a:pt x="82706" y="402241"/>
                    <a:pt x="83087" y="367665"/>
                    <a:pt x="83945" y="333756"/>
                  </a:cubicBezTo>
                  <a:cubicBezTo>
                    <a:pt x="86802" y="225076"/>
                    <a:pt x="97470" y="112776"/>
                    <a:pt x="115758" y="0"/>
                  </a:cubicBezTo>
                  <a:lnTo>
                    <a:pt x="117949" y="381"/>
                  </a:lnTo>
                  <a:cubicBezTo>
                    <a:pt x="99661" y="113062"/>
                    <a:pt x="88993" y="225266"/>
                    <a:pt x="86135" y="333851"/>
                  </a:cubicBezTo>
                  <a:cubicBezTo>
                    <a:pt x="85278" y="367760"/>
                    <a:pt x="84802" y="402336"/>
                    <a:pt x="84421" y="435769"/>
                  </a:cubicBezTo>
                  <a:cubicBezTo>
                    <a:pt x="83563" y="504444"/>
                    <a:pt x="82611" y="575405"/>
                    <a:pt x="78134" y="646462"/>
                  </a:cubicBezTo>
                  <a:cubicBezTo>
                    <a:pt x="75467" y="690753"/>
                    <a:pt x="70324" y="733044"/>
                    <a:pt x="65371" y="773906"/>
                  </a:cubicBezTo>
                  <a:cubicBezTo>
                    <a:pt x="64323" y="782479"/>
                    <a:pt x="63275" y="791051"/>
                    <a:pt x="62323" y="799528"/>
                  </a:cubicBezTo>
                  <a:lnTo>
                    <a:pt x="60894" y="811721"/>
                  </a:lnTo>
                  <a:cubicBezTo>
                    <a:pt x="58894" y="828580"/>
                    <a:pt x="56894" y="845439"/>
                    <a:pt x="54988" y="862203"/>
                  </a:cubicBezTo>
                  <a:cubicBezTo>
                    <a:pt x="52417" y="884682"/>
                    <a:pt x="49845" y="907256"/>
                    <a:pt x="47273" y="930021"/>
                  </a:cubicBezTo>
                  <a:cubicBezTo>
                    <a:pt x="25366" y="1121093"/>
                    <a:pt x="2696" y="1318736"/>
                    <a:pt x="2220" y="1524381"/>
                  </a:cubicBezTo>
                  <a:cubicBezTo>
                    <a:pt x="1172" y="2022062"/>
                    <a:pt x="28414" y="2514410"/>
                    <a:pt x="52417" y="2948845"/>
                  </a:cubicBezTo>
                  <a:lnTo>
                    <a:pt x="50226" y="2948845"/>
                  </a:lnTo>
                  <a:close/>
                </a:path>
              </a:pathLst>
            </a:custGeom>
            <a:grpFill/>
            <a:ln w="9525" cap="flat">
              <a:noFill/>
              <a:prstDash val="solid"/>
              <a:miter/>
            </a:ln>
          </p:spPr>
          <p:txBody>
            <a:bodyPr rtlCol="0" anchor="ctr"/>
            <a:lstStyle/>
            <a:p>
              <a:endParaRPr lang="en-GB"/>
            </a:p>
          </p:txBody>
        </p:sp>
        <p:sp>
          <p:nvSpPr>
            <p:cNvPr id="43" name="Freeform: Shape 54">
              <a:extLst>
                <a:ext uri="{FF2B5EF4-FFF2-40B4-BE49-F238E27FC236}">
                  <a16:creationId xmlns:a16="http://schemas.microsoft.com/office/drawing/2014/main" id="{8A694301-760C-A89A-F773-0E3C3BE40E8E}"/>
                </a:ext>
              </a:extLst>
            </p:cNvPr>
            <p:cNvSpPr/>
            <p:nvPr/>
          </p:nvSpPr>
          <p:spPr>
            <a:xfrm>
              <a:off x="6823805" y="1953577"/>
              <a:ext cx="98393" cy="2951892"/>
            </a:xfrm>
            <a:custGeom>
              <a:avLst/>
              <a:gdLst>
                <a:gd name="connsiteX0" fmla="*/ 30480 w 98393"/>
                <a:gd name="connsiteY0" fmla="*/ 2951893 h 2951892"/>
                <a:gd name="connsiteX1" fmla="*/ 27146 w 98393"/>
                <a:gd name="connsiteY1" fmla="*/ 2839784 h 2951892"/>
                <a:gd name="connsiteX2" fmla="*/ 0 w 98393"/>
                <a:gd name="connsiteY2" fmla="*/ 1512856 h 2951892"/>
                <a:gd name="connsiteX3" fmla="*/ 25432 w 98393"/>
                <a:gd name="connsiteY3" fmla="*/ 953643 h 2951892"/>
                <a:gd name="connsiteX4" fmla="*/ 32290 w 98393"/>
                <a:gd name="connsiteY4" fmla="*/ 852678 h 2951892"/>
                <a:gd name="connsiteX5" fmla="*/ 36767 w 98393"/>
                <a:gd name="connsiteY5" fmla="*/ 789242 h 2951892"/>
                <a:gd name="connsiteX6" fmla="*/ 40481 w 98393"/>
                <a:gd name="connsiteY6" fmla="*/ 739902 h 2951892"/>
                <a:gd name="connsiteX7" fmla="*/ 47625 w 98393"/>
                <a:gd name="connsiteY7" fmla="*/ 636651 h 2951892"/>
                <a:gd name="connsiteX8" fmla="*/ 54007 w 98393"/>
                <a:gd name="connsiteY8" fmla="*/ 480632 h 2951892"/>
                <a:gd name="connsiteX9" fmla="*/ 60293 w 98393"/>
                <a:gd name="connsiteY9" fmla="*/ 328422 h 2951892"/>
                <a:gd name="connsiteX10" fmla="*/ 96298 w 98393"/>
                <a:gd name="connsiteY10" fmla="*/ 0 h 2951892"/>
                <a:gd name="connsiteX11" fmla="*/ 98393 w 98393"/>
                <a:gd name="connsiteY11" fmla="*/ 381 h 2951892"/>
                <a:gd name="connsiteX12" fmla="*/ 62389 w 98393"/>
                <a:gd name="connsiteY12" fmla="*/ 328613 h 2951892"/>
                <a:gd name="connsiteX13" fmla="*/ 56197 w 98393"/>
                <a:gd name="connsiteY13" fmla="*/ 480822 h 2951892"/>
                <a:gd name="connsiteX14" fmla="*/ 49816 w 98393"/>
                <a:gd name="connsiteY14" fmla="*/ 636842 h 2951892"/>
                <a:gd name="connsiteX15" fmla="*/ 42672 w 98393"/>
                <a:gd name="connsiteY15" fmla="*/ 740188 h 2951892"/>
                <a:gd name="connsiteX16" fmla="*/ 38957 w 98393"/>
                <a:gd name="connsiteY16" fmla="*/ 789432 h 2951892"/>
                <a:gd name="connsiteX17" fmla="*/ 34480 w 98393"/>
                <a:gd name="connsiteY17" fmla="*/ 852869 h 2951892"/>
                <a:gd name="connsiteX18" fmla="*/ 27622 w 98393"/>
                <a:gd name="connsiteY18" fmla="*/ 953834 h 2951892"/>
                <a:gd name="connsiteX19" fmla="*/ 2191 w 98393"/>
                <a:gd name="connsiteY19" fmla="*/ 1512856 h 2951892"/>
                <a:gd name="connsiteX20" fmla="*/ 29337 w 98393"/>
                <a:gd name="connsiteY20" fmla="*/ 2839784 h 2951892"/>
                <a:gd name="connsiteX21" fmla="*/ 32671 w 98393"/>
                <a:gd name="connsiteY21" fmla="*/ 2951893 h 2951892"/>
                <a:gd name="connsiteX22" fmla="*/ 30575 w 98393"/>
                <a:gd name="connsiteY22" fmla="*/ 2951893 h 2951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393" h="2951892">
                  <a:moveTo>
                    <a:pt x="30480" y="2951893"/>
                  </a:moveTo>
                  <a:lnTo>
                    <a:pt x="27146" y="2839784"/>
                  </a:lnTo>
                  <a:cubicBezTo>
                    <a:pt x="14383" y="2407730"/>
                    <a:pt x="1143" y="1961007"/>
                    <a:pt x="0" y="1512856"/>
                  </a:cubicBezTo>
                  <a:cubicBezTo>
                    <a:pt x="95" y="1321975"/>
                    <a:pt x="13049" y="1134713"/>
                    <a:pt x="25432" y="953643"/>
                  </a:cubicBezTo>
                  <a:cubicBezTo>
                    <a:pt x="27718" y="919829"/>
                    <a:pt x="30099" y="886111"/>
                    <a:pt x="32290" y="852678"/>
                  </a:cubicBezTo>
                  <a:cubicBezTo>
                    <a:pt x="33718" y="831533"/>
                    <a:pt x="35242" y="810482"/>
                    <a:pt x="36767" y="789242"/>
                  </a:cubicBezTo>
                  <a:cubicBezTo>
                    <a:pt x="37909" y="772954"/>
                    <a:pt x="39243" y="756475"/>
                    <a:pt x="40481" y="739902"/>
                  </a:cubicBezTo>
                  <a:cubicBezTo>
                    <a:pt x="43148" y="706469"/>
                    <a:pt x="45815" y="671894"/>
                    <a:pt x="47625" y="636651"/>
                  </a:cubicBezTo>
                  <a:cubicBezTo>
                    <a:pt x="50387" y="584359"/>
                    <a:pt x="52292" y="531686"/>
                    <a:pt x="54007" y="480632"/>
                  </a:cubicBezTo>
                  <a:cubicBezTo>
                    <a:pt x="55721" y="430625"/>
                    <a:pt x="57626" y="379000"/>
                    <a:pt x="60293" y="328422"/>
                  </a:cubicBezTo>
                  <a:cubicBezTo>
                    <a:pt x="66008" y="222028"/>
                    <a:pt x="78105" y="111538"/>
                    <a:pt x="96298" y="0"/>
                  </a:cubicBezTo>
                  <a:lnTo>
                    <a:pt x="98393" y="381"/>
                  </a:lnTo>
                  <a:cubicBezTo>
                    <a:pt x="80200" y="111919"/>
                    <a:pt x="68104" y="222314"/>
                    <a:pt x="62389" y="328613"/>
                  </a:cubicBezTo>
                  <a:cubicBezTo>
                    <a:pt x="59722" y="379190"/>
                    <a:pt x="57912" y="430816"/>
                    <a:pt x="56197" y="480822"/>
                  </a:cubicBezTo>
                  <a:cubicBezTo>
                    <a:pt x="54388" y="531781"/>
                    <a:pt x="52578" y="584549"/>
                    <a:pt x="49816" y="636842"/>
                  </a:cubicBezTo>
                  <a:cubicBezTo>
                    <a:pt x="48006" y="672179"/>
                    <a:pt x="45339" y="706755"/>
                    <a:pt x="42672" y="740188"/>
                  </a:cubicBezTo>
                  <a:cubicBezTo>
                    <a:pt x="41338" y="756761"/>
                    <a:pt x="40100" y="773144"/>
                    <a:pt x="38957" y="789432"/>
                  </a:cubicBezTo>
                  <a:cubicBezTo>
                    <a:pt x="37433" y="810673"/>
                    <a:pt x="35909" y="831818"/>
                    <a:pt x="34480" y="852869"/>
                  </a:cubicBezTo>
                  <a:cubicBezTo>
                    <a:pt x="32290" y="886301"/>
                    <a:pt x="29908" y="920020"/>
                    <a:pt x="27622" y="953834"/>
                  </a:cubicBezTo>
                  <a:cubicBezTo>
                    <a:pt x="15145" y="1134904"/>
                    <a:pt x="2286" y="1322070"/>
                    <a:pt x="2191" y="1512856"/>
                  </a:cubicBezTo>
                  <a:cubicBezTo>
                    <a:pt x="3334" y="1961007"/>
                    <a:pt x="16573" y="2407730"/>
                    <a:pt x="29337" y="2839784"/>
                  </a:cubicBezTo>
                  <a:lnTo>
                    <a:pt x="32671" y="2951893"/>
                  </a:lnTo>
                  <a:lnTo>
                    <a:pt x="30575" y="2951893"/>
                  </a:lnTo>
                  <a:close/>
                </a:path>
              </a:pathLst>
            </a:custGeom>
            <a:grpFill/>
            <a:ln w="9525" cap="flat">
              <a:noFill/>
              <a:prstDash val="solid"/>
              <a:miter/>
            </a:ln>
          </p:spPr>
          <p:txBody>
            <a:bodyPr rtlCol="0" anchor="ctr"/>
            <a:lstStyle/>
            <a:p>
              <a:endParaRPr lang="en-GB"/>
            </a:p>
          </p:txBody>
        </p:sp>
        <p:sp>
          <p:nvSpPr>
            <p:cNvPr id="44" name="Freeform: Shape 55">
              <a:extLst>
                <a:ext uri="{FF2B5EF4-FFF2-40B4-BE49-F238E27FC236}">
                  <a16:creationId xmlns:a16="http://schemas.microsoft.com/office/drawing/2014/main" id="{29421E1D-A280-0B6C-A8F7-2521C38644B0}"/>
                </a:ext>
              </a:extLst>
            </p:cNvPr>
            <p:cNvSpPr/>
            <p:nvPr/>
          </p:nvSpPr>
          <p:spPr>
            <a:xfrm>
              <a:off x="6874142" y="1950814"/>
              <a:ext cx="78821" cy="2955131"/>
            </a:xfrm>
            <a:custGeom>
              <a:avLst/>
              <a:gdLst>
                <a:gd name="connsiteX0" fmla="*/ 10813 w 78821"/>
                <a:gd name="connsiteY0" fmla="*/ 2954941 h 2955131"/>
                <a:gd name="connsiteX1" fmla="*/ 5384 w 78821"/>
                <a:gd name="connsiteY1" fmla="*/ 2219897 h 2955131"/>
                <a:gd name="connsiteX2" fmla="*/ 50 w 78821"/>
                <a:gd name="connsiteY2" fmla="*/ 1501330 h 2955131"/>
                <a:gd name="connsiteX3" fmla="*/ 8146 w 78821"/>
                <a:gd name="connsiteY3" fmla="*/ 994029 h 2955131"/>
                <a:gd name="connsiteX4" fmla="*/ 11861 w 78821"/>
                <a:gd name="connsiteY4" fmla="*/ 843439 h 2955131"/>
                <a:gd name="connsiteX5" fmla="*/ 12623 w 78821"/>
                <a:gd name="connsiteY5" fmla="*/ 814769 h 2955131"/>
                <a:gd name="connsiteX6" fmla="*/ 13480 w 78821"/>
                <a:gd name="connsiteY6" fmla="*/ 779240 h 2955131"/>
                <a:gd name="connsiteX7" fmla="*/ 17766 w 78821"/>
                <a:gd name="connsiteY7" fmla="*/ 665226 h 2955131"/>
                <a:gd name="connsiteX8" fmla="*/ 19385 w 78821"/>
                <a:gd name="connsiteY8" fmla="*/ 626936 h 2955131"/>
                <a:gd name="connsiteX9" fmla="*/ 36626 w 78821"/>
                <a:gd name="connsiteY9" fmla="*/ 323088 h 2955131"/>
                <a:gd name="connsiteX10" fmla="*/ 76821 w 78821"/>
                <a:gd name="connsiteY10" fmla="*/ 0 h 2955131"/>
                <a:gd name="connsiteX11" fmla="*/ 78821 w 78821"/>
                <a:gd name="connsiteY11" fmla="*/ 286 h 2955131"/>
                <a:gd name="connsiteX12" fmla="*/ 38721 w 78821"/>
                <a:gd name="connsiteY12" fmla="*/ 323279 h 2955131"/>
                <a:gd name="connsiteX13" fmla="*/ 21481 w 78821"/>
                <a:gd name="connsiteY13" fmla="*/ 627126 h 2955131"/>
                <a:gd name="connsiteX14" fmla="*/ 19862 w 78821"/>
                <a:gd name="connsiteY14" fmla="*/ 665417 h 2955131"/>
                <a:gd name="connsiteX15" fmla="*/ 15575 w 78821"/>
                <a:gd name="connsiteY15" fmla="*/ 779431 h 2955131"/>
                <a:gd name="connsiteX16" fmla="*/ 14718 w 78821"/>
                <a:gd name="connsiteY16" fmla="*/ 814959 h 2955131"/>
                <a:gd name="connsiteX17" fmla="*/ 13956 w 78821"/>
                <a:gd name="connsiteY17" fmla="*/ 843629 h 2955131"/>
                <a:gd name="connsiteX18" fmla="*/ 10241 w 78821"/>
                <a:gd name="connsiteY18" fmla="*/ 994220 h 2955131"/>
                <a:gd name="connsiteX19" fmla="*/ 2145 w 78821"/>
                <a:gd name="connsiteY19" fmla="*/ 1501521 h 2955131"/>
                <a:gd name="connsiteX20" fmla="*/ 7479 w 78821"/>
                <a:gd name="connsiteY20" fmla="*/ 2220087 h 2955131"/>
                <a:gd name="connsiteX21" fmla="*/ 12908 w 78821"/>
                <a:gd name="connsiteY21" fmla="*/ 2955131 h 2955131"/>
                <a:gd name="connsiteX22" fmla="*/ 10908 w 78821"/>
                <a:gd name="connsiteY22" fmla="*/ 2955131 h 295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821" h="2955131">
                  <a:moveTo>
                    <a:pt x="10813" y="2954941"/>
                  </a:moveTo>
                  <a:cubicBezTo>
                    <a:pt x="9670" y="2711291"/>
                    <a:pt x="7574" y="2461451"/>
                    <a:pt x="5384" y="2219897"/>
                  </a:cubicBezTo>
                  <a:cubicBezTo>
                    <a:pt x="3288" y="1984724"/>
                    <a:pt x="1193" y="1741551"/>
                    <a:pt x="50" y="1501330"/>
                  </a:cubicBezTo>
                  <a:cubicBezTo>
                    <a:pt x="-522" y="1330357"/>
                    <a:pt x="3955" y="1159383"/>
                    <a:pt x="8146" y="994029"/>
                  </a:cubicBezTo>
                  <a:cubicBezTo>
                    <a:pt x="9384" y="944594"/>
                    <a:pt x="10718" y="893445"/>
                    <a:pt x="11861" y="843439"/>
                  </a:cubicBezTo>
                  <a:cubicBezTo>
                    <a:pt x="12051" y="833914"/>
                    <a:pt x="12337" y="824389"/>
                    <a:pt x="12623" y="814769"/>
                  </a:cubicBezTo>
                  <a:cubicBezTo>
                    <a:pt x="12908" y="802958"/>
                    <a:pt x="13194" y="791051"/>
                    <a:pt x="13480" y="779240"/>
                  </a:cubicBezTo>
                  <a:cubicBezTo>
                    <a:pt x="14432" y="741712"/>
                    <a:pt x="16052" y="704564"/>
                    <a:pt x="17766" y="665226"/>
                  </a:cubicBezTo>
                  <a:cubicBezTo>
                    <a:pt x="18338" y="652558"/>
                    <a:pt x="18909" y="639794"/>
                    <a:pt x="19385" y="626936"/>
                  </a:cubicBezTo>
                  <a:cubicBezTo>
                    <a:pt x="23291" y="534543"/>
                    <a:pt x="28244" y="427196"/>
                    <a:pt x="36626" y="323088"/>
                  </a:cubicBezTo>
                  <a:cubicBezTo>
                    <a:pt x="45008" y="220028"/>
                    <a:pt x="58533" y="111347"/>
                    <a:pt x="76821" y="0"/>
                  </a:cubicBezTo>
                  <a:lnTo>
                    <a:pt x="78821" y="286"/>
                  </a:lnTo>
                  <a:cubicBezTo>
                    <a:pt x="60533" y="111633"/>
                    <a:pt x="47008" y="220218"/>
                    <a:pt x="38721" y="323279"/>
                  </a:cubicBezTo>
                  <a:cubicBezTo>
                    <a:pt x="30339" y="427387"/>
                    <a:pt x="25386" y="534638"/>
                    <a:pt x="21481" y="627126"/>
                  </a:cubicBezTo>
                  <a:cubicBezTo>
                    <a:pt x="20909" y="639985"/>
                    <a:pt x="20433" y="652653"/>
                    <a:pt x="19862" y="665417"/>
                  </a:cubicBezTo>
                  <a:cubicBezTo>
                    <a:pt x="18147" y="704755"/>
                    <a:pt x="16528" y="741902"/>
                    <a:pt x="15575" y="779431"/>
                  </a:cubicBezTo>
                  <a:cubicBezTo>
                    <a:pt x="15290" y="791337"/>
                    <a:pt x="15004" y="803148"/>
                    <a:pt x="14718" y="814959"/>
                  </a:cubicBezTo>
                  <a:cubicBezTo>
                    <a:pt x="14432" y="824484"/>
                    <a:pt x="14242" y="834104"/>
                    <a:pt x="13956" y="843629"/>
                  </a:cubicBezTo>
                  <a:cubicBezTo>
                    <a:pt x="12813" y="893636"/>
                    <a:pt x="11480" y="944785"/>
                    <a:pt x="10241" y="994220"/>
                  </a:cubicBezTo>
                  <a:cubicBezTo>
                    <a:pt x="5955" y="1159574"/>
                    <a:pt x="1574" y="1330547"/>
                    <a:pt x="2145" y="1501521"/>
                  </a:cubicBezTo>
                  <a:cubicBezTo>
                    <a:pt x="3288" y="1741742"/>
                    <a:pt x="5384" y="1984915"/>
                    <a:pt x="7479" y="2220087"/>
                  </a:cubicBezTo>
                  <a:cubicBezTo>
                    <a:pt x="9575" y="2461641"/>
                    <a:pt x="11765" y="2711482"/>
                    <a:pt x="12908" y="2955131"/>
                  </a:cubicBezTo>
                  <a:lnTo>
                    <a:pt x="10908" y="2955131"/>
                  </a:lnTo>
                  <a:close/>
                </a:path>
              </a:pathLst>
            </a:custGeom>
            <a:grpFill/>
            <a:ln w="9525" cap="flat">
              <a:noFill/>
              <a:prstDash val="solid"/>
              <a:miter/>
            </a:ln>
          </p:spPr>
          <p:txBody>
            <a:bodyPr rtlCol="0" anchor="ctr"/>
            <a:lstStyle/>
            <a:p>
              <a:endParaRPr lang="en-GB"/>
            </a:p>
          </p:txBody>
        </p:sp>
        <p:sp>
          <p:nvSpPr>
            <p:cNvPr id="45" name="Freeform: Shape 56">
              <a:extLst>
                <a:ext uri="{FF2B5EF4-FFF2-40B4-BE49-F238E27FC236}">
                  <a16:creationId xmlns:a16="http://schemas.microsoft.com/office/drawing/2014/main" id="{5C3C1996-9501-B1E8-E581-8B6404178579}"/>
                </a:ext>
              </a:extLst>
            </p:cNvPr>
            <p:cNvSpPr/>
            <p:nvPr/>
          </p:nvSpPr>
          <p:spPr>
            <a:xfrm>
              <a:off x="6914093" y="1947957"/>
              <a:ext cx="69636" cy="2958274"/>
            </a:xfrm>
            <a:custGeom>
              <a:avLst/>
              <a:gdLst>
                <a:gd name="connsiteX0" fmla="*/ 3343 w 69636"/>
                <a:gd name="connsiteY0" fmla="*/ 2958179 h 2958274"/>
                <a:gd name="connsiteX1" fmla="*/ 1437 w 69636"/>
                <a:gd name="connsiteY1" fmla="*/ 2958179 h 2958274"/>
                <a:gd name="connsiteX2" fmla="*/ 10486 w 69636"/>
                <a:gd name="connsiteY2" fmla="*/ 1489996 h 2958274"/>
                <a:gd name="connsiteX3" fmla="*/ 580 w 69636"/>
                <a:gd name="connsiteY3" fmla="*/ 769334 h 2958274"/>
                <a:gd name="connsiteX4" fmla="*/ 67732 w 69636"/>
                <a:gd name="connsiteY4" fmla="*/ 0 h 2958274"/>
                <a:gd name="connsiteX5" fmla="*/ 69637 w 69636"/>
                <a:gd name="connsiteY5" fmla="*/ 286 h 2958274"/>
                <a:gd name="connsiteX6" fmla="*/ 2485 w 69636"/>
                <a:gd name="connsiteY6" fmla="*/ 769334 h 2958274"/>
                <a:gd name="connsiteX7" fmla="*/ 12391 w 69636"/>
                <a:gd name="connsiteY7" fmla="*/ 1490091 h 2958274"/>
                <a:gd name="connsiteX8" fmla="*/ 3343 w 69636"/>
                <a:gd name="connsiteY8" fmla="*/ 2958275 h 295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36" h="2958274">
                  <a:moveTo>
                    <a:pt x="3343" y="2958179"/>
                  </a:moveTo>
                  <a:lnTo>
                    <a:pt x="1437" y="2958179"/>
                  </a:lnTo>
                  <a:cubicBezTo>
                    <a:pt x="10867" y="2471357"/>
                    <a:pt x="13915" y="1977390"/>
                    <a:pt x="10486" y="1489996"/>
                  </a:cubicBezTo>
                  <a:cubicBezTo>
                    <a:pt x="8772" y="1250633"/>
                    <a:pt x="5438" y="1008126"/>
                    <a:pt x="580" y="769334"/>
                  </a:cubicBezTo>
                  <a:cubicBezTo>
                    <a:pt x="-3896" y="548735"/>
                    <a:pt x="17440" y="304229"/>
                    <a:pt x="67732" y="0"/>
                  </a:cubicBezTo>
                  <a:lnTo>
                    <a:pt x="69637" y="286"/>
                  </a:lnTo>
                  <a:cubicBezTo>
                    <a:pt x="19345" y="304419"/>
                    <a:pt x="-1992" y="548831"/>
                    <a:pt x="2485" y="769334"/>
                  </a:cubicBezTo>
                  <a:cubicBezTo>
                    <a:pt x="7343" y="1008221"/>
                    <a:pt x="10677" y="1250633"/>
                    <a:pt x="12391" y="1490091"/>
                  </a:cubicBezTo>
                  <a:cubicBezTo>
                    <a:pt x="15916" y="1977485"/>
                    <a:pt x="12868" y="2471452"/>
                    <a:pt x="3343" y="2958275"/>
                  </a:cubicBezTo>
                  <a:close/>
                </a:path>
              </a:pathLst>
            </a:custGeom>
            <a:grpFill/>
            <a:ln w="9525"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D3E880A1-1016-77D1-05EF-F9A1FDBEFBE9}"/>
              </a:ext>
            </a:extLst>
          </p:cNvPr>
          <p:cNvSpPr>
            <a:spLocks noGrp="1"/>
          </p:cNvSpPr>
          <p:nvPr>
            <p:ph type="title"/>
          </p:nvPr>
        </p:nvSpPr>
        <p:spPr>
          <a:xfrm>
            <a:off x="571500" y="864000"/>
            <a:ext cx="7297738" cy="457200"/>
          </a:xfrm>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B1546BF4-8AA4-9ACD-6E37-F442C9027683}"/>
              </a:ext>
            </a:extLst>
          </p:cNvPr>
          <p:cNvSpPr>
            <a:spLocks noGrp="1"/>
          </p:cNvSpPr>
          <p:nvPr>
            <p:ph type="sldNum" sz="quarter" idx="10"/>
          </p:nvPr>
        </p:nvSpPr>
        <p:spPr/>
        <p:txBody>
          <a:bodyPr/>
          <a:lstStyle/>
          <a:p>
            <a:fld id="{16A2D8D7-370B-40B1-9399-A24BB3084E38}" type="slidenum">
              <a:rPr lang="en-GB" smtClean="0"/>
              <a:pPr/>
              <a:t>‹#›</a:t>
            </a:fld>
            <a:endParaRPr lang="en-GB"/>
          </a:p>
        </p:txBody>
      </p:sp>
      <p:sp>
        <p:nvSpPr>
          <p:cNvPr id="7" name="Text Placeholder 6">
            <a:extLst>
              <a:ext uri="{FF2B5EF4-FFF2-40B4-BE49-F238E27FC236}">
                <a16:creationId xmlns:a16="http://schemas.microsoft.com/office/drawing/2014/main" id="{774337B9-D901-4406-83EF-96214A2173FB}"/>
              </a:ext>
            </a:extLst>
          </p:cNvPr>
          <p:cNvSpPr>
            <a:spLocks noGrp="1"/>
          </p:cNvSpPr>
          <p:nvPr>
            <p:ph type="body" sz="quarter" idx="12"/>
          </p:nvPr>
        </p:nvSpPr>
        <p:spPr>
          <a:xfrm>
            <a:off x="566488" y="2735999"/>
            <a:ext cx="7302750" cy="3240000"/>
          </a:xfrm>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86AE6860-2ACE-CF49-96DE-AB34036865BB}"/>
              </a:ext>
            </a:extLst>
          </p:cNvPr>
          <p:cNvSpPr>
            <a:spLocks noGrp="1"/>
          </p:cNvSpPr>
          <p:nvPr>
            <p:ph type="body" sz="quarter" idx="13" hasCustomPrompt="1"/>
          </p:nvPr>
        </p:nvSpPr>
        <p:spPr>
          <a:xfrm>
            <a:off x="571500" y="577850"/>
            <a:ext cx="3548063" cy="196850"/>
          </a:xfrm>
        </p:spPr>
        <p:txBody>
          <a:bodyPr/>
          <a:lstStyle>
            <a:lvl1pPr marL="0" indent="0">
              <a:buNone/>
              <a:defRPr sz="1200">
                <a:solidFill>
                  <a:schemeClr val="tx1"/>
                </a:solidFill>
                <a:latin typeface="+mj-lt"/>
              </a:defRPr>
            </a:lvl1pPr>
            <a:lvl2pPr marL="216000" indent="0">
              <a:buNone/>
              <a:defRPr sz="1200"/>
            </a:lvl2pPr>
            <a:lvl3pPr marL="396000" indent="0">
              <a:buNone/>
              <a:defRPr sz="1200"/>
            </a:lvl3pPr>
            <a:lvl4pPr marL="0" indent="0">
              <a:buNone/>
              <a:defRPr sz="1200"/>
            </a:lvl4pPr>
            <a:lvl5pPr marL="0" indent="0">
              <a:buNone/>
              <a:defRPr sz="1200"/>
            </a:lvl5pPr>
          </a:lstStyle>
          <a:p>
            <a:pPr lvl="0"/>
            <a:r>
              <a:rPr lang="en-GB"/>
              <a:t>Section Name</a:t>
            </a:r>
            <a:endParaRPr lang="en-US"/>
          </a:p>
        </p:txBody>
      </p:sp>
      <p:sp>
        <p:nvSpPr>
          <p:cNvPr id="49" name="Text Placeholder 48">
            <a:extLst>
              <a:ext uri="{FF2B5EF4-FFF2-40B4-BE49-F238E27FC236}">
                <a16:creationId xmlns:a16="http://schemas.microsoft.com/office/drawing/2014/main" id="{DD7E47D4-8724-3A33-6C47-0A737461E3C5}"/>
              </a:ext>
            </a:extLst>
          </p:cNvPr>
          <p:cNvSpPr>
            <a:spLocks noGrp="1"/>
          </p:cNvSpPr>
          <p:nvPr>
            <p:ph type="body" sz="quarter" idx="14" hasCustomPrompt="1"/>
          </p:nvPr>
        </p:nvSpPr>
        <p:spPr>
          <a:xfrm>
            <a:off x="566488" y="2376000"/>
            <a:ext cx="7302750" cy="286232"/>
          </a:xfrm>
        </p:spPr>
        <p:txBody>
          <a:bodyPr/>
          <a:lstStyle>
            <a:lvl1pPr marL="0" indent="0">
              <a:buNone/>
              <a:defRPr sz="2000" b="1">
                <a:latin typeface="+mn-lt"/>
              </a:defRPr>
            </a:lvl1pPr>
            <a:lvl2pPr marL="216000" indent="0">
              <a:buNone/>
              <a:defRPr sz="2000">
                <a:latin typeface="+mj-lt"/>
              </a:defRPr>
            </a:lvl2pPr>
            <a:lvl3pPr marL="396000" indent="0">
              <a:buNone/>
              <a:defRPr sz="2000">
                <a:latin typeface="+mj-lt"/>
              </a:defRPr>
            </a:lvl3pPr>
            <a:lvl4pPr marL="0" indent="0">
              <a:buNone/>
              <a:defRPr sz="2000">
                <a:latin typeface="+mj-lt"/>
              </a:defRPr>
            </a:lvl4pPr>
            <a:lvl5pPr marL="0" indent="0">
              <a:buNone/>
              <a:defRPr sz="2000">
                <a:latin typeface="+mj-lt"/>
              </a:defRPr>
            </a:lvl5pPr>
          </a:lstStyle>
          <a:p>
            <a:pPr lvl="0"/>
            <a:r>
              <a:rPr lang="en-GB"/>
              <a:t>Text Subhead</a:t>
            </a:r>
            <a:endParaRPr lang="en-US"/>
          </a:p>
        </p:txBody>
      </p:sp>
    </p:spTree>
    <p:extLst>
      <p:ext uri="{BB962C8B-B14F-4D97-AF65-F5344CB8AC3E}">
        <p14:creationId xmlns:p14="http://schemas.microsoft.com/office/powerpoint/2010/main" val="5480573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209A-EC5B-614D-B97A-B5B46B63CA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E02180-79FC-9066-5086-0907AE7F09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2CCB6-D258-468B-63C3-25D16C954179}"/>
              </a:ext>
            </a:extLst>
          </p:cNvPr>
          <p:cNvSpPr>
            <a:spLocks noGrp="1"/>
          </p:cNvSpPr>
          <p:nvPr>
            <p:ph type="dt" sz="half" idx="10"/>
          </p:nvPr>
        </p:nvSpPr>
        <p:spPr/>
        <p:txBody>
          <a:bodyPr/>
          <a:lstStyle/>
          <a:p>
            <a:fld id="{324CB54B-5A1F-4B30-B2AB-8A1872FAB12E}" type="datetimeFigureOut">
              <a:rPr lang="en-US" smtClean="0"/>
              <a:t>1/28/2026</a:t>
            </a:fld>
            <a:endParaRPr lang="en-US"/>
          </a:p>
        </p:txBody>
      </p:sp>
      <p:sp>
        <p:nvSpPr>
          <p:cNvPr id="5" name="Footer Placeholder 4">
            <a:extLst>
              <a:ext uri="{FF2B5EF4-FFF2-40B4-BE49-F238E27FC236}">
                <a16:creationId xmlns:a16="http://schemas.microsoft.com/office/drawing/2014/main" id="{46528B0A-831A-9CC3-C750-3C6A4599A9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B479B-9273-356B-DBF0-1F71C756D996}"/>
              </a:ext>
            </a:extLst>
          </p:cNvPr>
          <p:cNvSpPr>
            <a:spLocks noGrp="1"/>
          </p:cNvSpPr>
          <p:nvPr>
            <p:ph type="sldNum" sz="quarter" idx="12"/>
          </p:nvPr>
        </p:nvSpPr>
        <p:spPr/>
        <p:txBody>
          <a:bodyPr/>
          <a:lstStyle/>
          <a:p>
            <a:fld id="{2C410B4C-029E-4B2C-AD18-4DA014150BA8}" type="slidenum">
              <a:rPr lang="en-US" smtClean="0"/>
              <a:t>‹#›</a:t>
            </a:fld>
            <a:endParaRPr lang="en-US"/>
          </a:p>
        </p:txBody>
      </p:sp>
    </p:spTree>
    <p:extLst>
      <p:ext uri="{BB962C8B-B14F-4D97-AF65-F5344CB8AC3E}">
        <p14:creationId xmlns:p14="http://schemas.microsoft.com/office/powerpoint/2010/main" val="365896307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Plain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US" smtClean="0"/>
              <a:pPr/>
              <a:t>‹#›</a:t>
            </a:fld>
            <a:endParaRPr lang="en-US" dirty="0"/>
          </a:p>
        </p:txBody>
      </p:sp>
      <p:sp>
        <p:nvSpPr>
          <p:cNvPr id="4" name="Text Placeholder 4"/>
          <p:cNvSpPr>
            <a:spLocks noGrp="1"/>
          </p:cNvSpPr>
          <p:nvPr>
            <p:ph type="body" sz="quarter" idx="11"/>
          </p:nvPr>
        </p:nvSpPr>
        <p:spPr>
          <a:xfrm>
            <a:off x="951966" y="1955664"/>
            <a:ext cx="10550519" cy="4078194"/>
          </a:xfrm>
        </p:spPr>
        <p:txBody>
          <a:bodyPr/>
          <a:lstStyle>
            <a:lvl1pPr>
              <a:defRPr sz="2000">
                <a:latin typeface="Arial Black" panose="020B0A04020102020204" pitchFamily="34" charset="0"/>
              </a:defRPr>
            </a:lvl1pPr>
            <a:lvl2pPr marL="0" indent="0">
              <a:buNone/>
              <a:defRPr sz="1800"/>
            </a:lvl2pPr>
            <a:lvl3pPr marL="115894" indent="-115894">
              <a:buFont typeface="Arial" panose="020B0604020202020204" pitchFamily="34" charset="0"/>
              <a:buChar char="•"/>
              <a:defRPr sz="1800"/>
            </a:lvl3pPr>
            <a:lvl4pPr marL="284178" indent="-117481">
              <a:buFont typeface="Arial" panose="020B0604020202020204" pitchFamily="34" charset="0"/>
              <a:buChar char="–"/>
              <a:defRPr sz="1800"/>
            </a:lvl4pPr>
            <a:lvl5pPr marL="514376" indent="-127006">
              <a:buFont typeface="Arial" panose="020B0604020202020204" pitchFamily="34" charset="0"/>
              <a:buChar char="•"/>
              <a:defRPr sz="1800"/>
            </a:lvl5pPr>
            <a:lvl6pPr marL="630270" indent="-117481">
              <a:buFontTx/>
              <a:buChar char="–"/>
              <a:defRPr sz="1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p:cNvSpPr>
            <a:spLocks noGrp="1"/>
          </p:cNvSpPr>
          <p:nvPr>
            <p:ph type="body" sz="quarter" idx="12"/>
          </p:nvPr>
        </p:nvSpPr>
        <p:spPr>
          <a:xfrm>
            <a:off x="951966" y="1288659"/>
            <a:ext cx="10550519" cy="328612"/>
          </a:xfrm>
        </p:spPr>
        <p:txBody>
          <a:bodyPr/>
          <a:lstStyle>
            <a:lvl1pPr>
              <a:defRPr sz="2000" b="0">
                <a:solidFill>
                  <a:schemeClr val="accent1"/>
                </a:solidFill>
              </a:defRPr>
            </a:lvl1pPr>
            <a:lvl2pPr marL="0" indent="0">
              <a:buFontTx/>
              <a:buNone/>
              <a:defRPr/>
            </a:lvl2pPr>
            <a:lvl3pPr marL="209560" indent="0">
              <a:buFontTx/>
              <a:buNone/>
              <a:defRPr/>
            </a:lvl3pPr>
            <a:lvl4pPr marL="434997" indent="0">
              <a:buFontTx/>
              <a:buNone/>
              <a:defRPr/>
            </a:lvl4pPr>
            <a:lvl5pPr marL="627095" indent="0">
              <a:buFontTx/>
              <a:buNone/>
              <a:defRPr/>
            </a:lvl5pPr>
          </a:lstStyle>
          <a:p>
            <a:pPr lvl="0"/>
            <a:r>
              <a:rPr lang="en-US"/>
              <a:t>Click to edit Master text styles</a:t>
            </a:r>
          </a:p>
        </p:txBody>
      </p:sp>
      <p:sp>
        <p:nvSpPr>
          <p:cNvPr id="7" name="Text Placeholder 4">
            <a:extLst>
              <a:ext uri="{FF2B5EF4-FFF2-40B4-BE49-F238E27FC236}">
                <a16:creationId xmlns:a16="http://schemas.microsoft.com/office/drawing/2014/main" id="{15000143-EEF4-6EE2-DCA9-520CE3B82164}"/>
              </a:ext>
            </a:extLst>
          </p:cNvPr>
          <p:cNvSpPr>
            <a:spLocks noGrp="1"/>
          </p:cNvSpPr>
          <p:nvPr>
            <p:ph type="body" sz="quarter" idx="33" hasCustomPrompt="1"/>
          </p:nvPr>
        </p:nvSpPr>
        <p:spPr>
          <a:xfrm>
            <a:off x="6761950" y="169776"/>
            <a:ext cx="5006098" cy="157160"/>
          </a:xfrm>
        </p:spPr>
        <p:txBody>
          <a:bodyPr anchor="ctr" anchorCtr="0"/>
          <a:lstStyle>
            <a:lvl1pPr algn="r">
              <a:spcBef>
                <a:spcPts val="0"/>
              </a:spcBef>
              <a:spcAft>
                <a:spcPts val="600"/>
              </a:spcAft>
              <a:buFontTx/>
              <a:buNone/>
              <a:defRPr sz="900" b="1">
                <a:solidFill>
                  <a:schemeClr val="accent3">
                    <a:lumMod val="60000"/>
                    <a:lumOff val="40000"/>
                  </a:schemeClr>
                </a:solidFill>
              </a:defRPr>
            </a:lvl1pPr>
            <a:lvl2pPr>
              <a:buFontTx/>
              <a:buNone/>
              <a:defRPr sz="1000" b="0">
                <a:solidFill>
                  <a:schemeClr val="tx1"/>
                </a:solidFill>
              </a:defRPr>
            </a:lvl2pPr>
            <a:lvl3pPr marL="0" indent="0">
              <a:buFontTx/>
              <a:buNone/>
              <a:defRPr sz="1000" b="0">
                <a:solidFill>
                  <a:schemeClr val="tx1"/>
                </a:solidFill>
              </a:defRPr>
            </a:lvl3pPr>
            <a:lvl4pPr marL="284178" indent="0">
              <a:buFontTx/>
              <a:buNone/>
              <a:defRPr sz="1000" b="0">
                <a:solidFill>
                  <a:schemeClr val="tx1"/>
                </a:solidFill>
              </a:defRPr>
            </a:lvl4pPr>
            <a:lvl5pPr marL="387369" indent="0">
              <a:buFontTx/>
              <a:buNone/>
              <a:defRPr sz="1000" b="0">
                <a:solidFill>
                  <a:schemeClr val="tx1"/>
                </a:solidFill>
              </a:defRPr>
            </a:lvl5pPr>
            <a:lvl6pPr marL="628681" indent="0">
              <a:buFontTx/>
              <a:buNone/>
              <a:defRPr sz="1000" b="0">
                <a:solidFill>
                  <a:schemeClr val="tx1"/>
                </a:solidFill>
              </a:defRPr>
            </a:lvl6pPr>
          </a:lstStyle>
          <a:p>
            <a:pPr lvl="0"/>
            <a:r>
              <a:rPr lang="en-US" dirty="0"/>
              <a:t>Optional Presentation Title Here</a:t>
            </a:r>
          </a:p>
        </p:txBody>
      </p:sp>
      <p:sp>
        <p:nvSpPr>
          <p:cNvPr id="8" name="Title Text">
            <a:extLst>
              <a:ext uri="{FF2B5EF4-FFF2-40B4-BE49-F238E27FC236}">
                <a16:creationId xmlns:a16="http://schemas.microsoft.com/office/drawing/2014/main" id="{EB5AFA13-DA29-1D0B-AB6E-116D3A5ED4C7}"/>
              </a:ext>
            </a:extLst>
          </p:cNvPr>
          <p:cNvSpPr txBox="1">
            <a:spLocks noGrp="1"/>
          </p:cNvSpPr>
          <p:nvPr>
            <p:ph type="title" hasCustomPrompt="1"/>
          </p:nvPr>
        </p:nvSpPr>
        <p:spPr>
          <a:xfrm>
            <a:off x="947829" y="767944"/>
            <a:ext cx="10554653" cy="432207"/>
          </a:xfrm>
          <a:prstGeom prst="rect">
            <a:avLst/>
          </a:prstGeom>
        </p:spPr>
        <p:txBody>
          <a:bodyPr/>
          <a:lstStyle>
            <a:lvl1pPr>
              <a:lnSpc>
                <a:spcPct val="90000"/>
              </a:lnSpc>
              <a:defRPr sz="3000" b="1">
                <a:latin typeface="Arial Black" panose="020B0A04020102020204" pitchFamily="34" charset="0"/>
              </a:defRPr>
            </a:lvl1pPr>
          </a:lstStyle>
          <a:p>
            <a:r>
              <a:rPr lang="en-US" dirty="0"/>
              <a:t>Click to add title</a:t>
            </a:r>
            <a:endParaRPr dirty="0"/>
          </a:p>
        </p:txBody>
      </p:sp>
    </p:spTree>
    <p:extLst>
      <p:ext uri="{BB962C8B-B14F-4D97-AF65-F5344CB8AC3E}">
        <p14:creationId xmlns:p14="http://schemas.microsoft.com/office/powerpoint/2010/main" val="396822300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a16="http://schemas.microsoft.com/office/drawing/2014/main"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divider_gold">
    <p:bg>
      <p:bgPr>
        <a:solidFill>
          <a:srgbClr val="FCF2DA"/>
        </a:solidFill>
        <a:effectLst/>
      </p:bgPr>
    </p:bg>
    <p:spTree>
      <p:nvGrpSpPr>
        <p:cNvPr id="1" name=""/>
        <p:cNvGrpSpPr/>
        <p:nvPr/>
      </p:nvGrpSpPr>
      <p:grpSpPr>
        <a:xfrm>
          <a:off x="0" y="0"/>
          <a:ext cx="0" cy="0"/>
          <a:chOff x="0" y="0"/>
          <a:chExt cx="0" cy="0"/>
        </a:xfrm>
      </p:grpSpPr>
      <p:pic>
        <p:nvPicPr>
          <p:cNvPr id="5" name="Radial Waypoint" descr="A black background with gold lines&#10;&#10;Description automatically generated">
            <a:extLst>
              <a:ext uri="{FF2B5EF4-FFF2-40B4-BE49-F238E27FC236}">
                <a16:creationId xmlns:a16="http://schemas.microsoft.com/office/drawing/2014/main" id="{BDDAC890-70C2-99AB-C22B-B991A09545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6" name="Title 7">
            <a:extLst>
              <a:ext uri="{FF2B5EF4-FFF2-40B4-BE49-F238E27FC236}">
                <a16:creationId xmlns:a16="http://schemas.microsoft.com/office/drawing/2014/main" id="{FBD9A105-7E89-EF99-7FD7-066974BABDA4}"/>
              </a:ext>
              <a:ext uri="{C183D7F6-B498-43B3-948B-1728B52AA6E4}">
                <adec:decorative xmlns:adec="http://schemas.microsoft.com/office/drawing/2017/decorative" val="0"/>
              </a:ext>
            </a:extLst>
          </p:cNvPr>
          <p:cNvSpPr>
            <a:spLocks noGrp="1"/>
          </p:cNvSpPr>
          <p:nvPr>
            <p:ph type="title" hasCustomPrompt="1"/>
          </p:nvPr>
        </p:nvSpPr>
        <p:spPr>
          <a:xfrm>
            <a:off x="3708400" y="2210205"/>
            <a:ext cx="4775200" cy="2437590"/>
          </a:xfrm>
          <a:prstGeom prst="rect">
            <a:avLst/>
          </a:prstGeom>
        </p:spPr>
        <p:txBody>
          <a:bodyPr wrap="square">
            <a:spAutoFit/>
          </a:bodyPr>
          <a:lstStyle>
            <a:lvl1pPr algn="ctr">
              <a:defRPr sz="8800">
                <a:solidFill>
                  <a:schemeClr val="accent2"/>
                </a:solidFill>
              </a:defRPr>
            </a:lvl1pPr>
          </a:lstStyle>
          <a:p>
            <a:r>
              <a:rPr lang="en-US" noProof="0"/>
              <a:t>Section divider</a:t>
            </a:r>
          </a:p>
        </p:txBody>
      </p:sp>
      <p:pic>
        <p:nvPicPr>
          <p:cNvPr id="13" name="Thomson Reuters Logo">
            <a:extLst>
              <a:ext uri="{FF2B5EF4-FFF2-40B4-BE49-F238E27FC236}">
                <a16:creationId xmlns:a16="http://schemas.microsoft.com/office/drawing/2014/main" id="{758A87BD-822D-6E45-904B-8A3CEE276B30}"/>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55275" y="6250970"/>
            <a:ext cx="1277938" cy="423644"/>
          </a:xfrm>
          <a:prstGeom prst="rect">
            <a:avLst/>
          </a:prstGeom>
        </p:spPr>
      </p:pic>
    </p:spTree>
    <p:extLst>
      <p:ext uri="{BB962C8B-B14F-4D97-AF65-F5344CB8AC3E}">
        <p14:creationId xmlns:p14="http://schemas.microsoft.com/office/powerpoint/2010/main" val="19595311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575845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4F04B-DEA1-A555-8369-DEB8788ECF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AB7406-27D7-5BDC-967A-0723B5CE8D5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8826C2-B7D1-80E4-41F3-224FBF1C4A94}"/>
              </a:ext>
            </a:extLst>
          </p:cNvPr>
          <p:cNvSpPr>
            <a:spLocks noGrp="1"/>
          </p:cNvSpPr>
          <p:nvPr>
            <p:ph type="dt" sz="half" idx="10"/>
          </p:nvPr>
        </p:nvSpPr>
        <p:spPr/>
        <p:txBody>
          <a:bodyPr/>
          <a:lstStyle/>
          <a:p>
            <a:fld id="{6787FE2B-42B2-465C-929C-1A962C2E1228}" type="datetimeFigureOut">
              <a:rPr lang="en-US" smtClean="0"/>
              <a:t>1/28/2026</a:t>
            </a:fld>
            <a:endParaRPr lang="en-US"/>
          </a:p>
        </p:txBody>
      </p:sp>
      <p:sp>
        <p:nvSpPr>
          <p:cNvPr id="5" name="Footer Placeholder 4">
            <a:extLst>
              <a:ext uri="{FF2B5EF4-FFF2-40B4-BE49-F238E27FC236}">
                <a16:creationId xmlns:a16="http://schemas.microsoft.com/office/drawing/2014/main" id="{59CE58BC-E9DA-88C9-CC08-EE9C29AA25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7B733-4B75-18F2-CC40-F36C2EF30DC1}"/>
              </a:ext>
            </a:extLst>
          </p:cNvPr>
          <p:cNvSpPr>
            <a:spLocks noGrp="1"/>
          </p:cNvSpPr>
          <p:nvPr>
            <p:ph type="sldNum" sz="quarter" idx="12"/>
          </p:nvPr>
        </p:nvSpPr>
        <p:spPr/>
        <p:txBody>
          <a:bodyPr/>
          <a:lstStyle/>
          <a:p>
            <a:fld id="{16195185-AC85-45AA-BCCA-604BA1B37DEF}" type="slidenum">
              <a:rPr lang="en-US" smtClean="0"/>
              <a:t>‹#›</a:t>
            </a:fld>
            <a:endParaRPr lang="en-US"/>
          </a:p>
        </p:txBody>
      </p:sp>
    </p:spTree>
    <p:extLst>
      <p:ext uri="{BB962C8B-B14F-4D97-AF65-F5344CB8AC3E}">
        <p14:creationId xmlns:p14="http://schemas.microsoft.com/office/powerpoint/2010/main" val="369267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33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divider_amber">
    <p:bg>
      <p:bgPr>
        <a:solidFill>
          <a:schemeClr val="bg2"/>
        </a:solidFill>
        <a:effectLst/>
      </p:bgPr>
    </p:bg>
    <p:spTree>
      <p:nvGrpSpPr>
        <p:cNvPr id="1" name=""/>
        <p:cNvGrpSpPr/>
        <p:nvPr/>
      </p:nvGrpSpPr>
      <p:grpSpPr>
        <a:xfrm>
          <a:off x="0" y="0"/>
          <a:ext cx="0" cy="0"/>
          <a:chOff x="0" y="0"/>
          <a:chExt cx="0" cy="0"/>
        </a:xfrm>
      </p:grpSpPr>
      <p:pic>
        <p:nvPicPr>
          <p:cNvPr id="2" name="Radial Waypoint">
            <a:extLst>
              <a:ext uri="{FF2B5EF4-FFF2-40B4-BE49-F238E27FC236}">
                <a16:creationId xmlns:a16="http://schemas.microsoft.com/office/drawing/2014/main" id="{BFD9086C-FF5C-C097-2E51-3629927B0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Placeholder 7">
            <a:extLst>
              <a:ext uri="{FF2B5EF4-FFF2-40B4-BE49-F238E27FC236}">
                <a16:creationId xmlns:a16="http://schemas.microsoft.com/office/drawing/2014/main" id="{FBD9A105-7E89-EF99-7FD7-066974BABDA4}"/>
              </a:ext>
            </a:extLst>
          </p:cNvPr>
          <p:cNvSpPr>
            <a:spLocks noGrp="1"/>
          </p:cNvSpPr>
          <p:nvPr>
            <p:ph type="title" hasCustomPrompt="1"/>
          </p:nvPr>
        </p:nvSpPr>
        <p:spPr>
          <a:xfrm>
            <a:off x="5570537" y="3154234"/>
            <a:ext cx="4884737" cy="2529923"/>
          </a:xfrm>
          <a:prstGeom prst="rect">
            <a:avLst/>
          </a:prstGeom>
        </p:spPr>
        <p:txBody>
          <a:bodyPr wrap="square">
            <a:spAutoFit/>
          </a:bodyPr>
          <a:lstStyle>
            <a:lvl1pPr algn="l">
              <a:defRPr sz="8800">
                <a:solidFill>
                  <a:schemeClr val="accent2"/>
                </a:solidFill>
              </a:defRPr>
            </a:lvl1pPr>
          </a:lstStyle>
          <a:p>
            <a:r>
              <a:rPr lang="en-US" noProof="0"/>
              <a:t>Section divider</a:t>
            </a:r>
          </a:p>
        </p:txBody>
      </p:sp>
      <p:pic>
        <p:nvPicPr>
          <p:cNvPr id="13" name="Thomson Reuters Logo">
            <a:extLst>
              <a:ext uri="{FF2B5EF4-FFF2-40B4-BE49-F238E27FC236}">
                <a16:creationId xmlns:a16="http://schemas.microsoft.com/office/drawing/2014/main" id="{758A87BD-822D-6E45-904B-8A3CEE276B30}"/>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55275" y="6188978"/>
            <a:ext cx="1277938" cy="423644"/>
          </a:xfrm>
          <a:prstGeom prst="rect">
            <a:avLst/>
          </a:prstGeom>
        </p:spPr>
      </p:pic>
    </p:spTree>
    <p:extLst>
      <p:ext uri="{BB962C8B-B14F-4D97-AF65-F5344CB8AC3E}">
        <p14:creationId xmlns:p14="http://schemas.microsoft.com/office/powerpoint/2010/main" val="3788494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_divider_teal">
    <p:bg>
      <p:bgPr>
        <a:solidFill>
          <a:srgbClr val="E3F3EE"/>
        </a:solidFill>
        <a:effectLst/>
      </p:bgPr>
    </p:bg>
    <p:spTree>
      <p:nvGrpSpPr>
        <p:cNvPr id="1" name=""/>
        <p:cNvGrpSpPr/>
        <p:nvPr/>
      </p:nvGrpSpPr>
      <p:grpSpPr>
        <a:xfrm>
          <a:off x="0" y="0"/>
          <a:ext cx="0" cy="0"/>
          <a:chOff x="0" y="0"/>
          <a:chExt cx="0" cy="0"/>
        </a:xfrm>
      </p:grpSpPr>
      <p:pic>
        <p:nvPicPr>
          <p:cNvPr id="13" name="Thomson Reuter Logo">
            <a:extLst>
              <a:ext uri="{FF2B5EF4-FFF2-40B4-BE49-F238E27FC236}">
                <a16:creationId xmlns:a16="http://schemas.microsoft.com/office/drawing/2014/main" id="{758A87BD-822D-6E45-904B-8A3CEE276B3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245378"/>
            <a:ext cx="1277938" cy="423644"/>
          </a:xfrm>
          <a:prstGeom prst="rect">
            <a:avLst/>
          </a:prstGeom>
        </p:spPr>
      </p:pic>
      <p:pic>
        <p:nvPicPr>
          <p:cNvPr id="3" name="Radial Waypoint">
            <a:extLst>
              <a:ext uri="{FF2B5EF4-FFF2-40B4-BE49-F238E27FC236}">
                <a16:creationId xmlns:a16="http://schemas.microsoft.com/office/drawing/2014/main" id="{5FD8B28A-0771-8809-8950-E1FEEDF6AA4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7">
            <a:extLst>
              <a:ext uri="{FF2B5EF4-FFF2-40B4-BE49-F238E27FC236}">
                <a16:creationId xmlns:a16="http://schemas.microsoft.com/office/drawing/2014/main" id="{FBD9A105-7E89-EF99-7FD7-066974BABDA4}"/>
              </a:ext>
            </a:extLst>
          </p:cNvPr>
          <p:cNvSpPr>
            <a:spLocks noGrp="1"/>
          </p:cNvSpPr>
          <p:nvPr>
            <p:ph type="title" hasCustomPrompt="1"/>
          </p:nvPr>
        </p:nvSpPr>
        <p:spPr>
          <a:xfrm>
            <a:off x="1519238" y="3556000"/>
            <a:ext cx="4884737" cy="2529923"/>
          </a:xfrm>
          <a:prstGeom prst="rect">
            <a:avLst/>
          </a:prstGeom>
        </p:spPr>
        <p:txBody>
          <a:bodyPr wrap="square">
            <a:spAutoFit/>
          </a:bodyPr>
          <a:lstStyle>
            <a:lvl1pPr algn="l">
              <a:defRPr sz="8800">
                <a:solidFill>
                  <a:schemeClr val="accent2"/>
                </a:solidFill>
              </a:defRPr>
            </a:lvl1pPr>
          </a:lstStyle>
          <a:p>
            <a:r>
              <a:rPr lang="en-US" noProof="0"/>
              <a:t>Section divider</a:t>
            </a:r>
          </a:p>
        </p:txBody>
      </p:sp>
    </p:spTree>
    <p:extLst>
      <p:ext uri="{BB962C8B-B14F-4D97-AF65-F5344CB8AC3E}">
        <p14:creationId xmlns:p14="http://schemas.microsoft.com/office/powerpoint/2010/main" val="221553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divider_sky">
    <p:bg>
      <p:bgPr>
        <a:solidFill>
          <a:srgbClr val="E3F1FD"/>
        </a:solidFill>
        <a:effectLst/>
      </p:bgPr>
    </p:bg>
    <p:spTree>
      <p:nvGrpSpPr>
        <p:cNvPr id="1" name=""/>
        <p:cNvGrpSpPr/>
        <p:nvPr/>
      </p:nvGrpSpPr>
      <p:grpSpPr>
        <a:xfrm>
          <a:off x="0" y="0"/>
          <a:ext cx="0" cy="0"/>
          <a:chOff x="0" y="0"/>
          <a:chExt cx="0" cy="0"/>
        </a:xfrm>
      </p:grpSpPr>
      <p:pic>
        <p:nvPicPr>
          <p:cNvPr id="2" name="Radial Waypoint">
            <a:extLst>
              <a:ext uri="{FF2B5EF4-FFF2-40B4-BE49-F238E27FC236}">
                <a16:creationId xmlns:a16="http://schemas.microsoft.com/office/drawing/2014/main" id="{634B683E-F82C-0B50-D294-BAEB1A743E0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7">
            <a:extLst>
              <a:ext uri="{FF2B5EF4-FFF2-40B4-BE49-F238E27FC236}">
                <a16:creationId xmlns:a16="http://schemas.microsoft.com/office/drawing/2014/main" id="{FBD9A105-7E89-EF99-7FD7-066974BABDA4}"/>
              </a:ext>
            </a:extLst>
          </p:cNvPr>
          <p:cNvSpPr>
            <a:spLocks noGrp="1"/>
          </p:cNvSpPr>
          <p:nvPr>
            <p:ph type="title" hasCustomPrompt="1"/>
          </p:nvPr>
        </p:nvSpPr>
        <p:spPr>
          <a:xfrm>
            <a:off x="3653631" y="2413000"/>
            <a:ext cx="4884737" cy="2529923"/>
          </a:xfrm>
          <a:prstGeom prst="rect">
            <a:avLst/>
          </a:prstGeom>
        </p:spPr>
        <p:txBody>
          <a:bodyPr wrap="square">
            <a:spAutoFit/>
          </a:bodyPr>
          <a:lstStyle>
            <a:lvl1pPr algn="ctr">
              <a:defRPr sz="8800">
                <a:solidFill>
                  <a:schemeClr val="accent2"/>
                </a:solidFill>
              </a:defRPr>
            </a:lvl1pPr>
          </a:lstStyle>
          <a:p>
            <a:r>
              <a:rPr lang="en-US" noProof="0"/>
              <a:t>Section divider</a:t>
            </a:r>
          </a:p>
        </p:txBody>
      </p:sp>
      <p:pic>
        <p:nvPicPr>
          <p:cNvPr id="13" name="Thomson Reuters Logo">
            <a:extLst>
              <a:ext uri="{FF2B5EF4-FFF2-40B4-BE49-F238E27FC236}">
                <a16:creationId xmlns:a16="http://schemas.microsoft.com/office/drawing/2014/main" id="{758A87BD-822D-6E45-904B-8A3CEE276B30}"/>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5500" y="6188978"/>
            <a:ext cx="1277938" cy="423644"/>
          </a:xfrm>
          <a:prstGeom prst="rect">
            <a:avLst/>
          </a:prstGeom>
        </p:spPr>
      </p:pic>
    </p:spTree>
    <p:extLst>
      <p:ext uri="{BB962C8B-B14F-4D97-AF65-F5344CB8AC3E}">
        <p14:creationId xmlns:p14="http://schemas.microsoft.com/office/powerpoint/2010/main" val="6435390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CEB5890-2665-7210-F51F-F0810D9D5D53}"/>
              </a:ext>
              <a:ext uri="{C183D7F6-B498-43B3-948B-1728B52AA6E4}">
                <adec:decorative xmlns:adec="http://schemas.microsoft.com/office/drawing/2017/decorative" val="1"/>
              </a:ext>
            </a:extLst>
          </p:cNvPr>
          <p:cNvCxnSpPr>
            <a:cxnSpLocks/>
          </p:cNvCxnSpPr>
          <p:nvPr userDrawn="1"/>
        </p:nvCxnSpPr>
        <p:spPr>
          <a:xfrm>
            <a:off x="0" y="23166"/>
            <a:ext cx="12192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AF9C54B0-7CBE-23C1-4597-9067475481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B38BC4-D82D-D4D1-5F85-78FF573A84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95BE2B3-E428-38FC-0C6C-B04B319B9E74}"/>
              </a:ext>
            </a:extLst>
          </p:cNvPr>
          <p:cNvSpPr>
            <a:spLocks noGrp="1"/>
          </p:cNvSpPr>
          <p:nvPr>
            <p:ph type="sldNum" sz="quarter" idx="4"/>
          </p:nvPr>
        </p:nvSpPr>
        <p:spPr>
          <a:xfrm>
            <a:off x="457200" y="6400803"/>
            <a:ext cx="498475" cy="248709"/>
          </a:xfrm>
          <a:prstGeom prst="rect">
            <a:avLst/>
          </a:prstGeom>
        </p:spPr>
        <p:txBody>
          <a:bodyPr vert="horz" lIns="91440" tIns="45720" rIns="91440" bIns="45720" rtlCol="0" anchor="ctr"/>
          <a:lstStyle>
            <a:lvl1pPr marL="111125" indent="-111125" algn="l">
              <a:defRPr sz="1000">
                <a:solidFill>
                  <a:schemeClr val="accent2"/>
                </a:solidFill>
              </a:defRPr>
            </a:lvl1pPr>
          </a:lstStyle>
          <a:p>
            <a:pPr>
              <a:buClr>
                <a:schemeClr val="tx2"/>
              </a:buClr>
              <a:buFont typeface="Clario" panose="020B0503030300000000" pitchFamily="34" charset="0"/>
              <a:buChar char="●"/>
            </a:pPr>
            <a:fld id="{D1A0B9A6-BF73-4DA8-BC34-AEA6A28AC37D}" type="slidenum">
              <a:rPr lang="en-US" smtClean="0"/>
              <a:pPr>
                <a:buClr>
                  <a:schemeClr val="tx2"/>
                </a:buClr>
                <a:buFont typeface="Clario" panose="020B0503030300000000" pitchFamily="34" charset="0"/>
                <a:buChar char="●"/>
              </a:pPr>
              <a:t>‹#›</a:t>
            </a:fld>
            <a:endParaRPr lang="en-US"/>
          </a:p>
        </p:txBody>
      </p:sp>
      <p:sp>
        <p:nvSpPr>
          <p:cNvPr id="5" name="Footer Placeholder 4">
            <a:extLst>
              <a:ext uri="{FF2B5EF4-FFF2-40B4-BE49-F238E27FC236}">
                <a16:creationId xmlns:a16="http://schemas.microsoft.com/office/drawing/2014/main" id="{8A73652F-55CD-C070-46C5-B3E0B155FFD0}"/>
              </a:ext>
            </a:extLst>
          </p:cNvPr>
          <p:cNvSpPr>
            <a:spLocks noGrp="1"/>
          </p:cNvSpPr>
          <p:nvPr>
            <p:ph type="ftr" sz="quarter" idx="3"/>
          </p:nvPr>
        </p:nvSpPr>
        <p:spPr>
          <a:xfrm>
            <a:off x="955675" y="6400803"/>
            <a:ext cx="3108325" cy="248709"/>
          </a:xfrm>
          <a:prstGeom prst="rect">
            <a:avLst/>
          </a:prstGeom>
        </p:spPr>
        <p:txBody>
          <a:bodyPr vert="horz" lIns="91440" tIns="45720" rIns="91440" bIns="45720" rtlCol="0" anchor="ctr"/>
          <a:lstStyle>
            <a:lvl1pPr algn="l">
              <a:defRPr sz="1000">
                <a:solidFill>
                  <a:schemeClr val="accent2"/>
                </a:solidFill>
              </a:defRPr>
            </a:lvl1pPr>
          </a:lstStyle>
          <a:p>
            <a:endParaRPr lang="en-US"/>
          </a:p>
        </p:txBody>
      </p:sp>
      <p:pic>
        <p:nvPicPr>
          <p:cNvPr id="7" name="Thomson Reuters Logo">
            <a:extLst>
              <a:ext uri="{FF2B5EF4-FFF2-40B4-BE49-F238E27FC236}">
                <a16:creationId xmlns:a16="http://schemas.microsoft.com/office/drawing/2014/main" id="{88270E69-C258-5B73-5F5B-B21AD98D33AA}"/>
              </a:ext>
              <a:ext uri="{C183D7F6-B498-43B3-948B-1728B52AA6E4}">
                <adec:decorative xmlns:adec="http://schemas.microsoft.com/office/drawing/2017/decorative" val="1"/>
              </a:ext>
            </a:extLst>
          </p:cNvPr>
          <p:cNvPicPr>
            <a:picLocks noChangeAspect="1"/>
          </p:cNvPicPr>
          <p:nvPr userDrawn="1"/>
        </p:nvPicPr>
        <p:blipFill>
          <a:blip r:embed="rId64" cstate="screen">
            <a:extLst>
              <a:ext uri="{28A0092B-C50C-407E-A947-70E740481C1C}">
                <a14:useLocalDpi xmlns:a14="http://schemas.microsoft.com/office/drawing/2010/main"/>
              </a:ext>
            </a:extLst>
          </a:blip>
          <a:srcRect/>
          <a:stretch/>
        </p:blipFill>
        <p:spPr>
          <a:xfrm>
            <a:off x="10455275" y="6188717"/>
            <a:ext cx="1279525" cy="424171"/>
          </a:xfrm>
          <a:prstGeom prst="rect">
            <a:avLst/>
          </a:prstGeom>
        </p:spPr>
      </p:pic>
    </p:spTree>
    <p:extLst>
      <p:ext uri="{BB962C8B-B14F-4D97-AF65-F5344CB8AC3E}">
        <p14:creationId xmlns:p14="http://schemas.microsoft.com/office/powerpoint/2010/main" val="2062812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Clario" panose="020B0503030300000000"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D64000"/>
          </p15:clr>
        </p15:guide>
        <p15:guide id="2" pos="7680">
          <p15:clr>
            <a:srgbClr val="D64000"/>
          </p15:clr>
        </p15:guide>
        <p15:guide id="3" pos="288">
          <p15:clr>
            <a:srgbClr val="D64000"/>
          </p15:clr>
        </p15:guide>
        <p15:guide id="4" pos="949">
          <p15:clr>
            <a:srgbClr val="D64000"/>
          </p15:clr>
        </p15:guide>
        <p15:guide id="5" pos="1093">
          <p15:clr>
            <a:srgbClr val="D64000"/>
          </p15:clr>
        </p15:guide>
        <p15:guide id="6" pos="1754">
          <p15:clr>
            <a:srgbClr val="D64000"/>
          </p15:clr>
        </p15:guide>
        <p15:guide id="7" pos="1898">
          <p15:clr>
            <a:srgbClr val="D64000"/>
          </p15:clr>
        </p15:guide>
        <p15:guide id="8" pos="2560">
          <p15:clr>
            <a:srgbClr val="D64000"/>
          </p15:clr>
        </p15:guide>
        <p15:guide id="9" pos="2712">
          <p15:clr>
            <a:srgbClr val="D64000"/>
          </p15:clr>
        </p15:guide>
        <p15:guide id="10" pos="3365">
          <p15:clr>
            <a:srgbClr val="D64000"/>
          </p15:clr>
        </p15:guide>
        <p15:guide id="11" pos="3509">
          <p15:clr>
            <a:srgbClr val="D64000"/>
          </p15:clr>
        </p15:guide>
        <p15:guide id="12" pos="4170">
          <p15:clr>
            <a:srgbClr val="D64000"/>
          </p15:clr>
        </p15:guide>
        <p15:guide id="13" pos="4314">
          <p15:clr>
            <a:srgbClr val="D64000"/>
          </p15:clr>
        </p15:guide>
        <p15:guide id="14" pos="4976">
          <p15:clr>
            <a:srgbClr val="D64000"/>
          </p15:clr>
        </p15:guide>
        <p15:guide id="15" pos="5120">
          <p15:clr>
            <a:srgbClr val="D64000"/>
          </p15:clr>
        </p15:guide>
        <p15:guide id="16" pos="5781">
          <p15:clr>
            <a:srgbClr val="D64000"/>
          </p15:clr>
        </p15:guide>
        <p15:guide id="17" pos="5925">
          <p15:clr>
            <a:srgbClr val="D64000"/>
          </p15:clr>
        </p15:guide>
        <p15:guide id="18" pos="6586">
          <p15:clr>
            <a:srgbClr val="D64000"/>
          </p15:clr>
        </p15:guide>
        <p15:guide id="19" pos="6730">
          <p15:clr>
            <a:srgbClr val="D64000"/>
          </p15:clr>
        </p15:guide>
        <p15:guide id="20" pos="7392">
          <p15:clr>
            <a:srgbClr val="D64000"/>
          </p15:clr>
        </p15:guide>
        <p15:guide id="21" orient="horz">
          <p15:clr>
            <a:srgbClr val="D64000"/>
          </p15:clr>
        </p15:guide>
        <p15:guide id="22" orient="horz" pos="4320">
          <p15:clr>
            <a:srgbClr val="D64000"/>
          </p15:clr>
        </p15:guide>
        <p15:guide id="23" orient="horz" pos="288">
          <p15:clr>
            <a:srgbClr val="D64000"/>
          </p15:clr>
        </p15:guide>
        <p15:guide id="24" orient="horz" pos="792">
          <p15:clr>
            <a:srgbClr val="D64000"/>
          </p15:clr>
        </p15:guide>
        <p15:guide id="25" orient="horz" pos="936">
          <p15:clr>
            <a:srgbClr val="D64000"/>
          </p15:clr>
        </p15:guide>
        <p15:guide id="26" orient="horz" pos="1440">
          <p15:clr>
            <a:srgbClr val="D64000"/>
          </p15:clr>
        </p15:guide>
        <p15:guide id="27" orient="horz" pos="1584">
          <p15:clr>
            <a:srgbClr val="D64000"/>
          </p15:clr>
        </p15:guide>
        <p15:guide id="28" orient="horz" pos="2088">
          <p15:clr>
            <a:srgbClr val="D64000"/>
          </p15:clr>
        </p15:guide>
        <p15:guide id="29" orient="horz" pos="2232">
          <p15:clr>
            <a:srgbClr val="D64000"/>
          </p15:clr>
        </p15:guide>
        <p15:guide id="30" orient="horz" pos="2736">
          <p15:clr>
            <a:srgbClr val="D64000"/>
          </p15:clr>
        </p15:guide>
        <p15:guide id="31" orient="horz" pos="2880">
          <p15:clr>
            <a:srgbClr val="D64000"/>
          </p15:clr>
        </p15:guide>
        <p15:guide id="32" orient="horz" pos="3384">
          <p15:clr>
            <a:srgbClr val="D64000"/>
          </p15:clr>
        </p15:guide>
        <p15:guide id="33" orient="horz" pos="3528">
          <p15:clr>
            <a:srgbClr val="D64000"/>
          </p15:clr>
        </p15:guide>
        <p15:guide id="34" orient="horz" pos="4032">
          <p15:clr>
            <a:srgbClr val="D640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5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57.xml"/><Relationship Id="rId5" Type="http://schemas.openxmlformats.org/officeDocument/2006/relationships/image" Target="../media/image11.png"/><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C7A36-1414-10F9-D77E-8850FBE1BE4D}"/>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7FFAA55A-0409-6598-B972-141838767BEF}"/>
              </a:ext>
            </a:extLst>
          </p:cNvPr>
          <p:cNvSpPr>
            <a:spLocks noGrp="1"/>
          </p:cNvSpPr>
          <p:nvPr>
            <p:ph type="body" sz="quarter" idx="29"/>
          </p:nvPr>
        </p:nvSpPr>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Level set across the room</a:t>
            </a:r>
          </a:p>
          <a:p>
            <a:pPr marL="285750" indent="-285750">
              <a:buFont typeface="Arial" panose="020B0604020202020204" pitchFamily="34" charset="0"/>
              <a:buChar char="•"/>
            </a:pPr>
            <a:r>
              <a:rPr lang="en-US" sz="2400" dirty="0"/>
              <a:t>Case study one: Thompson Coburn</a:t>
            </a:r>
          </a:p>
          <a:p>
            <a:pPr marL="285750" indent="-285750">
              <a:buFont typeface="Arial" panose="020B0604020202020204" pitchFamily="34" charset="0"/>
              <a:buChar char="•"/>
            </a:pPr>
            <a:r>
              <a:rPr lang="en-US" sz="2400" dirty="0"/>
              <a:t>Case study two: Porzio, Bromberg &amp; Newman</a:t>
            </a:r>
          </a:p>
          <a:p>
            <a:pPr marL="285750" indent="-285750">
              <a:buFont typeface="Arial" panose="020B0604020202020204" pitchFamily="34" charset="0"/>
              <a:buChar char="•"/>
            </a:pPr>
            <a:r>
              <a:rPr lang="en-US" sz="2400" dirty="0"/>
              <a:t>Case study three: Harbor Global</a:t>
            </a:r>
          </a:p>
          <a:p>
            <a:pPr marL="285750" indent="-285750">
              <a:buFont typeface="Arial" panose="020B0604020202020204" pitchFamily="34" charset="0"/>
              <a:buChar char="•"/>
            </a:pPr>
            <a:r>
              <a:rPr lang="en-US" sz="2400" dirty="0"/>
              <a:t>Wrap up</a:t>
            </a:r>
          </a:p>
        </p:txBody>
      </p:sp>
      <p:sp>
        <p:nvSpPr>
          <p:cNvPr id="6" name="Rectangle 5">
            <a:extLst>
              <a:ext uri="{FF2B5EF4-FFF2-40B4-BE49-F238E27FC236}">
                <a16:creationId xmlns:a16="http://schemas.microsoft.com/office/drawing/2014/main" id="{C3B6CBBC-6897-BC40-2931-353BE13214BC}"/>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7" name="Picture 6" descr="A black text on a black background&#10;&#10;Description automatically generated">
            <a:extLst>
              <a:ext uri="{FF2B5EF4-FFF2-40B4-BE49-F238E27FC236}">
                <a16:creationId xmlns:a16="http://schemas.microsoft.com/office/drawing/2014/main" id="{7CD73EA2-268E-277D-3F88-D25CF3076418}"/>
              </a:ext>
            </a:extLst>
          </p:cNvPr>
          <p:cNvPicPr>
            <a:picLocks noChangeAspect="1"/>
          </p:cNvPicPr>
          <p:nvPr/>
        </p:nvPicPr>
        <p:blipFill>
          <a:blip r:embed="rId2"/>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3387103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407B2-F5A4-6CC8-C6A3-72380322FAC3}"/>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4BE0BAC7-1894-3479-54E7-4CD298304B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122"/>
          <a:stretch>
            <a:fillRect/>
          </a:stretch>
        </p:blipFill>
        <p:spPr bwMode="auto">
          <a:xfrm>
            <a:off x="706437" y="2783028"/>
            <a:ext cx="3359848" cy="349239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4B940932-8CED-2401-CD0D-74272D7ADB1C}"/>
              </a:ext>
            </a:extLst>
          </p:cNvPr>
          <p:cNvSpPr>
            <a:spLocks noGrp="1"/>
          </p:cNvSpPr>
          <p:nvPr>
            <p:ph type="title"/>
          </p:nvPr>
        </p:nvSpPr>
        <p:spPr>
          <a:xfrm>
            <a:off x="834822" y="696304"/>
            <a:ext cx="3371418" cy="2086725"/>
          </a:xfrm>
        </p:spPr>
        <p:txBody>
          <a:bodyPr/>
          <a:lstStyle/>
          <a:p>
            <a:r>
              <a:rPr lang="en-US" dirty="0"/>
              <a:t>AI-Driven Solutions for Data Cleansing</a:t>
            </a:r>
          </a:p>
        </p:txBody>
      </p:sp>
      <p:sp>
        <p:nvSpPr>
          <p:cNvPr id="7" name="Text Placeholder 6">
            <a:extLst>
              <a:ext uri="{FF2B5EF4-FFF2-40B4-BE49-F238E27FC236}">
                <a16:creationId xmlns:a16="http://schemas.microsoft.com/office/drawing/2014/main" id="{59DF891A-9224-F37E-419E-20D8DF1FF09A}"/>
              </a:ext>
            </a:extLst>
          </p:cNvPr>
          <p:cNvSpPr>
            <a:spLocks noGrp="1"/>
          </p:cNvSpPr>
          <p:nvPr>
            <p:ph type="body" sz="quarter" idx="55"/>
          </p:nvPr>
        </p:nvSpPr>
        <p:spPr/>
        <p:txBody>
          <a:bodyPr/>
          <a:lstStyle/>
          <a:p>
            <a:pPr fontAlgn="base"/>
            <a:r>
              <a:rPr lang="en-US" b="1" dirty="0"/>
              <a:t>Automation of Data Cleansing</a:t>
            </a:r>
            <a:r>
              <a:rPr lang="en-US" dirty="0"/>
              <a:t>​</a:t>
            </a:r>
          </a:p>
          <a:p>
            <a:pPr lvl="1" fontAlgn="base"/>
            <a:r>
              <a:rPr lang="en-US" dirty="0"/>
              <a:t>AI tools automate deduplication, email validation, and data enrichment to reduce manual effort and increase accuracy.​</a:t>
            </a:r>
          </a:p>
          <a:p>
            <a:pPr fontAlgn="base"/>
            <a:r>
              <a:rPr lang="en-US" b="1" dirty="0"/>
              <a:t>Machine Learning for Error Detection</a:t>
            </a:r>
            <a:r>
              <a:rPr lang="en-US" dirty="0"/>
              <a:t>​</a:t>
            </a:r>
          </a:p>
          <a:p>
            <a:pPr lvl="1" fontAlgn="base"/>
            <a:r>
              <a:rPr lang="en-US" dirty="0"/>
              <a:t>Machine learning algorithms identify data error patterns and apply corrective measures at scale effectively.​</a:t>
            </a:r>
          </a:p>
          <a:p>
            <a:pPr fontAlgn="base"/>
            <a:r>
              <a:rPr lang="en-US" b="1" dirty="0"/>
              <a:t>Enhanced Personalization</a:t>
            </a:r>
            <a:r>
              <a:rPr lang="en-US" dirty="0"/>
              <a:t>​</a:t>
            </a:r>
          </a:p>
          <a:p>
            <a:pPr lvl="1" fontAlgn="base"/>
            <a:r>
              <a:rPr lang="en-US" dirty="0"/>
              <a:t>Accurate data enables personalized experiences, such as customized name badges for event attendees.​</a:t>
            </a:r>
          </a:p>
          <a:p>
            <a:pPr fontAlgn="base"/>
            <a:r>
              <a:rPr lang="en-US" b="1" dirty="0"/>
              <a:t>Governance and Compliance</a:t>
            </a:r>
            <a:r>
              <a:rPr lang="en-US" dirty="0"/>
              <a:t>​</a:t>
            </a:r>
          </a:p>
          <a:p>
            <a:pPr lvl="1" fontAlgn="base"/>
            <a:r>
              <a:rPr lang="en-US" dirty="0"/>
              <a:t>AI supports governance through automated rules and human-in-the-loop quality assurance to minimize risk.​​</a:t>
            </a:r>
          </a:p>
        </p:txBody>
      </p:sp>
      <p:sp>
        <p:nvSpPr>
          <p:cNvPr id="2" name="Footer Placeholder 1">
            <a:extLst>
              <a:ext uri="{FF2B5EF4-FFF2-40B4-BE49-F238E27FC236}">
                <a16:creationId xmlns:a16="http://schemas.microsoft.com/office/drawing/2014/main" id="{B18CD7C9-987F-5CDB-78C1-3F698ED7990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23121"/>
                </a:solidFill>
                <a:effectLst/>
                <a:uLnTx/>
                <a:uFillTx/>
                <a:latin typeface="Clario"/>
                <a:ea typeface="+mn-ea"/>
                <a:cs typeface="+mn-cs"/>
              </a:rPr>
              <a:t>Scenario &amp; Solution</a:t>
            </a:r>
          </a:p>
        </p:txBody>
      </p:sp>
      <p:sp>
        <p:nvSpPr>
          <p:cNvPr id="4" name="Rectangle 3">
            <a:extLst>
              <a:ext uri="{FF2B5EF4-FFF2-40B4-BE49-F238E27FC236}">
                <a16:creationId xmlns:a16="http://schemas.microsoft.com/office/drawing/2014/main" id="{0A599AAF-0CE0-6D09-6029-ED1BA677BCDC}"/>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6" name="Picture 5" descr="A black text on a black background&#10;&#10;Description automatically generated">
            <a:extLst>
              <a:ext uri="{FF2B5EF4-FFF2-40B4-BE49-F238E27FC236}">
                <a16:creationId xmlns:a16="http://schemas.microsoft.com/office/drawing/2014/main" id="{41DDC842-C126-6957-5702-F92D02354A36}"/>
              </a:ext>
            </a:extLst>
          </p:cNvPr>
          <p:cNvPicPr>
            <a:picLocks noChangeAspect="1"/>
          </p:cNvPicPr>
          <p:nvPr/>
        </p:nvPicPr>
        <p:blipFill>
          <a:blip r:embed="rId3"/>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2286217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9C1AD-97FA-474A-6110-E7572F6F6B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F54E3B-7E50-AC0A-BC47-DC073BB04674}"/>
              </a:ext>
            </a:extLst>
          </p:cNvPr>
          <p:cNvSpPr>
            <a:spLocks noGrp="1"/>
          </p:cNvSpPr>
          <p:nvPr>
            <p:ph type="title"/>
          </p:nvPr>
        </p:nvSpPr>
        <p:spPr>
          <a:xfrm>
            <a:off x="1921267" y="2880010"/>
            <a:ext cx="10169133" cy="646331"/>
          </a:xfrm>
        </p:spPr>
        <p:txBody>
          <a:bodyPr/>
          <a:lstStyle/>
          <a:p>
            <a:r>
              <a:rPr lang="en-US" sz="4000" dirty="0"/>
              <a:t>Chart Your Course: ROI &amp; Collaboration</a:t>
            </a:r>
          </a:p>
        </p:txBody>
      </p:sp>
      <p:sp>
        <p:nvSpPr>
          <p:cNvPr id="15" name="Text Placeholder 14">
            <a:extLst>
              <a:ext uri="{FF2B5EF4-FFF2-40B4-BE49-F238E27FC236}">
                <a16:creationId xmlns:a16="http://schemas.microsoft.com/office/drawing/2014/main" id="{AC0FF6CB-F398-B4BC-1E4A-6EBFCC7206C7}"/>
              </a:ext>
            </a:extLst>
          </p:cNvPr>
          <p:cNvSpPr>
            <a:spLocks noGrp="1"/>
          </p:cNvSpPr>
          <p:nvPr>
            <p:ph type="body" sz="quarter" idx="10"/>
          </p:nvPr>
        </p:nvSpPr>
        <p:spPr>
          <a:xfrm>
            <a:off x="2784475" y="3732853"/>
            <a:ext cx="5680723" cy="508012"/>
          </a:xfrm>
        </p:spPr>
        <p:txBody>
          <a:bodyPr/>
          <a:lstStyle/>
          <a:p>
            <a:r>
              <a:rPr lang="en-US" dirty="0"/>
              <a:t>Impact &amp; Playbook </a:t>
            </a:r>
          </a:p>
        </p:txBody>
      </p:sp>
      <p:sp>
        <p:nvSpPr>
          <p:cNvPr id="2" name="Rectangle 1">
            <a:extLst>
              <a:ext uri="{FF2B5EF4-FFF2-40B4-BE49-F238E27FC236}">
                <a16:creationId xmlns:a16="http://schemas.microsoft.com/office/drawing/2014/main" id="{7F871251-6B9A-B87F-F285-AEB6AEED168C}"/>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4" name="Picture 3" descr="A black text on a black background&#10;&#10;Description automatically generated">
            <a:extLst>
              <a:ext uri="{FF2B5EF4-FFF2-40B4-BE49-F238E27FC236}">
                <a16:creationId xmlns:a16="http://schemas.microsoft.com/office/drawing/2014/main" id="{95B79E76-64A0-9284-E194-A858E642E2C9}"/>
              </a:ext>
            </a:extLst>
          </p:cNvPr>
          <p:cNvPicPr>
            <a:picLocks noChangeAspect="1"/>
          </p:cNvPicPr>
          <p:nvPr/>
        </p:nvPicPr>
        <p:blipFill>
          <a:blip r:embed="rId2"/>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2328766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B1A56FB-9793-A672-A44D-4FD357920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
            <a:ext cx="4311569" cy="681228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79521981-B3AC-1116-A7DA-C43A24224A59}"/>
              </a:ext>
            </a:extLst>
          </p:cNvPr>
          <p:cNvSpPr>
            <a:spLocks noGrp="1"/>
          </p:cNvSpPr>
          <p:nvPr>
            <p:ph type="body" sz="quarter" idx="15"/>
          </p:nvPr>
        </p:nvSpPr>
        <p:spPr/>
        <p:txBody>
          <a:bodyPr/>
          <a:lstStyle/>
          <a:p>
            <a:r>
              <a:rPr lang="en-US" sz="1000" dirty="0"/>
              <a:t>Impact &amp; Collaboration</a:t>
            </a:r>
          </a:p>
        </p:txBody>
      </p:sp>
      <p:sp>
        <p:nvSpPr>
          <p:cNvPr id="8" name="Text Placeholder 6">
            <a:extLst>
              <a:ext uri="{FF2B5EF4-FFF2-40B4-BE49-F238E27FC236}">
                <a16:creationId xmlns:a16="http://schemas.microsoft.com/office/drawing/2014/main" id="{12CA0E5A-16BB-6E9E-4306-2EC910998F14}"/>
              </a:ext>
            </a:extLst>
          </p:cNvPr>
          <p:cNvSpPr txBox="1">
            <a:spLocks/>
          </p:cNvSpPr>
          <p:nvPr/>
        </p:nvSpPr>
        <p:spPr>
          <a:xfrm>
            <a:off x="4555015" y="1485900"/>
            <a:ext cx="7179783" cy="4383790"/>
          </a:xfrm>
          <a:prstGeom prst="rect">
            <a:avLst/>
          </a:prstGeom>
        </p:spPr>
        <p:txBody>
          <a:bodyPr/>
          <a:lstStyle>
            <a:lvl1pPr marL="0" indent="0" algn="l" defTabSz="914400" rtl="0" eaLnBrk="1" latinLnBrk="0" hangingPunct="1">
              <a:lnSpc>
                <a:spcPct val="90000"/>
              </a:lnSpc>
              <a:spcBef>
                <a:spcPts val="1000"/>
              </a:spcBef>
              <a:buFont typeface="Clario" panose="020B0503030300000000"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9pPr>
          </a:lstStyle>
          <a:p>
            <a:pPr marL="285750" marR="0" lvl="0" indent="-169863" algn="l" defTabSz="914400" rtl="0" eaLnBrk="1" fontAlgn="base" latinLnBrk="0" hangingPunct="1">
              <a:lnSpc>
                <a:spcPct val="90000"/>
              </a:lnSpc>
              <a:spcBef>
                <a:spcPts val="0"/>
              </a:spcBef>
              <a:spcAft>
                <a:spcPts val="1500"/>
              </a:spcAft>
              <a:buClr>
                <a:srgbClr val="D64000"/>
              </a:buClr>
              <a:buSzTx/>
              <a:buFont typeface="Clario" panose="020B0503030300000000" pitchFamily="34" charset="0"/>
              <a:buChar char="•"/>
              <a:tabLst/>
              <a:defRPr/>
            </a:pPr>
            <a:r>
              <a:rPr kumimoji="0" lang="en-US" sz="1800" b="1" i="0" u="none" strike="noStrike" kern="1200" cap="none" spc="0" normalizeH="0" baseline="0" noProof="0" dirty="0">
                <a:ln>
                  <a:noFill/>
                </a:ln>
                <a:solidFill>
                  <a:srgbClr val="000000"/>
                </a:solidFill>
                <a:effectLst/>
                <a:uLnTx/>
                <a:uFillTx/>
                <a:latin typeface="Clario"/>
                <a:ea typeface="+mn-ea"/>
                <a:cs typeface="+mn-cs"/>
              </a:rPr>
              <a:t>Improved Email Deliverability​</a:t>
            </a:r>
          </a:p>
          <a:p>
            <a:pPr marL="576263" marR="0" lvl="1" indent="-238125" algn="l" defTabSz="914400" rtl="0" eaLnBrk="1" fontAlgn="base" latinLnBrk="0" hangingPunct="1">
              <a:lnSpc>
                <a:spcPct val="90000"/>
              </a:lnSpc>
              <a:spcBef>
                <a:spcPts val="0"/>
              </a:spcBef>
              <a:spcAft>
                <a:spcPts val="1500"/>
              </a:spcAft>
              <a:buClr>
                <a:srgbClr val="D64000"/>
              </a:buClr>
              <a:buSzTx/>
              <a:buFont typeface="Clario" panose="020B0503030300000000" pitchFamily="34" charset="0"/>
              <a:buChar char="•"/>
              <a:tabLst/>
              <a:defRPr/>
            </a:pPr>
            <a:r>
              <a:rPr kumimoji="0" lang="en-US" sz="1800" b="0" i="0" u="none" strike="noStrike" kern="1200" cap="none" spc="0" normalizeH="0" baseline="0" noProof="0" dirty="0">
                <a:ln>
                  <a:noFill/>
                </a:ln>
                <a:solidFill>
                  <a:srgbClr val="000000"/>
                </a:solidFill>
                <a:effectLst/>
                <a:uLnTx/>
                <a:uFillTx/>
                <a:latin typeface="Clario" panose="020B0503030300000000" pitchFamily="34" charset="0"/>
                <a:ea typeface="+mn-ea"/>
                <a:cs typeface="+mn-cs"/>
              </a:rPr>
              <a:t>AI enhances email deliverability, increasing event attendance by reaching intended recipients without spam issues.​</a:t>
            </a:r>
          </a:p>
          <a:p>
            <a:pPr marL="285750" marR="0" lvl="0" indent="-169863" algn="l" defTabSz="914400" rtl="0" eaLnBrk="1" fontAlgn="base" latinLnBrk="0" hangingPunct="1">
              <a:lnSpc>
                <a:spcPct val="90000"/>
              </a:lnSpc>
              <a:spcBef>
                <a:spcPts val="0"/>
              </a:spcBef>
              <a:spcAft>
                <a:spcPts val="1500"/>
              </a:spcAft>
              <a:buClr>
                <a:srgbClr val="D64000"/>
              </a:buClr>
              <a:buSzTx/>
              <a:buFont typeface="Clario" panose="020B0503030300000000" pitchFamily="34" charset="0"/>
              <a:buChar char="•"/>
              <a:tabLst/>
              <a:defRPr/>
            </a:pPr>
            <a:r>
              <a:rPr kumimoji="0" lang="en-US" sz="1800" b="1" i="0" u="none" strike="noStrike" kern="1200" cap="none" spc="0" normalizeH="0" baseline="0" noProof="0" dirty="0">
                <a:ln>
                  <a:noFill/>
                </a:ln>
                <a:solidFill>
                  <a:srgbClr val="000000"/>
                </a:solidFill>
                <a:effectLst/>
                <a:uLnTx/>
                <a:uFillTx/>
                <a:latin typeface="Clario"/>
                <a:ea typeface="+mn-ea"/>
                <a:cs typeface="+mn-cs"/>
              </a:rPr>
              <a:t>Operational Efficiency Gains​</a:t>
            </a:r>
          </a:p>
          <a:p>
            <a:pPr marL="576263" marR="0" lvl="1" indent="-238125" algn="l" defTabSz="914400" rtl="0" eaLnBrk="1" fontAlgn="base" latinLnBrk="0" hangingPunct="1">
              <a:lnSpc>
                <a:spcPct val="90000"/>
              </a:lnSpc>
              <a:spcBef>
                <a:spcPts val="0"/>
              </a:spcBef>
              <a:spcAft>
                <a:spcPts val="1500"/>
              </a:spcAft>
              <a:buClr>
                <a:srgbClr val="D64000"/>
              </a:buClr>
              <a:buSzTx/>
              <a:buFont typeface="Clario" panose="020B0503030300000000" pitchFamily="34" charset="0"/>
              <a:buChar char="•"/>
              <a:tabLst/>
              <a:defRPr/>
            </a:pPr>
            <a:r>
              <a:rPr kumimoji="0" lang="en-US" sz="1800" b="0" i="0" u="none" strike="noStrike" kern="1200" cap="none" spc="0" normalizeH="0" baseline="0" noProof="0" dirty="0">
                <a:ln>
                  <a:noFill/>
                </a:ln>
                <a:solidFill>
                  <a:srgbClr val="000000"/>
                </a:solidFill>
                <a:effectLst/>
                <a:uLnTx/>
                <a:uFillTx/>
                <a:latin typeface="Clario" panose="020B0503030300000000" pitchFamily="34" charset="0"/>
                <a:ea typeface="+mn-ea"/>
                <a:cs typeface="+mn-cs"/>
              </a:rPr>
              <a:t>AI-driven data accuracy reduces manual cleanup, saving operational hours and allowing staff to focus on strategic tasks.​</a:t>
            </a:r>
          </a:p>
          <a:p>
            <a:pPr marL="285750" marR="0" lvl="0" indent="-169863" algn="l" defTabSz="914400" rtl="0" eaLnBrk="1" fontAlgn="base" latinLnBrk="0" hangingPunct="1">
              <a:lnSpc>
                <a:spcPct val="90000"/>
              </a:lnSpc>
              <a:spcBef>
                <a:spcPts val="0"/>
              </a:spcBef>
              <a:spcAft>
                <a:spcPts val="1500"/>
              </a:spcAft>
              <a:buClr>
                <a:srgbClr val="D64000"/>
              </a:buClr>
              <a:buSzTx/>
              <a:buFont typeface="Clario" panose="020B0503030300000000" pitchFamily="34" charset="0"/>
              <a:buChar char="•"/>
              <a:tabLst/>
              <a:defRPr/>
            </a:pPr>
            <a:r>
              <a:rPr kumimoji="0" lang="en-US" sz="1800" b="1" i="0" u="none" strike="noStrike" kern="1200" cap="none" spc="0" normalizeH="0" baseline="0" noProof="0" dirty="0">
                <a:ln>
                  <a:noFill/>
                </a:ln>
                <a:solidFill>
                  <a:srgbClr val="000000"/>
                </a:solidFill>
                <a:effectLst/>
                <a:uLnTx/>
                <a:uFillTx/>
                <a:latin typeface="Clario"/>
                <a:ea typeface="+mn-ea"/>
                <a:cs typeface="+mn-cs"/>
              </a:rPr>
              <a:t>Enhanced Revenue Generation​</a:t>
            </a:r>
          </a:p>
          <a:p>
            <a:pPr marL="576263" marR="0" lvl="1" indent="-238125" algn="l" defTabSz="914400" rtl="0" eaLnBrk="1" fontAlgn="base" latinLnBrk="0" hangingPunct="1">
              <a:lnSpc>
                <a:spcPct val="90000"/>
              </a:lnSpc>
              <a:spcBef>
                <a:spcPts val="0"/>
              </a:spcBef>
              <a:spcAft>
                <a:spcPts val="1500"/>
              </a:spcAft>
              <a:buClr>
                <a:srgbClr val="D64000"/>
              </a:buClr>
              <a:buSzTx/>
              <a:buFont typeface="Clario" panose="020B0503030300000000" pitchFamily="34" charset="0"/>
              <a:buChar char="•"/>
              <a:tabLst/>
              <a:defRPr/>
            </a:pPr>
            <a:r>
              <a:rPr kumimoji="0" lang="en-US" sz="1800" b="0" i="0" u="none" strike="noStrike" kern="1200" cap="none" spc="0" normalizeH="0" baseline="0" noProof="0" dirty="0">
                <a:ln>
                  <a:noFill/>
                </a:ln>
                <a:solidFill>
                  <a:srgbClr val="000000"/>
                </a:solidFill>
                <a:effectLst/>
                <a:uLnTx/>
                <a:uFillTx/>
                <a:latin typeface="Clario" panose="020B0503030300000000" pitchFamily="34" charset="0"/>
                <a:ea typeface="+mn-ea"/>
                <a:cs typeface="+mn-cs"/>
              </a:rPr>
              <a:t>Accurate attendee data improves post-event follow-up, positively impacting sales pipelines and revenue growth.​</a:t>
            </a:r>
          </a:p>
          <a:p>
            <a:pPr marL="285750" marR="0" lvl="0" indent="-169863" algn="l" defTabSz="914400" rtl="0" eaLnBrk="1" fontAlgn="base" latinLnBrk="0" hangingPunct="1">
              <a:lnSpc>
                <a:spcPct val="90000"/>
              </a:lnSpc>
              <a:spcBef>
                <a:spcPts val="0"/>
              </a:spcBef>
              <a:spcAft>
                <a:spcPts val="1500"/>
              </a:spcAft>
              <a:buClr>
                <a:srgbClr val="D64000"/>
              </a:buClr>
              <a:buSzTx/>
              <a:buFont typeface="Clario" panose="020B0503030300000000" pitchFamily="34" charset="0"/>
              <a:buChar char="•"/>
              <a:tabLst/>
              <a:defRPr/>
            </a:pPr>
            <a:r>
              <a:rPr kumimoji="0" lang="en-US" sz="1800" b="1" i="0" u="none" strike="noStrike" kern="1200" cap="none" spc="0" normalizeH="0" baseline="0" noProof="0" dirty="0">
                <a:ln>
                  <a:noFill/>
                </a:ln>
                <a:solidFill>
                  <a:srgbClr val="000000"/>
                </a:solidFill>
                <a:effectLst/>
                <a:uLnTx/>
                <a:uFillTx/>
                <a:latin typeface="Clario"/>
                <a:ea typeface="+mn-ea"/>
                <a:cs typeface="+mn-cs"/>
              </a:rPr>
              <a:t>Quantifiable Business Value​</a:t>
            </a:r>
          </a:p>
          <a:p>
            <a:pPr marL="576263" marR="0" lvl="1" indent="-238125" algn="l" defTabSz="914400" rtl="0" eaLnBrk="1" fontAlgn="base" latinLnBrk="0" hangingPunct="1">
              <a:lnSpc>
                <a:spcPct val="90000"/>
              </a:lnSpc>
              <a:spcBef>
                <a:spcPts val="0"/>
              </a:spcBef>
              <a:spcAft>
                <a:spcPts val="1500"/>
              </a:spcAft>
              <a:buClr>
                <a:srgbClr val="D64000"/>
              </a:buClr>
              <a:buSzTx/>
              <a:buFont typeface="Clario" panose="020B0503030300000000" pitchFamily="34" charset="0"/>
              <a:buChar char="•"/>
              <a:tabLst/>
              <a:defRPr/>
            </a:pPr>
            <a:r>
              <a:rPr kumimoji="0" lang="en-US" sz="1800" b="0" i="0" u="none" strike="noStrike" kern="1200" cap="none" spc="0" normalizeH="0" baseline="0" noProof="0" dirty="0">
                <a:ln>
                  <a:noFill/>
                </a:ln>
                <a:solidFill>
                  <a:srgbClr val="000000"/>
                </a:solidFill>
                <a:effectLst/>
                <a:uLnTx/>
                <a:uFillTx/>
                <a:latin typeface="Clario" panose="020B0503030300000000" pitchFamily="34" charset="0"/>
                <a:ea typeface="+mn-ea"/>
                <a:cs typeface="+mn-cs"/>
              </a:rPr>
              <a:t>Tracking attendance, cost reductions, and revenue metrics validates AI investments and demonstrates strategic marketing value.</a:t>
            </a:r>
          </a:p>
        </p:txBody>
      </p:sp>
      <p:sp>
        <p:nvSpPr>
          <p:cNvPr id="14" name="Title 6">
            <a:extLst>
              <a:ext uri="{FF2B5EF4-FFF2-40B4-BE49-F238E27FC236}">
                <a16:creationId xmlns:a16="http://schemas.microsoft.com/office/drawing/2014/main" id="{8B029997-7414-BBAC-B77A-43EC35676550}"/>
              </a:ext>
            </a:extLst>
          </p:cNvPr>
          <p:cNvSpPr>
            <a:spLocks noGrp="1"/>
          </p:cNvSpPr>
          <p:nvPr>
            <p:ph type="title"/>
          </p:nvPr>
        </p:nvSpPr>
        <p:spPr>
          <a:xfrm>
            <a:off x="4535161" y="706695"/>
            <a:ext cx="7199638" cy="563231"/>
          </a:xfrm>
        </p:spPr>
        <p:txBody>
          <a:bodyPr/>
          <a:lstStyle/>
          <a:p>
            <a:r>
              <a:rPr lang="en-US" sz="3400"/>
              <a:t>Measurable ROI from AI Integration</a:t>
            </a:r>
          </a:p>
        </p:txBody>
      </p:sp>
      <p:sp>
        <p:nvSpPr>
          <p:cNvPr id="2" name="Rectangle 1">
            <a:extLst>
              <a:ext uri="{FF2B5EF4-FFF2-40B4-BE49-F238E27FC236}">
                <a16:creationId xmlns:a16="http://schemas.microsoft.com/office/drawing/2014/main" id="{401ECBB2-A824-AD66-19B1-608A327E964E}"/>
              </a:ext>
            </a:extLst>
          </p:cNvPr>
          <p:cNvSpPr/>
          <p:nvPr/>
        </p:nvSpPr>
        <p:spPr>
          <a:xfrm>
            <a:off x="10416206" y="6110576"/>
            <a:ext cx="1593890" cy="62464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3" name="Picture 2" descr="A black text on a black background&#10;&#10;Description automatically generated">
            <a:extLst>
              <a:ext uri="{FF2B5EF4-FFF2-40B4-BE49-F238E27FC236}">
                <a16:creationId xmlns:a16="http://schemas.microsoft.com/office/drawing/2014/main" id="{B23CBF25-3102-38F6-1B2D-024C63092BC3}"/>
              </a:ext>
            </a:extLst>
          </p:cNvPr>
          <p:cNvPicPr>
            <a:picLocks noChangeAspect="1"/>
          </p:cNvPicPr>
          <p:nvPr/>
        </p:nvPicPr>
        <p:blipFill>
          <a:blip r:embed="rId4"/>
          <a:stretch>
            <a:fillRect/>
          </a:stretch>
        </p:blipFill>
        <p:spPr>
          <a:xfrm>
            <a:off x="9999290" y="6151305"/>
            <a:ext cx="2012236" cy="628600"/>
          </a:xfrm>
          <a:prstGeom prst="rect">
            <a:avLst/>
          </a:prstGeom>
        </p:spPr>
      </p:pic>
    </p:spTree>
    <p:extLst>
      <p:ext uri="{BB962C8B-B14F-4D97-AF65-F5344CB8AC3E}">
        <p14:creationId xmlns:p14="http://schemas.microsoft.com/office/powerpoint/2010/main" val="3669935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A455B-E6EB-092E-ADE7-0DDE91E54A77}"/>
            </a:ext>
          </a:extLst>
        </p:cNvPr>
        <p:cNvGrpSpPr/>
        <p:nvPr/>
      </p:nvGrpSpPr>
      <p:grpSpPr>
        <a:xfrm>
          <a:off x="0" y="0"/>
          <a:ext cx="0" cy="0"/>
          <a:chOff x="0" y="0"/>
          <a:chExt cx="0" cy="0"/>
        </a:xfrm>
      </p:grpSpPr>
      <p:pic>
        <p:nvPicPr>
          <p:cNvPr id="4100" name="Picture 4">
            <a:extLst>
              <a:ext uri="{FF2B5EF4-FFF2-40B4-BE49-F238E27FC236}">
                <a16:creationId xmlns:a16="http://schemas.microsoft.com/office/drawing/2014/main" id="{27169AD9-635B-73CE-A07F-68AF1D65B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
            <a:ext cx="4311570" cy="681228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2D1A81A0-E3E5-E3D6-4BE6-0E500881815D}"/>
              </a:ext>
            </a:extLst>
          </p:cNvPr>
          <p:cNvSpPr>
            <a:spLocks noGrp="1"/>
          </p:cNvSpPr>
          <p:nvPr>
            <p:ph type="body" sz="quarter" idx="15"/>
          </p:nvPr>
        </p:nvSpPr>
        <p:spPr/>
        <p:txBody>
          <a:bodyPr/>
          <a:lstStyle/>
          <a:p>
            <a:r>
              <a:rPr lang="en-US" sz="1000" dirty="0"/>
              <a:t>Impact &amp; Collaboration</a:t>
            </a:r>
          </a:p>
        </p:txBody>
      </p:sp>
      <p:sp>
        <p:nvSpPr>
          <p:cNvPr id="8" name="Text Placeholder 6">
            <a:extLst>
              <a:ext uri="{FF2B5EF4-FFF2-40B4-BE49-F238E27FC236}">
                <a16:creationId xmlns:a16="http://schemas.microsoft.com/office/drawing/2014/main" id="{F3316689-0B01-118A-63D1-60A4DAC8A7F6}"/>
              </a:ext>
            </a:extLst>
          </p:cNvPr>
          <p:cNvSpPr txBox="1">
            <a:spLocks/>
          </p:cNvSpPr>
          <p:nvPr/>
        </p:nvSpPr>
        <p:spPr>
          <a:xfrm>
            <a:off x="4555015" y="1485900"/>
            <a:ext cx="7179783" cy="4383790"/>
          </a:xfrm>
          <a:prstGeom prst="rect">
            <a:avLst/>
          </a:prstGeom>
        </p:spPr>
        <p:txBody>
          <a:bodyPr/>
          <a:lstStyle>
            <a:lvl1pPr marL="0" indent="0" algn="l" defTabSz="914400" rtl="0" eaLnBrk="1" latinLnBrk="0" hangingPunct="1">
              <a:lnSpc>
                <a:spcPct val="90000"/>
              </a:lnSpc>
              <a:spcBef>
                <a:spcPts val="1000"/>
              </a:spcBef>
              <a:buFont typeface="Clario" panose="020B0503030300000000"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Clario" panose="020B0503030300000000"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9pPr>
          </a:lstStyle>
          <a:p>
            <a:pPr marL="285750" marR="0" lvl="0" indent="-169863" algn="l" defTabSz="914400" rtl="0" eaLnBrk="1" fontAlgn="base" latinLnBrk="0" hangingPunct="1">
              <a:lnSpc>
                <a:spcPct val="90000"/>
              </a:lnSpc>
              <a:spcBef>
                <a:spcPts val="0"/>
              </a:spcBef>
              <a:spcAft>
                <a:spcPts val="1500"/>
              </a:spcAft>
              <a:buClr>
                <a:srgbClr val="D64000"/>
              </a:buClr>
              <a:buSzTx/>
              <a:buFont typeface="Clario" panose="020B0503030300000000" pitchFamily="34" charset="0"/>
              <a:buChar char="•"/>
              <a:tabLst/>
              <a:defRPr/>
            </a:pPr>
            <a:r>
              <a:rPr kumimoji="0" lang="en-US" sz="1800" b="1" i="0" u="none" strike="noStrike" kern="1200" cap="none" spc="0" normalizeH="0" baseline="0" noProof="0" dirty="0">
                <a:ln>
                  <a:noFill/>
                </a:ln>
                <a:solidFill>
                  <a:srgbClr val="000000"/>
                </a:solidFill>
                <a:effectLst/>
                <a:uLnTx/>
                <a:uFillTx/>
                <a:latin typeface="Clario"/>
                <a:ea typeface="+mn-ea"/>
                <a:cs typeface="+mn-cs"/>
              </a:rPr>
              <a:t>Collaboration Framework​​</a:t>
            </a:r>
          </a:p>
          <a:p>
            <a:pPr marL="576263" marR="0" lvl="1" indent="-238125" algn="l" defTabSz="914400" rtl="0" eaLnBrk="1" fontAlgn="base" latinLnBrk="0" hangingPunct="1">
              <a:lnSpc>
                <a:spcPct val="90000"/>
              </a:lnSpc>
              <a:spcBef>
                <a:spcPts val="0"/>
              </a:spcBef>
              <a:spcAft>
                <a:spcPts val="1500"/>
              </a:spcAft>
              <a:buClr>
                <a:srgbClr val="D64000"/>
              </a:buClr>
              <a:buSzTx/>
              <a:buFont typeface="Clario" panose="020B0503030300000000" pitchFamily="34" charset="0"/>
              <a:buChar char="•"/>
              <a:tabLst/>
              <a:defRPr/>
            </a:pPr>
            <a:r>
              <a:rPr kumimoji="0" lang="en-US" sz="1800" b="0" i="0" u="none" strike="noStrike" kern="1200" cap="none" spc="0" normalizeH="0" baseline="0" noProof="0" dirty="0">
                <a:ln>
                  <a:noFill/>
                </a:ln>
                <a:solidFill>
                  <a:srgbClr val="000000"/>
                </a:solidFill>
                <a:effectLst/>
                <a:uLnTx/>
                <a:uFillTx/>
                <a:latin typeface="Clario" panose="020B0503030300000000" pitchFamily="34" charset="0"/>
                <a:ea typeface="+mn-ea"/>
                <a:cs typeface="+mn-cs"/>
              </a:rPr>
              <a:t>A structured playbook outlines roles, responsibilities, and communication protocols for BD and events teams.</a:t>
            </a:r>
          </a:p>
          <a:p>
            <a:pPr marL="285750" marR="0" lvl="0" indent="-169863" algn="l" defTabSz="914400" rtl="0" eaLnBrk="1" fontAlgn="base" latinLnBrk="0" hangingPunct="1">
              <a:lnSpc>
                <a:spcPct val="90000"/>
              </a:lnSpc>
              <a:spcBef>
                <a:spcPts val="0"/>
              </a:spcBef>
              <a:spcAft>
                <a:spcPts val="1500"/>
              </a:spcAft>
              <a:buClr>
                <a:srgbClr val="D64000"/>
              </a:buClr>
              <a:buSzTx/>
              <a:buFont typeface="Clario" panose="020B0503030300000000" pitchFamily="34" charset="0"/>
              <a:buChar char="•"/>
              <a:tabLst/>
              <a:defRPr/>
            </a:pPr>
            <a:r>
              <a:rPr kumimoji="0" lang="en-US" sz="1800" b="1" i="0" u="none" strike="noStrike" kern="1200" cap="none" spc="0" normalizeH="0" baseline="0" noProof="0" dirty="0">
                <a:ln>
                  <a:noFill/>
                </a:ln>
                <a:solidFill>
                  <a:srgbClr val="000000"/>
                </a:solidFill>
                <a:effectLst/>
                <a:uLnTx/>
                <a:uFillTx/>
                <a:latin typeface="Clario"/>
                <a:ea typeface="+mn-ea"/>
                <a:cs typeface="+mn-cs"/>
              </a:rPr>
              <a:t>Alignment and Communication​</a:t>
            </a:r>
          </a:p>
          <a:p>
            <a:pPr marL="576263" marR="0" lvl="1" indent="-238125" algn="l" defTabSz="914400" rtl="0" eaLnBrk="1" fontAlgn="base" latinLnBrk="0" hangingPunct="1">
              <a:lnSpc>
                <a:spcPct val="90000"/>
              </a:lnSpc>
              <a:spcBef>
                <a:spcPts val="0"/>
              </a:spcBef>
              <a:spcAft>
                <a:spcPts val="1500"/>
              </a:spcAft>
              <a:buClr>
                <a:srgbClr val="D64000"/>
              </a:buClr>
              <a:buSzTx/>
              <a:buFont typeface="Clario" panose="020B0503030300000000" pitchFamily="34" charset="0"/>
              <a:buChar char="•"/>
              <a:tabLst/>
              <a:defRPr/>
            </a:pPr>
            <a:r>
              <a:rPr kumimoji="0" lang="en-US" sz="1800" b="0" i="0" u="none" strike="noStrike" kern="1200" cap="none" spc="0" normalizeH="0" baseline="0" noProof="0" dirty="0">
                <a:ln>
                  <a:noFill/>
                </a:ln>
                <a:solidFill>
                  <a:srgbClr val="000000"/>
                </a:solidFill>
                <a:effectLst/>
                <a:uLnTx/>
                <a:uFillTx/>
                <a:latin typeface="Clario" panose="020B0503030300000000" pitchFamily="34" charset="0"/>
                <a:ea typeface="+mn-ea"/>
                <a:cs typeface="+mn-cs"/>
              </a:rPr>
              <a:t>Weekly huddles promote alignment on event targets, attendee segmentation, and progress metrics.</a:t>
            </a:r>
          </a:p>
          <a:p>
            <a:pPr marL="285750" marR="0" lvl="0" indent="-169863" algn="l" defTabSz="914400" rtl="0" eaLnBrk="1" fontAlgn="base" latinLnBrk="0" hangingPunct="1">
              <a:lnSpc>
                <a:spcPct val="90000"/>
              </a:lnSpc>
              <a:spcBef>
                <a:spcPts val="0"/>
              </a:spcBef>
              <a:spcAft>
                <a:spcPts val="1500"/>
              </a:spcAft>
              <a:buClr>
                <a:srgbClr val="D64000"/>
              </a:buClr>
              <a:buSzTx/>
              <a:buFont typeface="Clario" panose="020B0503030300000000" pitchFamily="34" charset="0"/>
              <a:buChar char="•"/>
              <a:tabLst/>
              <a:defRPr/>
            </a:pPr>
            <a:r>
              <a:rPr kumimoji="0" lang="en-US" sz="1800" b="1" i="0" u="none" strike="noStrike" kern="1200" cap="none" spc="0" normalizeH="0" baseline="0" noProof="0" dirty="0">
                <a:ln>
                  <a:noFill/>
                </a:ln>
                <a:solidFill>
                  <a:srgbClr val="000000"/>
                </a:solidFill>
                <a:effectLst/>
                <a:uLnTx/>
                <a:uFillTx/>
                <a:latin typeface="Clario"/>
                <a:ea typeface="+mn-ea"/>
                <a:cs typeface="+mn-cs"/>
              </a:rPr>
              <a:t>Data Visibility and Insights​</a:t>
            </a:r>
          </a:p>
          <a:p>
            <a:pPr marL="576263" marR="0" lvl="1" indent="-238125" algn="l" defTabSz="914400" rtl="0" eaLnBrk="1" fontAlgn="base" latinLnBrk="0" hangingPunct="1">
              <a:lnSpc>
                <a:spcPct val="90000"/>
              </a:lnSpc>
              <a:spcBef>
                <a:spcPts val="0"/>
              </a:spcBef>
              <a:spcAft>
                <a:spcPts val="1500"/>
              </a:spcAft>
              <a:buClr>
                <a:srgbClr val="D64000"/>
              </a:buClr>
              <a:buSzTx/>
              <a:buFont typeface="Clario" panose="020B0503030300000000" pitchFamily="34" charset="0"/>
              <a:buChar char="•"/>
              <a:tabLst/>
              <a:defRPr/>
            </a:pPr>
            <a:r>
              <a:rPr kumimoji="0" lang="en-US" sz="1800" b="0" i="0" u="none" strike="noStrike" kern="1200" cap="none" spc="0" normalizeH="0" baseline="0" noProof="0" dirty="0">
                <a:ln>
                  <a:noFill/>
                </a:ln>
                <a:solidFill>
                  <a:srgbClr val="000000"/>
                </a:solidFill>
                <a:effectLst/>
                <a:uLnTx/>
                <a:uFillTx/>
                <a:latin typeface="Clario" panose="020B0503030300000000" pitchFamily="34" charset="0"/>
                <a:ea typeface="+mn-ea"/>
                <a:cs typeface="+mn-cs"/>
              </a:rPr>
              <a:t>Shared dashboards provide visibility into cleansed data and RSVP trends for proactive outreach adjustments.​</a:t>
            </a:r>
          </a:p>
          <a:p>
            <a:pPr marL="285750" marR="0" lvl="0" indent="-169863" algn="l" defTabSz="914400" rtl="0" eaLnBrk="1" fontAlgn="base" latinLnBrk="0" hangingPunct="1">
              <a:lnSpc>
                <a:spcPct val="90000"/>
              </a:lnSpc>
              <a:spcBef>
                <a:spcPts val="0"/>
              </a:spcBef>
              <a:spcAft>
                <a:spcPts val="1500"/>
              </a:spcAft>
              <a:buClr>
                <a:srgbClr val="D64000"/>
              </a:buClr>
              <a:buSzTx/>
              <a:buFont typeface="Clario" panose="020B0503030300000000" pitchFamily="34" charset="0"/>
              <a:buChar char="•"/>
              <a:tabLst/>
              <a:defRPr/>
            </a:pPr>
            <a:r>
              <a:rPr kumimoji="0" lang="en-US" sz="1800" b="1" i="0" u="none" strike="noStrike" kern="1200" cap="none" spc="0" normalizeH="0" baseline="0" noProof="0" dirty="0">
                <a:ln>
                  <a:noFill/>
                </a:ln>
                <a:solidFill>
                  <a:srgbClr val="000000"/>
                </a:solidFill>
                <a:effectLst/>
                <a:uLnTx/>
                <a:uFillTx/>
                <a:latin typeface="Clario"/>
                <a:ea typeface="+mn-ea"/>
                <a:cs typeface="+mn-cs"/>
              </a:rPr>
              <a:t>Technology Stack Integration​​</a:t>
            </a:r>
          </a:p>
          <a:p>
            <a:pPr marL="576263" marR="0" lvl="1" indent="-238125" algn="l" defTabSz="914400" rtl="0" eaLnBrk="1" fontAlgn="base" latinLnBrk="0" hangingPunct="1">
              <a:lnSpc>
                <a:spcPct val="90000"/>
              </a:lnSpc>
              <a:spcBef>
                <a:spcPts val="0"/>
              </a:spcBef>
              <a:spcAft>
                <a:spcPts val="1500"/>
              </a:spcAft>
              <a:buClr>
                <a:srgbClr val="D64000"/>
              </a:buClr>
              <a:buSzTx/>
              <a:buFont typeface="Clario" panose="020B0503030300000000" pitchFamily="34" charset="0"/>
              <a:buChar char="•"/>
              <a:tabLst/>
              <a:defRPr/>
            </a:pPr>
            <a:r>
              <a:rPr kumimoji="0" lang="en-US" sz="1800" b="0" i="0" u="none" strike="noStrike" kern="1200" cap="none" spc="0" normalizeH="0" baseline="0" noProof="0" dirty="0">
                <a:ln>
                  <a:noFill/>
                </a:ln>
                <a:solidFill>
                  <a:srgbClr val="000000"/>
                </a:solidFill>
                <a:effectLst/>
                <a:uLnTx/>
                <a:uFillTx/>
                <a:latin typeface="Clario" panose="020B0503030300000000" pitchFamily="34" charset="0"/>
                <a:ea typeface="+mn-ea"/>
                <a:cs typeface="+mn-cs"/>
              </a:rPr>
              <a:t>Integrated CRM, AI cleansing tools, email platforms, and badge printing enhance event workflows and personalization.</a:t>
            </a:r>
          </a:p>
        </p:txBody>
      </p:sp>
      <p:sp>
        <p:nvSpPr>
          <p:cNvPr id="14" name="Title 6">
            <a:extLst>
              <a:ext uri="{FF2B5EF4-FFF2-40B4-BE49-F238E27FC236}">
                <a16:creationId xmlns:a16="http://schemas.microsoft.com/office/drawing/2014/main" id="{35CD7E02-050D-2A8E-2183-3615CB972124}"/>
              </a:ext>
            </a:extLst>
          </p:cNvPr>
          <p:cNvSpPr>
            <a:spLocks noGrp="1"/>
          </p:cNvSpPr>
          <p:nvPr>
            <p:ph type="title"/>
          </p:nvPr>
        </p:nvSpPr>
        <p:spPr>
          <a:xfrm>
            <a:off x="4535160" y="769019"/>
            <a:ext cx="7371089" cy="438582"/>
          </a:xfrm>
        </p:spPr>
        <p:txBody>
          <a:bodyPr/>
          <a:lstStyle/>
          <a:p>
            <a:r>
              <a:rPr lang="en-US" sz="2500"/>
              <a:t>Collaboration Playbook for BD and Events Teams</a:t>
            </a:r>
          </a:p>
        </p:txBody>
      </p:sp>
      <p:sp>
        <p:nvSpPr>
          <p:cNvPr id="2" name="Rectangle 1">
            <a:extLst>
              <a:ext uri="{FF2B5EF4-FFF2-40B4-BE49-F238E27FC236}">
                <a16:creationId xmlns:a16="http://schemas.microsoft.com/office/drawing/2014/main" id="{34A577D7-4AA4-6324-9B04-9D410BD435FD}"/>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3" name="Picture 2" descr="A black text on a black background&#10;&#10;Description automatically generated">
            <a:extLst>
              <a:ext uri="{FF2B5EF4-FFF2-40B4-BE49-F238E27FC236}">
                <a16:creationId xmlns:a16="http://schemas.microsoft.com/office/drawing/2014/main" id="{18BBB248-1D84-F382-FEA5-BC6EDED1AE3F}"/>
              </a:ext>
            </a:extLst>
          </p:cNvPr>
          <p:cNvPicPr>
            <a:picLocks noChangeAspect="1"/>
          </p:cNvPicPr>
          <p:nvPr/>
        </p:nvPicPr>
        <p:blipFill>
          <a:blip r:embed="rId4"/>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3271539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403AD-600D-4D07-501A-3F41B65B79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0F14846-0D97-6927-EF1C-606D91938173}"/>
              </a:ext>
            </a:extLst>
          </p:cNvPr>
          <p:cNvSpPr>
            <a:spLocks noGrp="1"/>
          </p:cNvSpPr>
          <p:nvPr>
            <p:ph type="title"/>
          </p:nvPr>
        </p:nvSpPr>
        <p:spPr>
          <a:xfrm>
            <a:off x="2427288" y="2875141"/>
            <a:ext cx="9305925" cy="646331"/>
          </a:xfrm>
        </p:spPr>
        <p:txBody>
          <a:bodyPr/>
          <a:lstStyle/>
          <a:p>
            <a:r>
              <a:rPr lang="en-US" sz="4000" dirty="0"/>
              <a:t>Docking the Ship: Measurable Impact</a:t>
            </a:r>
          </a:p>
        </p:txBody>
      </p:sp>
      <p:sp>
        <p:nvSpPr>
          <p:cNvPr id="2" name="Rectangle 1">
            <a:extLst>
              <a:ext uri="{FF2B5EF4-FFF2-40B4-BE49-F238E27FC236}">
                <a16:creationId xmlns:a16="http://schemas.microsoft.com/office/drawing/2014/main" id="{0725A885-F2A3-BF40-7A67-667FEF8E842A}"/>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4" name="Picture 3" descr="A black text on a black background&#10;&#10;Description automatically generated">
            <a:extLst>
              <a:ext uri="{FF2B5EF4-FFF2-40B4-BE49-F238E27FC236}">
                <a16:creationId xmlns:a16="http://schemas.microsoft.com/office/drawing/2014/main" id="{8CD6D467-F049-B9B1-CFB1-F8C1EFE10B4C}"/>
              </a:ext>
            </a:extLst>
          </p:cNvPr>
          <p:cNvPicPr>
            <a:picLocks noChangeAspect="1"/>
          </p:cNvPicPr>
          <p:nvPr/>
        </p:nvPicPr>
        <p:blipFill>
          <a:blip r:embed="rId2"/>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863652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1CE71D3C-7437-79D7-1837-25C5FC4C2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143"/>
            <a:ext cx="12192000" cy="6855565"/>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54C1F3D8-5A01-D824-38CE-161B49FEFFCF}"/>
              </a:ext>
            </a:extLst>
          </p:cNvPr>
          <p:cNvSpPr>
            <a:spLocks noGrp="1"/>
          </p:cNvSpPr>
          <p:nvPr>
            <p:ph type="title"/>
          </p:nvPr>
        </p:nvSpPr>
        <p:spPr>
          <a:xfrm>
            <a:off x="834822" y="1305701"/>
            <a:ext cx="3229178" cy="867930"/>
          </a:xfrm>
        </p:spPr>
        <p:txBody>
          <a:bodyPr/>
          <a:lstStyle/>
          <a:p>
            <a:r>
              <a:rPr lang="en-US" sz="2800"/>
              <a:t>Measurable Impact</a:t>
            </a:r>
            <a:endParaRPr lang="en-US" sz="4000"/>
          </a:p>
        </p:txBody>
      </p:sp>
      <p:sp>
        <p:nvSpPr>
          <p:cNvPr id="19" name="Text Placeholder 2">
            <a:extLst>
              <a:ext uri="{FF2B5EF4-FFF2-40B4-BE49-F238E27FC236}">
                <a16:creationId xmlns:a16="http://schemas.microsoft.com/office/drawing/2014/main" id="{54BC51CD-44D8-3823-59AF-FDD4F947DBF6}"/>
              </a:ext>
            </a:extLst>
          </p:cNvPr>
          <p:cNvSpPr>
            <a:spLocks noGrp="1"/>
          </p:cNvSpPr>
          <p:nvPr>
            <p:ph type="body" sz="quarter" idx="15"/>
          </p:nvPr>
        </p:nvSpPr>
        <p:spPr>
          <a:xfrm>
            <a:off x="833437" y="2290917"/>
            <a:ext cx="3229177" cy="3583241"/>
          </a:xfrm>
        </p:spPr>
        <p:txBody>
          <a:bodyPr/>
          <a:lstStyle/>
          <a:p>
            <a:r>
              <a:rPr lang="en-US" sz="1800"/>
              <a:t>M&amp;BD team meet weekly to align targets and roles and share dashboards for cleansed segments and RSVP velocity. </a:t>
            </a:r>
          </a:p>
          <a:p>
            <a:r>
              <a:rPr lang="en-US" sz="1800"/>
              <a:t>Lawyer impact is tangible: better pre-event intel and faster post-event follow-up = more meaningful conversations and fewer missed touches.</a:t>
            </a:r>
          </a:p>
        </p:txBody>
      </p:sp>
      <p:sp>
        <p:nvSpPr>
          <p:cNvPr id="21" name="Text Placeholder 3">
            <a:extLst>
              <a:ext uri="{FF2B5EF4-FFF2-40B4-BE49-F238E27FC236}">
                <a16:creationId xmlns:a16="http://schemas.microsoft.com/office/drawing/2014/main" id="{D9677BF8-6DD8-E35D-DFA7-769B0C4D8830}"/>
              </a:ext>
            </a:extLst>
          </p:cNvPr>
          <p:cNvSpPr>
            <a:spLocks noGrp="1"/>
          </p:cNvSpPr>
          <p:nvPr>
            <p:ph type="body" sz="quarter" idx="55"/>
          </p:nvPr>
        </p:nvSpPr>
        <p:spPr>
          <a:xfrm>
            <a:off x="4555015" y="1485900"/>
            <a:ext cx="7179783" cy="2665970"/>
          </a:xfrm>
        </p:spPr>
        <p:txBody>
          <a:bodyPr/>
          <a:lstStyle/>
          <a:p>
            <a:pPr marL="115887" indent="0">
              <a:buNone/>
            </a:pPr>
            <a:r>
              <a:rPr lang="en-US" sz="2000" b="1"/>
              <a:t>Once our data was clean and deliverability improved, we saw:</a:t>
            </a:r>
          </a:p>
          <a:p>
            <a:r>
              <a:rPr lang="en-US"/>
              <a:t>Email deliverability increased </a:t>
            </a:r>
            <a:r>
              <a:rPr lang="en-US" b="1"/>
              <a:t>44%</a:t>
            </a:r>
            <a:r>
              <a:rPr lang="en-US"/>
              <a:t> after email platform switch</a:t>
            </a:r>
          </a:p>
          <a:p>
            <a:r>
              <a:rPr lang="en-US"/>
              <a:t>Attendance up </a:t>
            </a:r>
            <a:r>
              <a:rPr lang="en-US" b="1"/>
              <a:t>24%</a:t>
            </a:r>
            <a:r>
              <a:rPr lang="en-US"/>
              <a:t> compared with past year comparable event</a:t>
            </a:r>
          </a:p>
          <a:p>
            <a:r>
              <a:rPr lang="en-US" b="1"/>
              <a:t>~17 hours/month </a:t>
            </a:r>
            <a:r>
              <a:rPr lang="en-US"/>
              <a:t>saved in manual cleanup</a:t>
            </a:r>
          </a:p>
          <a:p>
            <a:r>
              <a:rPr lang="en-US"/>
              <a:t>$ still </a:t>
            </a:r>
            <a:r>
              <a:rPr lang="en-US" b="1" i="1"/>
              <a:t>TBD</a:t>
            </a:r>
            <a:r>
              <a:rPr lang="en-US"/>
              <a:t> from post-event follow-up and pipeline impact</a:t>
            </a:r>
          </a:p>
        </p:txBody>
      </p:sp>
    </p:spTree>
    <p:extLst>
      <p:ext uri="{BB962C8B-B14F-4D97-AF65-F5344CB8AC3E}">
        <p14:creationId xmlns:p14="http://schemas.microsoft.com/office/powerpoint/2010/main" val="4077893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6CEE5-5385-4247-C9E6-B33CCDA9AB94}"/>
              </a:ext>
            </a:extLst>
          </p:cNvPr>
          <p:cNvSpPr>
            <a:spLocks noGrp="1"/>
          </p:cNvSpPr>
          <p:nvPr>
            <p:ph type="title"/>
          </p:nvPr>
        </p:nvSpPr>
        <p:spPr>
          <a:xfrm>
            <a:off x="1254124" y="1800000"/>
            <a:ext cx="9683751" cy="2492990"/>
          </a:xfrm>
        </p:spPr>
        <p:txBody>
          <a:bodyPr wrap="square" anchor="b">
            <a:normAutofit fontScale="90000"/>
          </a:bodyPr>
          <a:lstStyle/>
          <a:p>
            <a:r>
              <a:rPr lang="en-US" sz="5600"/>
              <a:t>Clean data doesn’t win headlines—but it compounds everything you do in BD</a:t>
            </a:r>
          </a:p>
        </p:txBody>
      </p:sp>
      <p:sp>
        <p:nvSpPr>
          <p:cNvPr id="2" name="Rectangle 1">
            <a:extLst>
              <a:ext uri="{FF2B5EF4-FFF2-40B4-BE49-F238E27FC236}">
                <a16:creationId xmlns:a16="http://schemas.microsoft.com/office/drawing/2014/main" id="{56DCCC39-52DB-8E37-AD95-9E5CF5923CC3}"/>
              </a:ext>
            </a:extLst>
          </p:cNvPr>
          <p:cNvSpPr/>
          <p:nvPr/>
        </p:nvSpPr>
        <p:spPr>
          <a:xfrm>
            <a:off x="10283251" y="6206573"/>
            <a:ext cx="1726845" cy="546451"/>
          </a:xfrm>
          <a:prstGeom prst="rect">
            <a:avLst/>
          </a:prstGeom>
          <a:solidFill>
            <a:srgbClr val="FCF2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3" name="Picture 2" descr="A black text on a black background&#10;&#10;Description automatically generated">
            <a:extLst>
              <a:ext uri="{FF2B5EF4-FFF2-40B4-BE49-F238E27FC236}">
                <a16:creationId xmlns:a16="http://schemas.microsoft.com/office/drawing/2014/main" id="{BC16E77A-1334-1B66-5B8D-7F181980336C}"/>
              </a:ext>
            </a:extLst>
          </p:cNvPr>
          <p:cNvPicPr>
            <a:picLocks noChangeAspect="1"/>
          </p:cNvPicPr>
          <p:nvPr/>
        </p:nvPicPr>
        <p:blipFill>
          <a:blip r:embed="rId2"/>
          <a:stretch>
            <a:fillRect/>
          </a:stretch>
        </p:blipFill>
        <p:spPr>
          <a:xfrm>
            <a:off x="9776660" y="6110672"/>
            <a:ext cx="2406316" cy="751706"/>
          </a:xfrm>
          <a:prstGeom prst="rect">
            <a:avLst/>
          </a:prstGeom>
        </p:spPr>
      </p:pic>
    </p:spTree>
    <p:extLst>
      <p:ext uri="{BB962C8B-B14F-4D97-AF65-F5344CB8AC3E}">
        <p14:creationId xmlns:p14="http://schemas.microsoft.com/office/powerpoint/2010/main" val="2673888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66D45-64AE-EB6F-FF9B-A68F1C393A10}"/>
              </a:ext>
            </a:extLst>
          </p:cNvPr>
          <p:cNvSpPr>
            <a:spLocks noGrp="1"/>
          </p:cNvSpPr>
          <p:nvPr>
            <p:ph type="title"/>
          </p:nvPr>
        </p:nvSpPr>
        <p:spPr>
          <a:xfrm>
            <a:off x="1519238" y="3556000"/>
            <a:ext cx="4884737" cy="2529923"/>
          </a:xfrm>
        </p:spPr>
        <p:txBody>
          <a:bodyPr/>
          <a:lstStyle/>
          <a:p>
            <a:r>
              <a:rPr lang="en-US"/>
              <a:t>Table Talk</a:t>
            </a:r>
          </a:p>
        </p:txBody>
      </p:sp>
      <p:sp>
        <p:nvSpPr>
          <p:cNvPr id="3" name="Rectangle 2">
            <a:extLst>
              <a:ext uri="{FF2B5EF4-FFF2-40B4-BE49-F238E27FC236}">
                <a16:creationId xmlns:a16="http://schemas.microsoft.com/office/drawing/2014/main" id="{6FB68338-A06E-C406-71B3-590770FE0E48}"/>
              </a:ext>
            </a:extLst>
          </p:cNvPr>
          <p:cNvSpPr/>
          <p:nvPr/>
        </p:nvSpPr>
        <p:spPr>
          <a:xfrm>
            <a:off x="288619" y="191985"/>
            <a:ext cx="2057713" cy="746978"/>
          </a:xfrm>
          <a:prstGeom prst="rect">
            <a:avLst/>
          </a:prstGeom>
          <a:solidFill>
            <a:srgbClr val="E3F3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4" name="Picture 3" descr="A black text on a black background&#10;&#10;Description automatically generated">
            <a:extLst>
              <a:ext uri="{FF2B5EF4-FFF2-40B4-BE49-F238E27FC236}">
                <a16:creationId xmlns:a16="http://schemas.microsoft.com/office/drawing/2014/main" id="{C8424912-D406-DFDB-D6CA-59EBEAA145F8}"/>
              </a:ext>
            </a:extLst>
          </p:cNvPr>
          <p:cNvPicPr>
            <a:picLocks noChangeAspect="1"/>
          </p:cNvPicPr>
          <p:nvPr/>
        </p:nvPicPr>
        <p:blipFill>
          <a:blip r:embed="rId2"/>
          <a:stretch>
            <a:fillRect/>
          </a:stretch>
        </p:blipFill>
        <p:spPr>
          <a:xfrm>
            <a:off x="181904" y="189621"/>
            <a:ext cx="2406316" cy="751706"/>
          </a:xfrm>
          <a:prstGeom prst="rect">
            <a:avLst/>
          </a:prstGeom>
        </p:spPr>
      </p:pic>
    </p:spTree>
    <p:extLst>
      <p:ext uri="{BB962C8B-B14F-4D97-AF65-F5344CB8AC3E}">
        <p14:creationId xmlns:p14="http://schemas.microsoft.com/office/powerpoint/2010/main" val="2060243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A056C-4D1D-B3BB-DF02-B5817B861A24}"/>
              </a:ext>
            </a:extLst>
          </p:cNvPr>
          <p:cNvSpPr>
            <a:spLocks noGrp="1"/>
          </p:cNvSpPr>
          <p:nvPr>
            <p:ph type="title"/>
          </p:nvPr>
        </p:nvSpPr>
        <p:spPr/>
        <p:txBody>
          <a:bodyPr/>
          <a:lstStyle/>
          <a:p>
            <a:r>
              <a:rPr lang="en-US"/>
              <a:t>Questions</a:t>
            </a:r>
          </a:p>
        </p:txBody>
      </p:sp>
      <p:sp>
        <p:nvSpPr>
          <p:cNvPr id="3" name="Text Placeholder 2">
            <a:extLst>
              <a:ext uri="{FF2B5EF4-FFF2-40B4-BE49-F238E27FC236}">
                <a16:creationId xmlns:a16="http://schemas.microsoft.com/office/drawing/2014/main" id="{0551E25D-C37A-9BD0-012E-CFEDAB7FA3FC}"/>
              </a:ext>
            </a:extLst>
          </p:cNvPr>
          <p:cNvSpPr>
            <a:spLocks noGrp="1"/>
          </p:cNvSpPr>
          <p:nvPr>
            <p:ph type="body" sz="quarter" idx="12"/>
          </p:nvPr>
        </p:nvSpPr>
        <p:spPr/>
        <p:txBody>
          <a:bodyPr/>
          <a:lstStyle/>
          <a:p>
            <a:r>
              <a:rPr lang="en-US"/>
              <a:t>Table Talk</a:t>
            </a:r>
          </a:p>
        </p:txBody>
      </p:sp>
      <p:sp>
        <p:nvSpPr>
          <p:cNvPr id="5" name="Text Placeholder 4">
            <a:extLst>
              <a:ext uri="{FF2B5EF4-FFF2-40B4-BE49-F238E27FC236}">
                <a16:creationId xmlns:a16="http://schemas.microsoft.com/office/drawing/2014/main" id="{15830DAF-DE75-0E80-3881-2488CEF14CBE}"/>
              </a:ext>
            </a:extLst>
          </p:cNvPr>
          <p:cNvSpPr>
            <a:spLocks noGrp="1"/>
          </p:cNvSpPr>
          <p:nvPr>
            <p:ph type="body" sz="quarter" idx="29"/>
          </p:nvPr>
        </p:nvSpPr>
        <p:spPr>
          <a:xfrm>
            <a:off x="4606576" y="1797269"/>
            <a:ext cx="6515996" cy="4247818"/>
          </a:xfrm>
        </p:spPr>
        <p:txBody>
          <a:bodyPr/>
          <a:lstStyle/>
          <a:p>
            <a:r>
              <a:rPr lang="en-US" dirty="0"/>
              <a:t>What’s the biggest barrier you’ve faced in using AI for CRM—technology, governance, or cultural adoption?</a:t>
            </a:r>
          </a:p>
          <a:p>
            <a:endParaRPr lang="en-US" dirty="0"/>
          </a:p>
          <a:p>
            <a:r>
              <a:rPr lang="en-US" dirty="0"/>
              <a:t>Do you trust AI to make changes in your CRM autonomously, or do you keep a human-in-the-loop?</a:t>
            </a:r>
          </a:p>
          <a:p>
            <a:endParaRPr lang="en-US" dirty="0"/>
          </a:p>
          <a:p>
            <a:r>
              <a:rPr lang="en-US" dirty="0"/>
              <a:t>If your CRM were 99% accurate tomorrow, what would that unlock for your BD and marketing teams?</a:t>
            </a:r>
          </a:p>
        </p:txBody>
      </p:sp>
      <p:sp>
        <p:nvSpPr>
          <p:cNvPr id="8" name="Footer Placeholder 7">
            <a:extLst>
              <a:ext uri="{FF2B5EF4-FFF2-40B4-BE49-F238E27FC236}">
                <a16:creationId xmlns:a16="http://schemas.microsoft.com/office/drawing/2014/main" id="{C4BAEA25-ADEC-BA73-999A-A1E1C072FBD9}"/>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23121"/>
                </a:solidFill>
                <a:effectLst/>
                <a:uLnTx/>
                <a:uFillTx/>
                <a:latin typeface="Clario"/>
                <a:ea typeface="+mn-ea"/>
                <a:cs typeface="+mn-cs"/>
              </a:rPr>
              <a:t>Table Talk</a:t>
            </a:r>
          </a:p>
        </p:txBody>
      </p:sp>
      <p:sp>
        <p:nvSpPr>
          <p:cNvPr id="4" name="Rectangle 3">
            <a:extLst>
              <a:ext uri="{FF2B5EF4-FFF2-40B4-BE49-F238E27FC236}">
                <a16:creationId xmlns:a16="http://schemas.microsoft.com/office/drawing/2014/main" id="{A6777786-9D9A-76BE-CCC1-E80CE4181242}"/>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6" name="Picture 5" descr="A black text on a black background&#10;&#10;Description automatically generated">
            <a:extLst>
              <a:ext uri="{FF2B5EF4-FFF2-40B4-BE49-F238E27FC236}">
                <a16:creationId xmlns:a16="http://schemas.microsoft.com/office/drawing/2014/main" id="{72C74CAA-95BA-4743-A2E5-DFA48E3BAA1F}"/>
              </a:ext>
            </a:extLst>
          </p:cNvPr>
          <p:cNvPicPr>
            <a:picLocks noChangeAspect="1"/>
          </p:cNvPicPr>
          <p:nvPr/>
        </p:nvPicPr>
        <p:blipFill>
          <a:blip r:embed="rId2"/>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722660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3A65D-CE14-CCC0-556B-6EF33A19FC2C}"/>
              </a:ext>
            </a:extLst>
          </p:cNvPr>
          <p:cNvSpPr>
            <a:spLocks noGrp="1"/>
          </p:cNvSpPr>
          <p:nvPr>
            <p:ph type="title"/>
          </p:nvPr>
        </p:nvSpPr>
        <p:spPr>
          <a:xfrm>
            <a:off x="413823" y="2624858"/>
            <a:ext cx="11208584" cy="923330"/>
          </a:xfrm>
        </p:spPr>
        <p:txBody>
          <a:bodyPr/>
          <a:lstStyle/>
          <a:p>
            <a:r>
              <a:rPr lang="en-US" dirty="0"/>
              <a:t>Strategic Intelligence</a:t>
            </a:r>
          </a:p>
        </p:txBody>
      </p:sp>
      <p:sp>
        <p:nvSpPr>
          <p:cNvPr id="8" name="Text Placeholder 7">
            <a:extLst>
              <a:ext uri="{FF2B5EF4-FFF2-40B4-BE49-F238E27FC236}">
                <a16:creationId xmlns:a16="http://schemas.microsoft.com/office/drawing/2014/main" id="{198F4C6B-D55B-F68E-BD42-0DD7B92A95E9}"/>
              </a:ext>
            </a:extLst>
          </p:cNvPr>
          <p:cNvSpPr>
            <a:spLocks noGrp="1"/>
          </p:cNvSpPr>
          <p:nvPr>
            <p:ph type="body" sz="quarter" idx="10"/>
          </p:nvPr>
        </p:nvSpPr>
        <p:spPr>
          <a:xfrm>
            <a:off x="491708" y="3637801"/>
            <a:ext cx="11208584" cy="1370522"/>
          </a:xfrm>
        </p:spPr>
        <p:txBody>
          <a:bodyPr/>
          <a:lstStyle/>
          <a:p>
            <a:r>
              <a:rPr lang="en-US" dirty="0"/>
              <a:t>Using SI and AI to support client growth</a:t>
            </a:r>
          </a:p>
        </p:txBody>
      </p:sp>
      <p:sp>
        <p:nvSpPr>
          <p:cNvPr id="11" name="Text Placeholder 10">
            <a:extLst>
              <a:ext uri="{FF2B5EF4-FFF2-40B4-BE49-F238E27FC236}">
                <a16:creationId xmlns:a16="http://schemas.microsoft.com/office/drawing/2014/main" id="{0CE89625-7731-4946-D627-6C96F22E51B6}"/>
              </a:ext>
            </a:extLst>
          </p:cNvPr>
          <p:cNvSpPr>
            <a:spLocks noGrp="1"/>
          </p:cNvSpPr>
          <p:nvPr>
            <p:ph type="body" sz="quarter" idx="17"/>
          </p:nvPr>
        </p:nvSpPr>
        <p:spPr/>
        <p:txBody>
          <a:bodyPr/>
          <a:lstStyle/>
          <a:p>
            <a:r>
              <a:rPr lang="en-US"/>
              <a:t>Zena Applebaum, Harbor Global</a:t>
            </a:r>
          </a:p>
        </p:txBody>
      </p:sp>
      <p:sp>
        <p:nvSpPr>
          <p:cNvPr id="9" name="Text Placeholder 8">
            <a:extLst>
              <a:ext uri="{FF2B5EF4-FFF2-40B4-BE49-F238E27FC236}">
                <a16:creationId xmlns:a16="http://schemas.microsoft.com/office/drawing/2014/main" id="{093636E5-3D71-5738-845F-3B6EB93F0BA3}"/>
              </a:ext>
            </a:extLst>
          </p:cNvPr>
          <p:cNvSpPr>
            <a:spLocks noGrp="1"/>
          </p:cNvSpPr>
          <p:nvPr>
            <p:ph type="body" sz="quarter" idx="15"/>
          </p:nvPr>
        </p:nvSpPr>
        <p:spPr/>
        <p:txBody>
          <a:bodyPr/>
          <a:lstStyle/>
          <a:p>
            <a:r>
              <a:rPr lang="en-US"/>
              <a:t>January 23, 2026</a:t>
            </a:r>
          </a:p>
        </p:txBody>
      </p:sp>
      <p:grpSp>
        <p:nvGrpSpPr>
          <p:cNvPr id="4" name="Graphic 119">
            <a:extLst>
              <a:ext uri="{FF2B5EF4-FFF2-40B4-BE49-F238E27FC236}">
                <a16:creationId xmlns:a16="http://schemas.microsoft.com/office/drawing/2014/main" id="{E206FFAB-2F17-7607-2609-5C6DA45A38E9}"/>
              </a:ext>
            </a:extLst>
          </p:cNvPr>
          <p:cNvGrpSpPr>
            <a:grpSpLocks noChangeAspect="1"/>
          </p:cNvGrpSpPr>
          <p:nvPr/>
        </p:nvGrpSpPr>
        <p:grpSpPr>
          <a:xfrm>
            <a:off x="491708" y="6353684"/>
            <a:ext cx="1268919" cy="272024"/>
            <a:chOff x="585423" y="6262849"/>
            <a:chExt cx="817718" cy="175298"/>
          </a:xfrm>
          <a:solidFill>
            <a:schemeClr val="bg1"/>
          </a:solidFill>
        </p:grpSpPr>
        <p:sp>
          <p:nvSpPr>
            <p:cNvPr id="5" name="Freeform: Shape 123">
              <a:extLst>
                <a:ext uri="{FF2B5EF4-FFF2-40B4-BE49-F238E27FC236}">
                  <a16:creationId xmlns:a16="http://schemas.microsoft.com/office/drawing/2014/main" id="{DF8109FD-A9A6-030A-61A4-B70B0A72B3CE}"/>
                </a:ext>
              </a:extLst>
            </p:cNvPr>
            <p:cNvSpPr/>
            <p:nvPr/>
          </p:nvSpPr>
          <p:spPr>
            <a:xfrm>
              <a:off x="585423" y="6292631"/>
              <a:ext cx="101351" cy="116186"/>
            </a:xfrm>
            <a:custGeom>
              <a:avLst/>
              <a:gdLst>
                <a:gd name="connsiteX0" fmla="*/ 0 w 101351"/>
                <a:gd name="connsiteY0" fmla="*/ 112562 h 116186"/>
                <a:gd name="connsiteX1" fmla="*/ 0 w 101351"/>
                <a:gd name="connsiteY1" fmla="*/ 3624 h 116186"/>
                <a:gd name="connsiteX2" fmla="*/ 3624 w 101351"/>
                <a:gd name="connsiteY2" fmla="*/ 0 h 116186"/>
                <a:gd name="connsiteX3" fmla="*/ 23215 w 101351"/>
                <a:gd name="connsiteY3" fmla="*/ 0 h 116186"/>
                <a:gd name="connsiteX4" fmla="*/ 26838 w 101351"/>
                <a:gd name="connsiteY4" fmla="*/ 3624 h 116186"/>
                <a:gd name="connsiteX5" fmla="*/ 26838 w 101351"/>
                <a:gd name="connsiteY5" fmla="*/ 42239 h 116186"/>
                <a:gd name="connsiteX6" fmla="*/ 28197 w 101351"/>
                <a:gd name="connsiteY6" fmla="*/ 43598 h 116186"/>
                <a:gd name="connsiteX7" fmla="*/ 73267 w 101351"/>
                <a:gd name="connsiteY7" fmla="*/ 43598 h 116186"/>
                <a:gd name="connsiteX8" fmla="*/ 74626 w 101351"/>
                <a:gd name="connsiteY8" fmla="*/ 42239 h 116186"/>
                <a:gd name="connsiteX9" fmla="*/ 74626 w 101351"/>
                <a:gd name="connsiteY9" fmla="*/ 3624 h 116186"/>
                <a:gd name="connsiteX10" fmla="*/ 78250 w 101351"/>
                <a:gd name="connsiteY10" fmla="*/ 0 h 116186"/>
                <a:gd name="connsiteX11" fmla="*/ 97728 w 101351"/>
                <a:gd name="connsiteY11" fmla="*/ 0 h 116186"/>
                <a:gd name="connsiteX12" fmla="*/ 101351 w 101351"/>
                <a:gd name="connsiteY12" fmla="*/ 3624 h 116186"/>
                <a:gd name="connsiteX13" fmla="*/ 101351 w 101351"/>
                <a:gd name="connsiteY13" fmla="*/ 112562 h 116186"/>
                <a:gd name="connsiteX14" fmla="*/ 97728 w 101351"/>
                <a:gd name="connsiteY14" fmla="*/ 116186 h 116186"/>
                <a:gd name="connsiteX15" fmla="*/ 78250 w 101351"/>
                <a:gd name="connsiteY15" fmla="*/ 116186 h 116186"/>
                <a:gd name="connsiteX16" fmla="*/ 74626 w 101351"/>
                <a:gd name="connsiteY16" fmla="*/ 112562 h 116186"/>
                <a:gd name="connsiteX17" fmla="*/ 74626 w 101351"/>
                <a:gd name="connsiteY17" fmla="*/ 71682 h 116186"/>
                <a:gd name="connsiteX18" fmla="*/ 73267 w 101351"/>
                <a:gd name="connsiteY18" fmla="*/ 70323 h 116186"/>
                <a:gd name="connsiteX19" fmla="*/ 28197 w 101351"/>
                <a:gd name="connsiteY19" fmla="*/ 70323 h 116186"/>
                <a:gd name="connsiteX20" fmla="*/ 26838 w 101351"/>
                <a:gd name="connsiteY20" fmla="*/ 71682 h 116186"/>
                <a:gd name="connsiteX21" fmla="*/ 26838 w 101351"/>
                <a:gd name="connsiteY21" fmla="*/ 112562 h 116186"/>
                <a:gd name="connsiteX22" fmla="*/ 23215 w 101351"/>
                <a:gd name="connsiteY22" fmla="*/ 116186 h 116186"/>
                <a:gd name="connsiteX23" fmla="*/ 3624 w 101351"/>
                <a:gd name="connsiteY23" fmla="*/ 116186 h 116186"/>
                <a:gd name="connsiteX24" fmla="*/ 0 w 101351"/>
                <a:gd name="connsiteY24" fmla="*/ 112562 h 1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1351" h="116186">
                  <a:moveTo>
                    <a:pt x="0" y="112562"/>
                  </a:moveTo>
                  <a:lnTo>
                    <a:pt x="0" y="3624"/>
                  </a:lnTo>
                  <a:cubicBezTo>
                    <a:pt x="0" y="1585"/>
                    <a:pt x="1585" y="0"/>
                    <a:pt x="3624" y="0"/>
                  </a:cubicBezTo>
                  <a:lnTo>
                    <a:pt x="23215" y="0"/>
                  </a:lnTo>
                  <a:cubicBezTo>
                    <a:pt x="25253" y="0"/>
                    <a:pt x="26838" y="1585"/>
                    <a:pt x="26838" y="3624"/>
                  </a:cubicBezTo>
                  <a:lnTo>
                    <a:pt x="26838" y="42239"/>
                  </a:lnTo>
                  <a:cubicBezTo>
                    <a:pt x="26838" y="43032"/>
                    <a:pt x="27404" y="43598"/>
                    <a:pt x="28197" y="43598"/>
                  </a:cubicBezTo>
                  <a:lnTo>
                    <a:pt x="73267" y="43598"/>
                  </a:lnTo>
                  <a:cubicBezTo>
                    <a:pt x="74060" y="43598"/>
                    <a:pt x="74626" y="43032"/>
                    <a:pt x="74626" y="42239"/>
                  </a:cubicBezTo>
                  <a:lnTo>
                    <a:pt x="74626" y="3624"/>
                  </a:lnTo>
                  <a:cubicBezTo>
                    <a:pt x="74626" y="1585"/>
                    <a:pt x="76212" y="0"/>
                    <a:pt x="78250" y="0"/>
                  </a:cubicBezTo>
                  <a:lnTo>
                    <a:pt x="97728" y="0"/>
                  </a:lnTo>
                  <a:cubicBezTo>
                    <a:pt x="99766" y="0"/>
                    <a:pt x="101351" y="1585"/>
                    <a:pt x="101351" y="3624"/>
                  </a:cubicBezTo>
                  <a:lnTo>
                    <a:pt x="101351" y="112562"/>
                  </a:lnTo>
                  <a:cubicBezTo>
                    <a:pt x="101351" y="114601"/>
                    <a:pt x="99766" y="116186"/>
                    <a:pt x="97728" y="116186"/>
                  </a:cubicBezTo>
                  <a:lnTo>
                    <a:pt x="78250" y="116186"/>
                  </a:lnTo>
                  <a:cubicBezTo>
                    <a:pt x="76212" y="116186"/>
                    <a:pt x="74626" y="114601"/>
                    <a:pt x="74626" y="112562"/>
                  </a:cubicBezTo>
                  <a:lnTo>
                    <a:pt x="74626" y="71682"/>
                  </a:lnTo>
                  <a:cubicBezTo>
                    <a:pt x="74626" y="70889"/>
                    <a:pt x="74060" y="70323"/>
                    <a:pt x="73267" y="70323"/>
                  </a:cubicBezTo>
                  <a:lnTo>
                    <a:pt x="28197" y="70323"/>
                  </a:lnTo>
                  <a:cubicBezTo>
                    <a:pt x="27404" y="70323"/>
                    <a:pt x="26838" y="70889"/>
                    <a:pt x="26838" y="71682"/>
                  </a:cubicBezTo>
                  <a:lnTo>
                    <a:pt x="26838" y="112562"/>
                  </a:lnTo>
                  <a:cubicBezTo>
                    <a:pt x="26838" y="114601"/>
                    <a:pt x="25253" y="116186"/>
                    <a:pt x="23215" y="116186"/>
                  </a:cubicBezTo>
                  <a:lnTo>
                    <a:pt x="3624" y="116186"/>
                  </a:lnTo>
                  <a:cubicBezTo>
                    <a:pt x="1585" y="116186"/>
                    <a:pt x="0" y="114601"/>
                    <a:pt x="0" y="112562"/>
                  </a:cubicBezTo>
                  <a:close/>
                </a:path>
              </a:pathLst>
            </a:custGeom>
            <a:solidFill>
              <a:schemeClr val="bg1"/>
            </a:solidFill>
            <a:ln w="1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lario"/>
                <a:ea typeface="+mn-ea"/>
                <a:cs typeface="+mn-cs"/>
              </a:endParaRPr>
            </a:p>
          </p:txBody>
        </p:sp>
        <p:sp>
          <p:nvSpPr>
            <p:cNvPr id="6" name="Freeform: Shape 124">
              <a:extLst>
                <a:ext uri="{FF2B5EF4-FFF2-40B4-BE49-F238E27FC236}">
                  <a16:creationId xmlns:a16="http://schemas.microsoft.com/office/drawing/2014/main" id="{252724F2-799C-2FB6-C6B0-7D616ACCE954}"/>
                </a:ext>
              </a:extLst>
            </p:cNvPr>
            <p:cNvSpPr/>
            <p:nvPr/>
          </p:nvSpPr>
          <p:spPr>
            <a:xfrm>
              <a:off x="714478" y="6292518"/>
              <a:ext cx="114114" cy="116299"/>
            </a:xfrm>
            <a:custGeom>
              <a:avLst/>
              <a:gdLst>
                <a:gd name="connsiteX0" fmla="*/ 267 w 114114"/>
                <a:gd name="connsiteY0" fmla="*/ 110751 h 116299"/>
                <a:gd name="connsiteX1" fmla="*/ 40128 w 114114"/>
                <a:gd name="connsiteY1" fmla="*/ 3284 h 116299"/>
                <a:gd name="connsiteX2" fmla="*/ 44771 w 114114"/>
                <a:gd name="connsiteY2" fmla="*/ 0 h 116299"/>
                <a:gd name="connsiteX3" fmla="*/ 69344 w 114114"/>
                <a:gd name="connsiteY3" fmla="*/ 0 h 116299"/>
                <a:gd name="connsiteX4" fmla="*/ 73987 w 114114"/>
                <a:gd name="connsiteY4" fmla="*/ 3284 h 116299"/>
                <a:gd name="connsiteX5" fmla="*/ 113848 w 114114"/>
                <a:gd name="connsiteY5" fmla="*/ 110751 h 116299"/>
                <a:gd name="connsiteX6" fmla="*/ 109998 w 114114"/>
                <a:gd name="connsiteY6" fmla="*/ 116299 h 116299"/>
                <a:gd name="connsiteX7" fmla="*/ 87690 w 114114"/>
                <a:gd name="connsiteY7" fmla="*/ 116299 h 116299"/>
                <a:gd name="connsiteX8" fmla="*/ 84519 w 114114"/>
                <a:gd name="connsiteY8" fmla="*/ 114035 h 116299"/>
                <a:gd name="connsiteX9" fmla="*/ 78177 w 114114"/>
                <a:gd name="connsiteY9" fmla="*/ 96369 h 116299"/>
                <a:gd name="connsiteX10" fmla="*/ 75233 w 114114"/>
                <a:gd name="connsiteY10" fmla="*/ 94330 h 116299"/>
                <a:gd name="connsiteX11" fmla="*/ 38769 w 114114"/>
                <a:gd name="connsiteY11" fmla="*/ 94330 h 116299"/>
                <a:gd name="connsiteX12" fmla="*/ 35825 w 114114"/>
                <a:gd name="connsiteY12" fmla="*/ 96369 h 116299"/>
                <a:gd name="connsiteX13" fmla="*/ 29483 w 114114"/>
                <a:gd name="connsiteY13" fmla="*/ 114035 h 116299"/>
                <a:gd name="connsiteX14" fmla="*/ 26313 w 114114"/>
                <a:gd name="connsiteY14" fmla="*/ 116299 h 116299"/>
                <a:gd name="connsiteX15" fmla="*/ 4004 w 114114"/>
                <a:gd name="connsiteY15" fmla="*/ 116299 h 116299"/>
                <a:gd name="connsiteX16" fmla="*/ 267 w 114114"/>
                <a:gd name="connsiteY16" fmla="*/ 110751 h 116299"/>
                <a:gd name="connsiteX17" fmla="*/ 69344 w 114114"/>
                <a:gd name="connsiteY17" fmla="*/ 66699 h 116299"/>
                <a:gd name="connsiteX18" fmla="*/ 58700 w 114114"/>
                <a:gd name="connsiteY18" fmla="*/ 35445 h 116299"/>
                <a:gd name="connsiteX19" fmla="*/ 55529 w 114114"/>
                <a:gd name="connsiteY19" fmla="*/ 35445 h 116299"/>
                <a:gd name="connsiteX20" fmla="*/ 44771 w 114114"/>
                <a:gd name="connsiteY20" fmla="*/ 66699 h 116299"/>
                <a:gd name="connsiteX21" fmla="*/ 46243 w 114114"/>
                <a:gd name="connsiteY21" fmla="*/ 68738 h 116299"/>
                <a:gd name="connsiteX22" fmla="*/ 67872 w 114114"/>
                <a:gd name="connsiteY22" fmla="*/ 68738 h 116299"/>
                <a:gd name="connsiteX23" fmla="*/ 69344 w 114114"/>
                <a:gd name="connsiteY23" fmla="*/ 66699 h 11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114" h="116299">
                  <a:moveTo>
                    <a:pt x="267" y="110751"/>
                  </a:moveTo>
                  <a:lnTo>
                    <a:pt x="40128" y="3284"/>
                  </a:lnTo>
                  <a:cubicBezTo>
                    <a:pt x="40808" y="1359"/>
                    <a:pt x="42733" y="0"/>
                    <a:pt x="44771" y="0"/>
                  </a:cubicBezTo>
                  <a:lnTo>
                    <a:pt x="69344" y="0"/>
                  </a:lnTo>
                  <a:cubicBezTo>
                    <a:pt x="71383" y="0"/>
                    <a:pt x="73308" y="1246"/>
                    <a:pt x="73987" y="3284"/>
                  </a:cubicBezTo>
                  <a:lnTo>
                    <a:pt x="113848" y="110751"/>
                  </a:lnTo>
                  <a:cubicBezTo>
                    <a:pt x="114868" y="113468"/>
                    <a:pt x="112829" y="116299"/>
                    <a:pt x="109998" y="116299"/>
                  </a:cubicBezTo>
                  <a:lnTo>
                    <a:pt x="87690" y="116299"/>
                  </a:lnTo>
                  <a:cubicBezTo>
                    <a:pt x="86217" y="116299"/>
                    <a:pt x="84972" y="115393"/>
                    <a:pt x="84519" y="114035"/>
                  </a:cubicBezTo>
                  <a:lnTo>
                    <a:pt x="78177" y="96369"/>
                  </a:lnTo>
                  <a:cubicBezTo>
                    <a:pt x="77724" y="95123"/>
                    <a:pt x="76592" y="94330"/>
                    <a:pt x="75233" y="94330"/>
                  </a:cubicBezTo>
                  <a:lnTo>
                    <a:pt x="38769" y="94330"/>
                  </a:lnTo>
                  <a:cubicBezTo>
                    <a:pt x="37410" y="94330"/>
                    <a:pt x="36278" y="95123"/>
                    <a:pt x="35825" y="96369"/>
                  </a:cubicBezTo>
                  <a:lnTo>
                    <a:pt x="29483" y="114035"/>
                  </a:lnTo>
                  <a:cubicBezTo>
                    <a:pt x="29030" y="115393"/>
                    <a:pt x="27672" y="116299"/>
                    <a:pt x="26313" y="116299"/>
                  </a:cubicBezTo>
                  <a:lnTo>
                    <a:pt x="4004" y="116299"/>
                  </a:lnTo>
                  <a:cubicBezTo>
                    <a:pt x="1286" y="116299"/>
                    <a:pt x="-752" y="113468"/>
                    <a:pt x="267" y="110751"/>
                  </a:cubicBezTo>
                  <a:close/>
                  <a:moveTo>
                    <a:pt x="69344" y="66699"/>
                  </a:moveTo>
                  <a:lnTo>
                    <a:pt x="58700" y="35445"/>
                  </a:lnTo>
                  <a:cubicBezTo>
                    <a:pt x="58247" y="33973"/>
                    <a:pt x="56095" y="33973"/>
                    <a:pt x="55529" y="35445"/>
                  </a:cubicBezTo>
                  <a:lnTo>
                    <a:pt x="44771" y="66699"/>
                  </a:lnTo>
                  <a:cubicBezTo>
                    <a:pt x="44431" y="67719"/>
                    <a:pt x="45224" y="68738"/>
                    <a:pt x="46243" y="68738"/>
                  </a:cubicBezTo>
                  <a:lnTo>
                    <a:pt x="67872" y="68738"/>
                  </a:lnTo>
                  <a:cubicBezTo>
                    <a:pt x="68892" y="68738"/>
                    <a:pt x="69684" y="67719"/>
                    <a:pt x="69344" y="66699"/>
                  </a:cubicBezTo>
                  <a:close/>
                </a:path>
              </a:pathLst>
            </a:custGeom>
            <a:solidFill>
              <a:schemeClr val="bg1"/>
            </a:solidFill>
            <a:ln w="1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lario"/>
                <a:ea typeface="+mn-ea"/>
                <a:cs typeface="+mn-cs"/>
              </a:endParaRPr>
            </a:p>
          </p:txBody>
        </p:sp>
        <p:sp>
          <p:nvSpPr>
            <p:cNvPr id="7" name="Freeform: Shape 125">
              <a:extLst>
                <a:ext uri="{FF2B5EF4-FFF2-40B4-BE49-F238E27FC236}">
                  <a16:creationId xmlns:a16="http://schemas.microsoft.com/office/drawing/2014/main" id="{FC705256-A028-FA6B-1054-11EA5EB8466A}"/>
                </a:ext>
              </a:extLst>
            </p:cNvPr>
            <p:cNvSpPr/>
            <p:nvPr/>
          </p:nvSpPr>
          <p:spPr>
            <a:xfrm>
              <a:off x="856977" y="6292631"/>
              <a:ext cx="93197" cy="116299"/>
            </a:xfrm>
            <a:custGeom>
              <a:avLst/>
              <a:gdLst>
                <a:gd name="connsiteX0" fmla="*/ 0 w 93197"/>
                <a:gd name="connsiteY0" fmla="*/ 112562 h 116299"/>
                <a:gd name="connsiteX1" fmla="*/ 0 w 93197"/>
                <a:gd name="connsiteY1" fmla="*/ 4530 h 116299"/>
                <a:gd name="connsiteX2" fmla="*/ 4530 w 93197"/>
                <a:gd name="connsiteY2" fmla="*/ 0 h 116299"/>
                <a:gd name="connsiteX3" fmla="*/ 58319 w 93197"/>
                <a:gd name="connsiteY3" fmla="*/ 0 h 116299"/>
                <a:gd name="connsiteX4" fmla="*/ 93198 w 93197"/>
                <a:gd name="connsiteY4" fmla="*/ 35218 h 116299"/>
                <a:gd name="connsiteX5" fmla="*/ 73720 w 93197"/>
                <a:gd name="connsiteY5" fmla="*/ 68058 h 116299"/>
                <a:gd name="connsiteX6" fmla="*/ 72475 w 93197"/>
                <a:gd name="connsiteY6" fmla="*/ 72022 h 116299"/>
                <a:gd name="connsiteX7" fmla="*/ 92745 w 93197"/>
                <a:gd name="connsiteY7" fmla="*/ 110977 h 116299"/>
                <a:gd name="connsiteX8" fmla="*/ 89461 w 93197"/>
                <a:gd name="connsiteY8" fmla="*/ 116299 h 116299"/>
                <a:gd name="connsiteX9" fmla="*/ 68285 w 93197"/>
                <a:gd name="connsiteY9" fmla="*/ 116299 h 116299"/>
                <a:gd name="connsiteX10" fmla="*/ 65227 w 93197"/>
                <a:gd name="connsiteY10" fmla="*/ 114488 h 116299"/>
                <a:gd name="connsiteX11" fmla="*/ 44730 w 93197"/>
                <a:gd name="connsiteY11" fmla="*/ 75306 h 116299"/>
                <a:gd name="connsiteX12" fmla="*/ 43032 w 93197"/>
                <a:gd name="connsiteY12" fmla="*/ 74287 h 116299"/>
                <a:gd name="connsiteX13" fmla="*/ 28424 w 93197"/>
                <a:gd name="connsiteY13" fmla="*/ 74287 h 116299"/>
                <a:gd name="connsiteX14" fmla="*/ 26725 w 93197"/>
                <a:gd name="connsiteY14" fmla="*/ 75985 h 116299"/>
                <a:gd name="connsiteX15" fmla="*/ 26725 w 93197"/>
                <a:gd name="connsiteY15" fmla="*/ 112676 h 116299"/>
                <a:gd name="connsiteX16" fmla="*/ 23101 w 93197"/>
                <a:gd name="connsiteY16" fmla="*/ 116299 h 116299"/>
                <a:gd name="connsiteX17" fmla="*/ 3624 w 93197"/>
                <a:gd name="connsiteY17" fmla="*/ 116299 h 116299"/>
                <a:gd name="connsiteX18" fmla="*/ 0 w 93197"/>
                <a:gd name="connsiteY18" fmla="*/ 112562 h 116299"/>
                <a:gd name="connsiteX19" fmla="*/ 53677 w 93197"/>
                <a:gd name="connsiteY19" fmla="*/ 48581 h 116299"/>
                <a:gd name="connsiteX20" fmla="*/ 66020 w 93197"/>
                <a:gd name="connsiteY20" fmla="*/ 37143 h 116299"/>
                <a:gd name="connsiteX21" fmla="*/ 53677 w 93197"/>
                <a:gd name="connsiteY21" fmla="*/ 25593 h 116299"/>
                <a:gd name="connsiteX22" fmla="*/ 28424 w 93197"/>
                <a:gd name="connsiteY22" fmla="*/ 25593 h 116299"/>
                <a:gd name="connsiteX23" fmla="*/ 26725 w 93197"/>
                <a:gd name="connsiteY23" fmla="*/ 27291 h 116299"/>
                <a:gd name="connsiteX24" fmla="*/ 26725 w 93197"/>
                <a:gd name="connsiteY24" fmla="*/ 46995 h 116299"/>
                <a:gd name="connsiteX25" fmla="*/ 28424 w 93197"/>
                <a:gd name="connsiteY25" fmla="*/ 48694 h 116299"/>
                <a:gd name="connsiteX26" fmla="*/ 53677 w 93197"/>
                <a:gd name="connsiteY26" fmla="*/ 48694 h 11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3197" h="116299">
                  <a:moveTo>
                    <a:pt x="0" y="112562"/>
                  </a:moveTo>
                  <a:lnTo>
                    <a:pt x="0" y="4530"/>
                  </a:lnTo>
                  <a:cubicBezTo>
                    <a:pt x="0" y="2038"/>
                    <a:pt x="2038" y="0"/>
                    <a:pt x="4530" y="0"/>
                  </a:cubicBezTo>
                  <a:lnTo>
                    <a:pt x="58319" y="0"/>
                  </a:lnTo>
                  <a:cubicBezTo>
                    <a:pt x="78929" y="0"/>
                    <a:pt x="93198" y="14495"/>
                    <a:pt x="93198" y="35218"/>
                  </a:cubicBezTo>
                  <a:cubicBezTo>
                    <a:pt x="93198" y="55602"/>
                    <a:pt x="79609" y="64888"/>
                    <a:pt x="73720" y="68058"/>
                  </a:cubicBezTo>
                  <a:cubicBezTo>
                    <a:pt x="72248" y="68851"/>
                    <a:pt x="71682" y="70550"/>
                    <a:pt x="72475" y="72022"/>
                  </a:cubicBezTo>
                  <a:lnTo>
                    <a:pt x="92745" y="110977"/>
                  </a:lnTo>
                  <a:cubicBezTo>
                    <a:pt x="93991" y="113355"/>
                    <a:pt x="92292" y="116299"/>
                    <a:pt x="89461" y="116299"/>
                  </a:cubicBezTo>
                  <a:lnTo>
                    <a:pt x="68285" y="116299"/>
                  </a:lnTo>
                  <a:cubicBezTo>
                    <a:pt x="67039" y="116299"/>
                    <a:pt x="65793" y="115620"/>
                    <a:pt x="65227" y="114488"/>
                  </a:cubicBezTo>
                  <a:lnTo>
                    <a:pt x="44730" y="75306"/>
                  </a:lnTo>
                  <a:cubicBezTo>
                    <a:pt x="44391" y="74626"/>
                    <a:pt x="43711" y="74287"/>
                    <a:pt x="43032" y="74287"/>
                  </a:cubicBezTo>
                  <a:lnTo>
                    <a:pt x="28424" y="74287"/>
                  </a:lnTo>
                  <a:cubicBezTo>
                    <a:pt x="27518" y="74287"/>
                    <a:pt x="26725" y="75079"/>
                    <a:pt x="26725" y="75985"/>
                  </a:cubicBezTo>
                  <a:lnTo>
                    <a:pt x="26725" y="112676"/>
                  </a:lnTo>
                  <a:cubicBezTo>
                    <a:pt x="26725" y="114714"/>
                    <a:pt x="25140" y="116299"/>
                    <a:pt x="23101" y="116299"/>
                  </a:cubicBezTo>
                  <a:lnTo>
                    <a:pt x="3624" y="116299"/>
                  </a:lnTo>
                  <a:cubicBezTo>
                    <a:pt x="1585" y="116186"/>
                    <a:pt x="0" y="114601"/>
                    <a:pt x="0" y="112562"/>
                  </a:cubicBezTo>
                  <a:close/>
                  <a:moveTo>
                    <a:pt x="53677" y="48581"/>
                  </a:moveTo>
                  <a:cubicBezTo>
                    <a:pt x="61264" y="48581"/>
                    <a:pt x="66020" y="43938"/>
                    <a:pt x="66020" y="37143"/>
                  </a:cubicBezTo>
                  <a:cubicBezTo>
                    <a:pt x="66020" y="29783"/>
                    <a:pt x="61377" y="25593"/>
                    <a:pt x="53677" y="25593"/>
                  </a:cubicBezTo>
                  <a:lnTo>
                    <a:pt x="28424" y="25593"/>
                  </a:lnTo>
                  <a:cubicBezTo>
                    <a:pt x="27518" y="25593"/>
                    <a:pt x="26725" y="26385"/>
                    <a:pt x="26725" y="27291"/>
                  </a:cubicBezTo>
                  <a:lnTo>
                    <a:pt x="26725" y="46995"/>
                  </a:lnTo>
                  <a:cubicBezTo>
                    <a:pt x="26725" y="47901"/>
                    <a:pt x="27518" y="48694"/>
                    <a:pt x="28424" y="48694"/>
                  </a:cubicBezTo>
                  <a:lnTo>
                    <a:pt x="53677" y="48694"/>
                  </a:lnTo>
                  <a:close/>
                </a:path>
              </a:pathLst>
            </a:custGeom>
            <a:solidFill>
              <a:schemeClr val="bg1"/>
            </a:solidFill>
            <a:ln w="1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lario"/>
                <a:ea typeface="+mn-ea"/>
                <a:cs typeface="+mn-cs"/>
              </a:endParaRPr>
            </a:p>
          </p:txBody>
        </p:sp>
        <p:sp>
          <p:nvSpPr>
            <p:cNvPr id="12" name="Freeform: Shape 126">
              <a:extLst>
                <a:ext uri="{FF2B5EF4-FFF2-40B4-BE49-F238E27FC236}">
                  <a16:creationId xmlns:a16="http://schemas.microsoft.com/office/drawing/2014/main" id="{1FD97B55-B262-4A2F-DE17-2FC306CF5750}"/>
                </a:ext>
              </a:extLst>
            </p:cNvPr>
            <p:cNvSpPr/>
            <p:nvPr/>
          </p:nvSpPr>
          <p:spPr>
            <a:xfrm>
              <a:off x="1309944" y="6292631"/>
              <a:ext cx="93197" cy="116299"/>
            </a:xfrm>
            <a:custGeom>
              <a:avLst/>
              <a:gdLst>
                <a:gd name="connsiteX0" fmla="*/ 0 w 93197"/>
                <a:gd name="connsiteY0" fmla="*/ 112562 h 116299"/>
                <a:gd name="connsiteX1" fmla="*/ 0 w 93197"/>
                <a:gd name="connsiteY1" fmla="*/ 4530 h 116299"/>
                <a:gd name="connsiteX2" fmla="*/ 4530 w 93197"/>
                <a:gd name="connsiteY2" fmla="*/ 0 h 116299"/>
                <a:gd name="connsiteX3" fmla="*/ 58319 w 93197"/>
                <a:gd name="connsiteY3" fmla="*/ 0 h 116299"/>
                <a:gd name="connsiteX4" fmla="*/ 93198 w 93197"/>
                <a:gd name="connsiteY4" fmla="*/ 35218 h 116299"/>
                <a:gd name="connsiteX5" fmla="*/ 73720 w 93197"/>
                <a:gd name="connsiteY5" fmla="*/ 68058 h 116299"/>
                <a:gd name="connsiteX6" fmla="*/ 72475 w 93197"/>
                <a:gd name="connsiteY6" fmla="*/ 72022 h 116299"/>
                <a:gd name="connsiteX7" fmla="*/ 92745 w 93197"/>
                <a:gd name="connsiteY7" fmla="*/ 110977 h 116299"/>
                <a:gd name="connsiteX8" fmla="*/ 89461 w 93197"/>
                <a:gd name="connsiteY8" fmla="*/ 116299 h 116299"/>
                <a:gd name="connsiteX9" fmla="*/ 68285 w 93197"/>
                <a:gd name="connsiteY9" fmla="*/ 116299 h 116299"/>
                <a:gd name="connsiteX10" fmla="*/ 65227 w 93197"/>
                <a:gd name="connsiteY10" fmla="*/ 114488 h 116299"/>
                <a:gd name="connsiteX11" fmla="*/ 44730 w 93197"/>
                <a:gd name="connsiteY11" fmla="*/ 75306 h 116299"/>
                <a:gd name="connsiteX12" fmla="*/ 43032 w 93197"/>
                <a:gd name="connsiteY12" fmla="*/ 74287 h 116299"/>
                <a:gd name="connsiteX13" fmla="*/ 28424 w 93197"/>
                <a:gd name="connsiteY13" fmla="*/ 74287 h 116299"/>
                <a:gd name="connsiteX14" fmla="*/ 26725 w 93197"/>
                <a:gd name="connsiteY14" fmla="*/ 75985 h 116299"/>
                <a:gd name="connsiteX15" fmla="*/ 26725 w 93197"/>
                <a:gd name="connsiteY15" fmla="*/ 112676 h 116299"/>
                <a:gd name="connsiteX16" fmla="*/ 23101 w 93197"/>
                <a:gd name="connsiteY16" fmla="*/ 116299 h 116299"/>
                <a:gd name="connsiteX17" fmla="*/ 3624 w 93197"/>
                <a:gd name="connsiteY17" fmla="*/ 116299 h 116299"/>
                <a:gd name="connsiteX18" fmla="*/ 0 w 93197"/>
                <a:gd name="connsiteY18" fmla="*/ 112562 h 116299"/>
                <a:gd name="connsiteX19" fmla="*/ 53677 w 93197"/>
                <a:gd name="connsiteY19" fmla="*/ 48581 h 116299"/>
                <a:gd name="connsiteX20" fmla="*/ 66020 w 93197"/>
                <a:gd name="connsiteY20" fmla="*/ 37143 h 116299"/>
                <a:gd name="connsiteX21" fmla="*/ 53677 w 93197"/>
                <a:gd name="connsiteY21" fmla="*/ 25593 h 116299"/>
                <a:gd name="connsiteX22" fmla="*/ 28424 w 93197"/>
                <a:gd name="connsiteY22" fmla="*/ 25593 h 116299"/>
                <a:gd name="connsiteX23" fmla="*/ 26725 w 93197"/>
                <a:gd name="connsiteY23" fmla="*/ 27291 h 116299"/>
                <a:gd name="connsiteX24" fmla="*/ 26725 w 93197"/>
                <a:gd name="connsiteY24" fmla="*/ 46995 h 116299"/>
                <a:gd name="connsiteX25" fmla="*/ 28424 w 93197"/>
                <a:gd name="connsiteY25" fmla="*/ 48694 h 116299"/>
                <a:gd name="connsiteX26" fmla="*/ 53677 w 93197"/>
                <a:gd name="connsiteY26" fmla="*/ 48694 h 11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3197" h="116299">
                  <a:moveTo>
                    <a:pt x="0" y="112562"/>
                  </a:moveTo>
                  <a:lnTo>
                    <a:pt x="0" y="4530"/>
                  </a:lnTo>
                  <a:cubicBezTo>
                    <a:pt x="0" y="2038"/>
                    <a:pt x="2038" y="0"/>
                    <a:pt x="4530" y="0"/>
                  </a:cubicBezTo>
                  <a:lnTo>
                    <a:pt x="58319" y="0"/>
                  </a:lnTo>
                  <a:cubicBezTo>
                    <a:pt x="78929" y="0"/>
                    <a:pt x="93198" y="14495"/>
                    <a:pt x="93198" y="35218"/>
                  </a:cubicBezTo>
                  <a:cubicBezTo>
                    <a:pt x="93198" y="55602"/>
                    <a:pt x="79609" y="64888"/>
                    <a:pt x="73720" y="68058"/>
                  </a:cubicBezTo>
                  <a:cubicBezTo>
                    <a:pt x="72248" y="68851"/>
                    <a:pt x="71682" y="70550"/>
                    <a:pt x="72475" y="72022"/>
                  </a:cubicBezTo>
                  <a:lnTo>
                    <a:pt x="92745" y="110977"/>
                  </a:lnTo>
                  <a:cubicBezTo>
                    <a:pt x="93991" y="113355"/>
                    <a:pt x="92292" y="116299"/>
                    <a:pt x="89461" y="116299"/>
                  </a:cubicBezTo>
                  <a:lnTo>
                    <a:pt x="68285" y="116299"/>
                  </a:lnTo>
                  <a:cubicBezTo>
                    <a:pt x="67039" y="116299"/>
                    <a:pt x="65793" y="115620"/>
                    <a:pt x="65227" y="114488"/>
                  </a:cubicBezTo>
                  <a:lnTo>
                    <a:pt x="44730" y="75306"/>
                  </a:lnTo>
                  <a:cubicBezTo>
                    <a:pt x="44391" y="74626"/>
                    <a:pt x="43711" y="74287"/>
                    <a:pt x="43032" y="74287"/>
                  </a:cubicBezTo>
                  <a:lnTo>
                    <a:pt x="28424" y="74287"/>
                  </a:lnTo>
                  <a:cubicBezTo>
                    <a:pt x="27518" y="74287"/>
                    <a:pt x="26725" y="75079"/>
                    <a:pt x="26725" y="75985"/>
                  </a:cubicBezTo>
                  <a:lnTo>
                    <a:pt x="26725" y="112676"/>
                  </a:lnTo>
                  <a:cubicBezTo>
                    <a:pt x="26725" y="114714"/>
                    <a:pt x="25140" y="116299"/>
                    <a:pt x="23101" y="116299"/>
                  </a:cubicBezTo>
                  <a:lnTo>
                    <a:pt x="3624" y="116299"/>
                  </a:lnTo>
                  <a:cubicBezTo>
                    <a:pt x="1699" y="116186"/>
                    <a:pt x="0" y="114601"/>
                    <a:pt x="0" y="112562"/>
                  </a:cubicBezTo>
                  <a:close/>
                  <a:moveTo>
                    <a:pt x="53677" y="48581"/>
                  </a:moveTo>
                  <a:cubicBezTo>
                    <a:pt x="61264" y="48581"/>
                    <a:pt x="66020" y="43938"/>
                    <a:pt x="66020" y="37143"/>
                  </a:cubicBezTo>
                  <a:cubicBezTo>
                    <a:pt x="66020" y="29783"/>
                    <a:pt x="61377" y="25593"/>
                    <a:pt x="53677" y="25593"/>
                  </a:cubicBezTo>
                  <a:lnTo>
                    <a:pt x="28424" y="25593"/>
                  </a:lnTo>
                  <a:cubicBezTo>
                    <a:pt x="27518" y="25593"/>
                    <a:pt x="26725" y="26385"/>
                    <a:pt x="26725" y="27291"/>
                  </a:cubicBezTo>
                  <a:lnTo>
                    <a:pt x="26725" y="46995"/>
                  </a:lnTo>
                  <a:cubicBezTo>
                    <a:pt x="26725" y="47901"/>
                    <a:pt x="27518" y="48694"/>
                    <a:pt x="28424" y="48694"/>
                  </a:cubicBezTo>
                  <a:lnTo>
                    <a:pt x="53677" y="48694"/>
                  </a:lnTo>
                  <a:close/>
                </a:path>
              </a:pathLst>
            </a:custGeom>
            <a:solidFill>
              <a:schemeClr val="bg1"/>
            </a:solidFill>
            <a:ln w="1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lario"/>
                <a:ea typeface="+mn-ea"/>
                <a:cs typeface="+mn-cs"/>
              </a:endParaRPr>
            </a:p>
          </p:txBody>
        </p:sp>
        <p:sp>
          <p:nvSpPr>
            <p:cNvPr id="13" name="Freeform: Shape 127">
              <a:extLst>
                <a:ext uri="{FF2B5EF4-FFF2-40B4-BE49-F238E27FC236}">
                  <a16:creationId xmlns:a16="http://schemas.microsoft.com/office/drawing/2014/main" id="{DE16D354-7663-3C71-DB17-3AA7F801E2DB}"/>
                </a:ext>
              </a:extLst>
            </p:cNvPr>
            <p:cNvSpPr/>
            <p:nvPr/>
          </p:nvSpPr>
          <p:spPr>
            <a:xfrm>
              <a:off x="986865" y="6292631"/>
              <a:ext cx="94103" cy="116186"/>
            </a:xfrm>
            <a:custGeom>
              <a:avLst/>
              <a:gdLst>
                <a:gd name="connsiteX0" fmla="*/ 0 w 94103"/>
                <a:gd name="connsiteY0" fmla="*/ 111656 h 116186"/>
                <a:gd name="connsiteX1" fmla="*/ 0 w 94103"/>
                <a:gd name="connsiteY1" fmla="*/ 4530 h 116186"/>
                <a:gd name="connsiteX2" fmla="*/ 4530 w 94103"/>
                <a:gd name="connsiteY2" fmla="*/ 0 h 116186"/>
                <a:gd name="connsiteX3" fmla="*/ 57867 w 94103"/>
                <a:gd name="connsiteY3" fmla="*/ 0 h 116186"/>
                <a:gd name="connsiteX4" fmla="*/ 92632 w 94103"/>
                <a:gd name="connsiteY4" fmla="*/ 32727 h 116186"/>
                <a:gd name="connsiteX5" fmla="*/ 83459 w 94103"/>
                <a:gd name="connsiteY5" fmla="*/ 54583 h 116186"/>
                <a:gd name="connsiteX6" fmla="*/ 83459 w 94103"/>
                <a:gd name="connsiteY6" fmla="*/ 57187 h 116186"/>
                <a:gd name="connsiteX7" fmla="*/ 94104 w 94103"/>
                <a:gd name="connsiteY7" fmla="*/ 80515 h 116186"/>
                <a:gd name="connsiteX8" fmla="*/ 57867 w 94103"/>
                <a:gd name="connsiteY8" fmla="*/ 116186 h 116186"/>
                <a:gd name="connsiteX9" fmla="*/ 4530 w 94103"/>
                <a:gd name="connsiteY9" fmla="*/ 116186 h 116186"/>
                <a:gd name="connsiteX10" fmla="*/ 0 w 94103"/>
                <a:gd name="connsiteY10" fmla="*/ 111656 h 116186"/>
                <a:gd name="connsiteX11" fmla="*/ 27971 w 94103"/>
                <a:gd name="connsiteY11" fmla="*/ 44617 h 116186"/>
                <a:gd name="connsiteX12" fmla="*/ 54356 w 94103"/>
                <a:gd name="connsiteY12" fmla="*/ 44617 h 116186"/>
                <a:gd name="connsiteX13" fmla="*/ 64435 w 94103"/>
                <a:gd name="connsiteY13" fmla="*/ 38049 h 116186"/>
                <a:gd name="connsiteX14" fmla="*/ 54922 w 94103"/>
                <a:gd name="connsiteY14" fmla="*/ 23441 h 116186"/>
                <a:gd name="connsiteX15" fmla="*/ 27857 w 94103"/>
                <a:gd name="connsiteY15" fmla="*/ 23441 h 116186"/>
                <a:gd name="connsiteX16" fmla="*/ 26159 w 94103"/>
                <a:gd name="connsiteY16" fmla="*/ 25140 h 116186"/>
                <a:gd name="connsiteX17" fmla="*/ 26159 w 94103"/>
                <a:gd name="connsiteY17" fmla="*/ 43032 h 116186"/>
                <a:gd name="connsiteX18" fmla="*/ 27971 w 94103"/>
                <a:gd name="connsiteY18" fmla="*/ 44617 h 116186"/>
                <a:gd name="connsiteX19" fmla="*/ 54582 w 94103"/>
                <a:gd name="connsiteY19" fmla="*/ 91386 h 116186"/>
                <a:gd name="connsiteX20" fmla="*/ 66586 w 94103"/>
                <a:gd name="connsiteY20" fmla="*/ 79609 h 116186"/>
                <a:gd name="connsiteX21" fmla="*/ 54582 w 94103"/>
                <a:gd name="connsiteY21" fmla="*/ 68058 h 116186"/>
                <a:gd name="connsiteX22" fmla="*/ 27857 w 94103"/>
                <a:gd name="connsiteY22" fmla="*/ 68058 h 116186"/>
                <a:gd name="connsiteX23" fmla="*/ 26159 w 94103"/>
                <a:gd name="connsiteY23" fmla="*/ 69757 h 116186"/>
                <a:gd name="connsiteX24" fmla="*/ 26159 w 94103"/>
                <a:gd name="connsiteY24" fmla="*/ 89801 h 116186"/>
                <a:gd name="connsiteX25" fmla="*/ 27857 w 94103"/>
                <a:gd name="connsiteY25" fmla="*/ 91499 h 116186"/>
                <a:gd name="connsiteX26" fmla="*/ 54582 w 94103"/>
                <a:gd name="connsiteY26" fmla="*/ 91499 h 1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4103" h="116186">
                  <a:moveTo>
                    <a:pt x="0" y="111656"/>
                  </a:moveTo>
                  <a:lnTo>
                    <a:pt x="0" y="4530"/>
                  </a:lnTo>
                  <a:cubicBezTo>
                    <a:pt x="0" y="2038"/>
                    <a:pt x="2038" y="0"/>
                    <a:pt x="4530" y="0"/>
                  </a:cubicBezTo>
                  <a:lnTo>
                    <a:pt x="57867" y="0"/>
                  </a:lnTo>
                  <a:cubicBezTo>
                    <a:pt x="78476" y="0"/>
                    <a:pt x="92632" y="14042"/>
                    <a:pt x="92632" y="32727"/>
                  </a:cubicBezTo>
                  <a:cubicBezTo>
                    <a:pt x="92632" y="45750"/>
                    <a:pt x="86743" y="52091"/>
                    <a:pt x="83459" y="54583"/>
                  </a:cubicBezTo>
                  <a:cubicBezTo>
                    <a:pt x="82553" y="55262"/>
                    <a:pt x="82553" y="56621"/>
                    <a:pt x="83459" y="57187"/>
                  </a:cubicBezTo>
                  <a:cubicBezTo>
                    <a:pt x="87083" y="59905"/>
                    <a:pt x="94104" y="67039"/>
                    <a:pt x="94104" y="80515"/>
                  </a:cubicBezTo>
                  <a:cubicBezTo>
                    <a:pt x="94104" y="101918"/>
                    <a:pt x="80175" y="116186"/>
                    <a:pt x="57867" y="116186"/>
                  </a:cubicBezTo>
                  <a:lnTo>
                    <a:pt x="4530" y="116186"/>
                  </a:lnTo>
                  <a:cubicBezTo>
                    <a:pt x="2038" y="116186"/>
                    <a:pt x="0" y="114148"/>
                    <a:pt x="0" y="111656"/>
                  </a:cubicBezTo>
                  <a:close/>
                  <a:moveTo>
                    <a:pt x="27971" y="44617"/>
                  </a:moveTo>
                  <a:lnTo>
                    <a:pt x="54356" y="44617"/>
                  </a:lnTo>
                  <a:cubicBezTo>
                    <a:pt x="58772" y="44617"/>
                    <a:pt x="62849" y="42126"/>
                    <a:pt x="64435" y="38049"/>
                  </a:cubicBezTo>
                  <a:cubicBezTo>
                    <a:pt x="67152" y="31028"/>
                    <a:pt x="62283" y="23441"/>
                    <a:pt x="54922" y="23441"/>
                  </a:cubicBezTo>
                  <a:lnTo>
                    <a:pt x="27857" y="23441"/>
                  </a:lnTo>
                  <a:cubicBezTo>
                    <a:pt x="26952" y="23441"/>
                    <a:pt x="26159" y="24234"/>
                    <a:pt x="26159" y="25140"/>
                  </a:cubicBezTo>
                  <a:lnTo>
                    <a:pt x="26159" y="43032"/>
                  </a:lnTo>
                  <a:cubicBezTo>
                    <a:pt x="26272" y="43825"/>
                    <a:pt x="27065" y="44617"/>
                    <a:pt x="27971" y="44617"/>
                  </a:cubicBezTo>
                  <a:close/>
                  <a:moveTo>
                    <a:pt x="54582" y="91386"/>
                  </a:moveTo>
                  <a:cubicBezTo>
                    <a:pt x="62283" y="91386"/>
                    <a:pt x="66586" y="86290"/>
                    <a:pt x="66586" y="79609"/>
                  </a:cubicBezTo>
                  <a:cubicBezTo>
                    <a:pt x="66586" y="73154"/>
                    <a:pt x="62170" y="68058"/>
                    <a:pt x="54582" y="68058"/>
                  </a:cubicBezTo>
                  <a:lnTo>
                    <a:pt x="27857" y="68058"/>
                  </a:lnTo>
                  <a:cubicBezTo>
                    <a:pt x="26952" y="68058"/>
                    <a:pt x="26159" y="68851"/>
                    <a:pt x="26159" y="69757"/>
                  </a:cubicBezTo>
                  <a:lnTo>
                    <a:pt x="26159" y="89801"/>
                  </a:lnTo>
                  <a:cubicBezTo>
                    <a:pt x="26159" y="90707"/>
                    <a:pt x="26952" y="91499"/>
                    <a:pt x="27857" y="91499"/>
                  </a:cubicBezTo>
                  <a:lnTo>
                    <a:pt x="54582" y="91499"/>
                  </a:lnTo>
                  <a:close/>
                </a:path>
              </a:pathLst>
            </a:custGeom>
            <a:solidFill>
              <a:schemeClr val="bg1"/>
            </a:solidFill>
            <a:ln w="1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lario"/>
                <a:ea typeface="+mn-ea"/>
                <a:cs typeface="+mn-cs"/>
              </a:endParaRPr>
            </a:p>
          </p:txBody>
        </p:sp>
        <p:grpSp>
          <p:nvGrpSpPr>
            <p:cNvPr id="14" name="Graphic 119">
              <a:extLst>
                <a:ext uri="{FF2B5EF4-FFF2-40B4-BE49-F238E27FC236}">
                  <a16:creationId xmlns:a16="http://schemas.microsoft.com/office/drawing/2014/main" id="{F655B64C-BFD5-8C94-EFBF-8C90675985A3}"/>
                </a:ext>
              </a:extLst>
            </p:cNvPr>
            <p:cNvGrpSpPr/>
            <p:nvPr/>
          </p:nvGrpSpPr>
          <p:grpSpPr>
            <a:xfrm>
              <a:off x="1113922" y="6262849"/>
              <a:ext cx="160916" cy="175298"/>
              <a:chOff x="1113922" y="6262849"/>
              <a:chExt cx="160916" cy="175298"/>
            </a:xfrm>
            <a:solidFill>
              <a:schemeClr val="bg1"/>
            </a:solidFill>
          </p:grpSpPr>
          <p:sp>
            <p:nvSpPr>
              <p:cNvPr id="16" name="Freeform: Shape 129">
                <a:extLst>
                  <a:ext uri="{FF2B5EF4-FFF2-40B4-BE49-F238E27FC236}">
                    <a16:creationId xmlns:a16="http://schemas.microsoft.com/office/drawing/2014/main" id="{07FF46F7-E826-1923-7A8B-D3A6B1C09344}"/>
                  </a:ext>
                </a:extLst>
              </p:cNvPr>
              <p:cNvSpPr/>
              <p:nvPr/>
            </p:nvSpPr>
            <p:spPr>
              <a:xfrm>
                <a:off x="1113922" y="6262849"/>
                <a:ext cx="47680" cy="175298"/>
              </a:xfrm>
              <a:custGeom>
                <a:avLst/>
                <a:gdLst>
                  <a:gd name="connsiteX0" fmla="*/ 44391 w 47680"/>
                  <a:gd name="connsiteY0" fmla="*/ 175298 h 175298"/>
                  <a:gd name="connsiteX1" fmla="*/ 40993 w 47680"/>
                  <a:gd name="connsiteY1" fmla="*/ 175298 h 175298"/>
                  <a:gd name="connsiteX2" fmla="*/ 0 w 47680"/>
                  <a:gd name="connsiteY2" fmla="*/ 134305 h 175298"/>
                  <a:gd name="connsiteX3" fmla="*/ 0 w 47680"/>
                  <a:gd name="connsiteY3" fmla="*/ 40994 h 175298"/>
                  <a:gd name="connsiteX4" fmla="*/ 40993 w 47680"/>
                  <a:gd name="connsiteY4" fmla="*/ 0 h 175298"/>
                  <a:gd name="connsiteX5" fmla="*/ 44391 w 47680"/>
                  <a:gd name="connsiteY5" fmla="*/ 0 h 175298"/>
                  <a:gd name="connsiteX6" fmla="*/ 47675 w 47680"/>
                  <a:gd name="connsiteY6" fmla="*/ 3284 h 175298"/>
                  <a:gd name="connsiteX7" fmla="*/ 47675 w 47680"/>
                  <a:gd name="connsiteY7" fmla="*/ 28197 h 175298"/>
                  <a:gd name="connsiteX8" fmla="*/ 46316 w 47680"/>
                  <a:gd name="connsiteY8" fmla="*/ 29556 h 175298"/>
                  <a:gd name="connsiteX9" fmla="*/ 45523 w 47680"/>
                  <a:gd name="connsiteY9" fmla="*/ 29556 h 175298"/>
                  <a:gd name="connsiteX10" fmla="*/ 29556 w 47680"/>
                  <a:gd name="connsiteY10" fmla="*/ 45523 h 175298"/>
                  <a:gd name="connsiteX11" fmla="*/ 29556 w 47680"/>
                  <a:gd name="connsiteY11" fmla="*/ 129775 h 175298"/>
                  <a:gd name="connsiteX12" fmla="*/ 45523 w 47680"/>
                  <a:gd name="connsiteY12" fmla="*/ 145742 h 175298"/>
                  <a:gd name="connsiteX13" fmla="*/ 46316 w 47680"/>
                  <a:gd name="connsiteY13" fmla="*/ 145742 h 175298"/>
                  <a:gd name="connsiteX14" fmla="*/ 47675 w 47680"/>
                  <a:gd name="connsiteY14" fmla="*/ 147101 h 175298"/>
                  <a:gd name="connsiteX15" fmla="*/ 47675 w 47680"/>
                  <a:gd name="connsiteY15" fmla="*/ 171901 h 175298"/>
                  <a:gd name="connsiteX16" fmla="*/ 44391 w 47680"/>
                  <a:gd name="connsiteY16" fmla="*/ 175298 h 17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680" h="175298">
                    <a:moveTo>
                      <a:pt x="44391" y="175298"/>
                    </a:moveTo>
                    <a:lnTo>
                      <a:pt x="40993" y="175298"/>
                    </a:lnTo>
                    <a:cubicBezTo>
                      <a:pt x="18345" y="175298"/>
                      <a:pt x="0" y="156953"/>
                      <a:pt x="0" y="134305"/>
                    </a:cubicBezTo>
                    <a:lnTo>
                      <a:pt x="0" y="40994"/>
                    </a:lnTo>
                    <a:cubicBezTo>
                      <a:pt x="0" y="18345"/>
                      <a:pt x="18345" y="0"/>
                      <a:pt x="40993" y="0"/>
                    </a:cubicBezTo>
                    <a:lnTo>
                      <a:pt x="44391" y="0"/>
                    </a:lnTo>
                    <a:cubicBezTo>
                      <a:pt x="46203" y="0"/>
                      <a:pt x="47675" y="1472"/>
                      <a:pt x="47675" y="3284"/>
                    </a:cubicBezTo>
                    <a:lnTo>
                      <a:pt x="47675" y="28197"/>
                    </a:lnTo>
                    <a:cubicBezTo>
                      <a:pt x="47675" y="28990"/>
                      <a:pt x="47109" y="29556"/>
                      <a:pt x="46316" y="29556"/>
                    </a:cubicBezTo>
                    <a:lnTo>
                      <a:pt x="45523" y="29556"/>
                    </a:lnTo>
                    <a:cubicBezTo>
                      <a:pt x="36690" y="29556"/>
                      <a:pt x="29556" y="36690"/>
                      <a:pt x="29556" y="45523"/>
                    </a:cubicBezTo>
                    <a:lnTo>
                      <a:pt x="29556" y="129775"/>
                    </a:lnTo>
                    <a:cubicBezTo>
                      <a:pt x="29556" y="138608"/>
                      <a:pt x="36690" y="145742"/>
                      <a:pt x="45523" y="145742"/>
                    </a:cubicBezTo>
                    <a:lnTo>
                      <a:pt x="46316" y="145742"/>
                    </a:lnTo>
                    <a:cubicBezTo>
                      <a:pt x="47109" y="145742"/>
                      <a:pt x="47675" y="146308"/>
                      <a:pt x="47675" y="147101"/>
                    </a:cubicBezTo>
                    <a:lnTo>
                      <a:pt x="47675" y="171901"/>
                    </a:lnTo>
                    <a:cubicBezTo>
                      <a:pt x="47788" y="173826"/>
                      <a:pt x="46316" y="175298"/>
                      <a:pt x="44391" y="175298"/>
                    </a:cubicBezTo>
                    <a:close/>
                  </a:path>
                </a:pathLst>
              </a:custGeom>
              <a:solidFill>
                <a:schemeClr val="bg1"/>
              </a:solidFill>
              <a:ln w="1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lario"/>
                  <a:ea typeface="+mn-ea"/>
                  <a:cs typeface="+mn-cs"/>
                </a:endParaRPr>
              </a:p>
            </p:txBody>
          </p:sp>
          <p:sp>
            <p:nvSpPr>
              <p:cNvPr id="17" name="Freeform: Shape 130">
                <a:extLst>
                  <a:ext uri="{FF2B5EF4-FFF2-40B4-BE49-F238E27FC236}">
                    <a16:creationId xmlns:a16="http://schemas.microsoft.com/office/drawing/2014/main" id="{406347D4-EC94-783D-61C2-41D57EA79B4E}"/>
                  </a:ext>
                </a:extLst>
              </p:cNvPr>
              <p:cNvSpPr/>
              <p:nvPr/>
            </p:nvSpPr>
            <p:spPr>
              <a:xfrm>
                <a:off x="1227158" y="6262849"/>
                <a:ext cx="47680" cy="175298"/>
              </a:xfrm>
              <a:custGeom>
                <a:avLst/>
                <a:gdLst>
                  <a:gd name="connsiteX0" fmla="*/ 3290 w 47680"/>
                  <a:gd name="connsiteY0" fmla="*/ 175298 h 175298"/>
                  <a:gd name="connsiteX1" fmla="*/ 6687 w 47680"/>
                  <a:gd name="connsiteY1" fmla="*/ 175298 h 175298"/>
                  <a:gd name="connsiteX2" fmla="*/ 47681 w 47680"/>
                  <a:gd name="connsiteY2" fmla="*/ 134305 h 175298"/>
                  <a:gd name="connsiteX3" fmla="*/ 47681 w 47680"/>
                  <a:gd name="connsiteY3" fmla="*/ 40994 h 175298"/>
                  <a:gd name="connsiteX4" fmla="*/ 6687 w 47680"/>
                  <a:gd name="connsiteY4" fmla="*/ 0 h 175298"/>
                  <a:gd name="connsiteX5" fmla="*/ 3290 w 47680"/>
                  <a:gd name="connsiteY5" fmla="*/ 0 h 175298"/>
                  <a:gd name="connsiteX6" fmla="*/ 6 w 47680"/>
                  <a:gd name="connsiteY6" fmla="*/ 3284 h 175298"/>
                  <a:gd name="connsiteX7" fmla="*/ 6 w 47680"/>
                  <a:gd name="connsiteY7" fmla="*/ 28197 h 175298"/>
                  <a:gd name="connsiteX8" fmla="*/ 1365 w 47680"/>
                  <a:gd name="connsiteY8" fmla="*/ 29556 h 175298"/>
                  <a:gd name="connsiteX9" fmla="*/ 2157 w 47680"/>
                  <a:gd name="connsiteY9" fmla="*/ 29556 h 175298"/>
                  <a:gd name="connsiteX10" fmla="*/ 18124 w 47680"/>
                  <a:gd name="connsiteY10" fmla="*/ 45523 h 175298"/>
                  <a:gd name="connsiteX11" fmla="*/ 18124 w 47680"/>
                  <a:gd name="connsiteY11" fmla="*/ 129775 h 175298"/>
                  <a:gd name="connsiteX12" fmla="*/ 2157 w 47680"/>
                  <a:gd name="connsiteY12" fmla="*/ 145742 h 175298"/>
                  <a:gd name="connsiteX13" fmla="*/ 1365 w 47680"/>
                  <a:gd name="connsiteY13" fmla="*/ 145742 h 175298"/>
                  <a:gd name="connsiteX14" fmla="*/ 6 w 47680"/>
                  <a:gd name="connsiteY14" fmla="*/ 147101 h 175298"/>
                  <a:gd name="connsiteX15" fmla="*/ 6 w 47680"/>
                  <a:gd name="connsiteY15" fmla="*/ 171901 h 175298"/>
                  <a:gd name="connsiteX16" fmla="*/ 3290 w 47680"/>
                  <a:gd name="connsiteY16" fmla="*/ 175298 h 17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680" h="175298">
                    <a:moveTo>
                      <a:pt x="3290" y="175298"/>
                    </a:moveTo>
                    <a:lnTo>
                      <a:pt x="6687" y="175298"/>
                    </a:lnTo>
                    <a:cubicBezTo>
                      <a:pt x="29335" y="175298"/>
                      <a:pt x="47681" y="156953"/>
                      <a:pt x="47681" y="134305"/>
                    </a:cubicBezTo>
                    <a:lnTo>
                      <a:pt x="47681" y="40994"/>
                    </a:lnTo>
                    <a:cubicBezTo>
                      <a:pt x="47681" y="18345"/>
                      <a:pt x="29335" y="0"/>
                      <a:pt x="6687" y="0"/>
                    </a:cubicBezTo>
                    <a:lnTo>
                      <a:pt x="3290" y="0"/>
                    </a:lnTo>
                    <a:cubicBezTo>
                      <a:pt x="1478" y="0"/>
                      <a:pt x="6" y="1472"/>
                      <a:pt x="6" y="3284"/>
                    </a:cubicBezTo>
                    <a:lnTo>
                      <a:pt x="6" y="28197"/>
                    </a:lnTo>
                    <a:cubicBezTo>
                      <a:pt x="6" y="28990"/>
                      <a:pt x="572" y="29556"/>
                      <a:pt x="1365" y="29556"/>
                    </a:cubicBezTo>
                    <a:lnTo>
                      <a:pt x="2157" y="29556"/>
                    </a:lnTo>
                    <a:cubicBezTo>
                      <a:pt x="10990" y="29556"/>
                      <a:pt x="18124" y="36690"/>
                      <a:pt x="18124" y="45523"/>
                    </a:cubicBezTo>
                    <a:lnTo>
                      <a:pt x="18124" y="129775"/>
                    </a:lnTo>
                    <a:cubicBezTo>
                      <a:pt x="18124" y="138608"/>
                      <a:pt x="10990" y="145742"/>
                      <a:pt x="2157" y="145742"/>
                    </a:cubicBezTo>
                    <a:lnTo>
                      <a:pt x="1365" y="145742"/>
                    </a:lnTo>
                    <a:cubicBezTo>
                      <a:pt x="572" y="145742"/>
                      <a:pt x="6" y="146308"/>
                      <a:pt x="6" y="147101"/>
                    </a:cubicBezTo>
                    <a:lnTo>
                      <a:pt x="6" y="171901"/>
                    </a:lnTo>
                    <a:cubicBezTo>
                      <a:pt x="-107" y="173826"/>
                      <a:pt x="1478" y="175298"/>
                      <a:pt x="3290" y="175298"/>
                    </a:cubicBezTo>
                    <a:close/>
                  </a:path>
                </a:pathLst>
              </a:custGeom>
              <a:solidFill>
                <a:schemeClr val="bg1"/>
              </a:solidFill>
              <a:ln w="1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lario"/>
                  <a:ea typeface="+mn-ea"/>
                  <a:cs typeface="+mn-cs"/>
                </a:endParaRPr>
              </a:p>
            </p:txBody>
          </p:sp>
        </p:grpSp>
        <p:sp>
          <p:nvSpPr>
            <p:cNvPr id="15" name="Freeform: Shape 131">
              <a:extLst>
                <a:ext uri="{FF2B5EF4-FFF2-40B4-BE49-F238E27FC236}">
                  <a16:creationId xmlns:a16="http://schemas.microsoft.com/office/drawing/2014/main" id="{92FE0C32-B71E-601D-1556-48A478BD1307}"/>
                </a:ext>
              </a:extLst>
            </p:cNvPr>
            <p:cNvSpPr/>
            <p:nvPr/>
          </p:nvSpPr>
          <p:spPr>
            <a:xfrm>
              <a:off x="1172128" y="6321168"/>
              <a:ext cx="44617" cy="59338"/>
            </a:xfrm>
            <a:custGeom>
              <a:avLst/>
              <a:gdLst>
                <a:gd name="connsiteX0" fmla="*/ 39295 w 44617"/>
                <a:gd name="connsiteY0" fmla="*/ 59339 h 59338"/>
                <a:gd name="connsiteX1" fmla="*/ 5322 w 44617"/>
                <a:gd name="connsiteY1" fmla="*/ 59339 h 59338"/>
                <a:gd name="connsiteX2" fmla="*/ 0 w 44617"/>
                <a:gd name="connsiteY2" fmla="*/ 54016 h 59338"/>
                <a:gd name="connsiteX3" fmla="*/ 0 w 44617"/>
                <a:gd name="connsiteY3" fmla="*/ 5322 h 59338"/>
                <a:gd name="connsiteX4" fmla="*/ 5322 w 44617"/>
                <a:gd name="connsiteY4" fmla="*/ 0 h 59338"/>
                <a:gd name="connsiteX5" fmla="*/ 39295 w 44617"/>
                <a:gd name="connsiteY5" fmla="*/ 0 h 59338"/>
                <a:gd name="connsiteX6" fmla="*/ 44617 w 44617"/>
                <a:gd name="connsiteY6" fmla="*/ 5322 h 59338"/>
                <a:gd name="connsiteX7" fmla="*/ 44617 w 44617"/>
                <a:gd name="connsiteY7" fmla="*/ 54016 h 59338"/>
                <a:gd name="connsiteX8" fmla="*/ 39295 w 44617"/>
                <a:gd name="connsiteY8" fmla="*/ 59339 h 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7" h="59338">
                  <a:moveTo>
                    <a:pt x="39295" y="59339"/>
                  </a:moveTo>
                  <a:lnTo>
                    <a:pt x="5322" y="59339"/>
                  </a:lnTo>
                  <a:cubicBezTo>
                    <a:pt x="2378" y="59339"/>
                    <a:pt x="0" y="56961"/>
                    <a:pt x="0" y="54016"/>
                  </a:cubicBezTo>
                  <a:lnTo>
                    <a:pt x="0" y="5322"/>
                  </a:lnTo>
                  <a:cubicBezTo>
                    <a:pt x="0" y="2378"/>
                    <a:pt x="2378" y="0"/>
                    <a:pt x="5322" y="0"/>
                  </a:cubicBezTo>
                  <a:lnTo>
                    <a:pt x="39295" y="0"/>
                  </a:lnTo>
                  <a:cubicBezTo>
                    <a:pt x="42239" y="0"/>
                    <a:pt x="44617" y="2378"/>
                    <a:pt x="44617" y="5322"/>
                  </a:cubicBezTo>
                  <a:lnTo>
                    <a:pt x="44617" y="54016"/>
                  </a:lnTo>
                  <a:cubicBezTo>
                    <a:pt x="44617" y="56961"/>
                    <a:pt x="42239" y="59339"/>
                    <a:pt x="39295" y="59339"/>
                  </a:cubicBezTo>
                  <a:close/>
                </a:path>
              </a:pathLst>
            </a:custGeom>
            <a:solidFill>
              <a:srgbClr val="3C6AA7"/>
            </a:solidFill>
            <a:ln w="11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lario"/>
                <a:ea typeface="+mn-ea"/>
                <a:cs typeface="+mn-cs"/>
              </a:endParaRPr>
            </a:p>
          </p:txBody>
        </p:sp>
      </p:grpSp>
      <p:sp>
        <p:nvSpPr>
          <p:cNvPr id="3" name="Rectangle 2">
            <a:extLst>
              <a:ext uri="{FF2B5EF4-FFF2-40B4-BE49-F238E27FC236}">
                <a16:creationId xmlns:a16="http://schemas.microsoft.com/office/drawing/2014/main" id="{3881B117-8260-2FBE-8552-564119227E34}"/>
              </a:ext>
            </a:extLst>
          </p:cNvPr>
          <p:cNvSpPr/>
          <p:nvPr/>
        </p:nvSpPr>
        <p:spPr>
          <a:xfrm>
            <a:off x="288619" y="191985"/>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18" name="Picture 17" descr="A black text on a black background&#10;&#10;Description automatically generated">
            <a:extLst>
              <a:ext uri="{FF2B5EF4-FFF2-40B4-BE49-F238E27FC236}">
                <a16:creationId xmlns:a16="http://schemas.microsoft.com/office/drawing/2014/main" id="{25B6AD78-7071-5249-3F4C-E0E9F59D5903}"/>
              </a:ext>
            </a:extLst>
          </p:cNvPr>
          <p:cNvPicPr>
            <a:picLocks noChangeAspect="1"/>
          </p:cNvPicPr>
          <p:nvPr/>
        </p:nvPicPr>
        <p:blipFill>
          <a:blip r:embed="rId3"/>
          <a:stretch>
            <a:fillRect/>
          </a:stretch>
        </p:blipFill>
        <p:spPr>
          <a:xfrm>
            <a:off x="181904" y="189621"/>
            <a:ext cx="2406316" cy="751706"/>
          </a:xfrm>
          <a:prstGeom prst="rect">
            <a:avLst/>
          </a:prstGeom>
        </p:spPr>
      </p:pic>
    </p:spTree>
    <p:extLst>
      <p:ext uri="{BB962C8B-B14F-4D97-AF65-F5344CB8AC3E}">
        <p14:creationId xmlns:p14="http://schemas.microsoft.com/office/powerpoint/2010/main" val="2841046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7EE49-46E8-2EC4-0E87-C88FD921A595}"/>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70D56514-708E-0CBF-1FC3-1556FAFE7ED5}"/>
              </a:ext>
            </a:extLst>
          </p:cNvPr>
          <p:cNvSpPr>
            <a:spLocks noGrp="1"/>
          </p:cNvSpPr>
          <p:nvPr>
            <p:ph type="title"/>
          </p:nvPr>
        </p:nvSpPr>
        <p:spPr>
          <a:xfrm>
            <a:off x="1254124" y="2372464"/>
            <a:ext cx="9683751" cy="1920526"/>
          </a:xfrm>
        </p:spPr>
        <p:txBody>
          <a:bodyPr/>
          <a:lstStyle/>
          <a:p>
            <a:r>
              <a:rPr lang="en-US" sz="4400" dirty="0"/>
              <a:t>Leaders need to provide a vision for their teams that is broader than the tools. Tools are a how, not a why.</a:t>
            </a:r>
          </a:p>
        </p:txBody>
      </p:sp>
      <p:sp>
        <p:nvSpPr>
          <p:cNvPr id="2" name="Rectangle 1">
            <a:extLst>
              <a:ext uri="{FF2B5EF4-FFF2-40B4-BE49-F238E27FC236}">
                <a16:creationId xmlns:a16="http://schemas.microsoft.com/office/drawing/2014/main" id="{9A67D49D-0A44-D512-8802-F54D5FE90F1A}"/>
              </a:ext>
            </a:extLst>
          </p:cNvPr>
          <p:cNvSpPr/>
          <p:nvPr/>
        </p:nvSpPr>
        <p:spPr>
          <a:xfrm>
            <a:off x="10283251" y="6206573"/>
            <a:ext cx="1726845" cy="546451"/>
          </a:xfrm>
          <a:prstGeom prst="rect">
            <a:avLst/>
          </a:prstGeom>
          <a:solidFill>
            <a:srgbClr val="FCF2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3" name="Picture 2" descr="A black text on a black background&#10;&#10;Description automatically generated">
            <a:extLst>
              <a:ext uri="{FF2B5EF4-FFF2-40B4-BE49-F238E27FC236}">
                <a16:creationId xmlns:a16="http://schemas.microsoft.com/office/drawing/2014/main" id="{8D2E52D3-249C-6120-5AE6-6F466CA33984}"/>
              </a:ext>
            </a:extLst>
          </p:cNvPr>
          <p:cNvPicPr>
            <a:picLocks noChangeAspect="1"/>
          </p:cNvPicPr>
          <p:nvPr/>
        </p:nvPicPr>
        <p:blipFill>
          <a:blip r:embed="rId3"/>
          <a:stretch>
            <a:fillRect/>
          </a:stretch>
        </p:blipFill>
        <p:spPr>
          <a:xfrm>
            <a:off x="9776660" y="6110672"/>
            <a:ext cx="2406316" cy="751706"/>
          </a:xfrm>
          <a:prstGeom prst="rect">
            <a:avLst/>
          </a:prstGeom>
        </p:spPr>
      </p:pic>
    </p:spTree>
    <p:extLst>
      <p:ext uri="{BB962C8B-B14F-4D97-AF65-F5344CB8AC3E}">
        <p14:creationId xmlns:p14="http://schemas.microsoft.com/office/powerpoint/2010/main" val="2284607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846B3BEA-51ED-0E47-D440-25326AD72F37}"/>
              </a:ext>
            </a:extLst>
          </p:cNvPr>
          <p:cNvSpPr/>
          <p:nvPr/>
        </p:nvSpPr>
        <p:spPr>
          <a:xfrm>
            <a:off x="0" y="1300537"/>
            <a:ext cx="12192000" cy="24435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502920" r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Inter Tight"/>
              <a:ea typeface="+mn-ea"/>
              <a:cs typeface="+mn-cs"/>
            </a:endParaRPr>
          </a:p>
        </p:txBody>
      </p:sp>
      <p:sp>
        <p:nvSpPr>
          <p:cNvPr id="56" name="Title 1">
            <a:extLst>
              <a:ext uri="{FF2B5EF4-FFF2-40B4-BE49-F238E27FC236}">
                <a16:creationId xmlns:a16="http://schemas.microsoft.com/office/drawing/2014/main" id="{25CCBD72-46D0-91DA-FC58-01DDDC22157D}"/>
              </a:ext>
            </a:extLst>
          </p:cNvPr>
          <p:cNvSpPr>
            <a:spLocks noGrp="1"/>
          </p:cNvSpPr>
          <p:nvPr>
            <p:ph type="title"/>
          </p:nvPr>
        </p:nvSpPr>
        <p:spPr>
          <a:xfrm>
            <a:off x="205615" y="485697"/>
            <a:ext cx="5066249" cy="457200"/>
          </a:xfrm>
        </p:spPr>
        <p:txBody>
          <a:bodyPr>
            <a:normAutofit fontScale="90000"/>
          </a:bodyPr>
          <a:lstStyle/>
          <a:p>
            <a:r>
              <a:rPr lang="en-US" dirty="0"/>
              <a:t>Strategic Growth </a:t>
            </a:r>
          </a:p>
        </p:txBody>
      </p:sp>
      <p:grpSp>
        <p:nvGrpSpPr>
          <p:cNvPr id="57" name="Grupo 3">
            <a:extLst>
              <a:ext uri="{FF2B5EF4-FFF2-40B4-BE49-F238E27FC236}">
                <a16:creationId xmlns:a16="http://schemas.microsoft.com/office/drawing/2014/main" id="{D0AF4FE1-12C6-919C-3CDA-A7E21280EB98}"/>
              </a:ext>
            </a:extLst>
          </p:cNvPr>
          <p:cNvGrpSpPr/>
          <p:nvPr/>
        </p:nvGrpSpPr>
        <p:grpSpPr>
          <a:xfrm>
            <a:off x="2189310" y="2330234"/>
            <a:ext cx="7813387" cy="4016285"/>
            <a:chOff x="1831121" y="2601638"/>
            <a:chExt cx="5453175" cy="2637552"/>
          </a:xfrm>
        </p:grpSpPr>
        <p:sp>
          <p:nvSpPr>
            <p:cNvPr id="58" name="Freeform: Shape 6042">
              <a:extLst>
                <a:ext uri="{FF2B5EF4-FFF2-40B4-BE49-F238E27FC236}">
                  <a16:creationId xmlns:a16="http://schemas.microsoft.com/office/drawing/2014/main" id="{CE254319-12A7-EFCA-D3E1-A0E991AE978A}"/>
                </a:ext>
              </a:extLst>
            </p:cNvPr>
            <p:cNvSpPr/>
            <p:nvPr/>
          </p:nvSpPr>
          <p:spPr>
            <a:xfrm>
              <a:off x="3882948" y="2601638"/>
              <a:ext cx="1152497" cy="219271"/>
            </a:xfrm>
            <a:custGeom>
              <a:avLst/>
              <a:gdLst/>
              <a:ahLst/>
              <a:cxnLst>
                <a:cxn ang="3cd4">
                  <a:pos x="hc" y="t"/>
                </a:cxn>
                <a:cxn ang="cd2">
                  <a:pos x="l" y="vc"/>
                </a:cxn>
                <a:cxn ang="cd4">
                  <a:pos x="hc" y="b"/>
                </a:cxn>
                <a:cxn ang="0">
                  <a:pos x="r" y="vc"/>
                </a:cxn>
              </a:cxnLst>
              <a:rect l="l" t="t" r="r" b="b"/>
              <a:pathLst>
                <a:path w="1089" h="208">
                  <a:moveTo>
                    <a:pt x="104" y="208"/>
                  </a:moveTo>
                  <a:lnTo>
                    <a:pt x="985" y="208"/>
                  </a:lnTo>
                  <a:cubicBezTo>
                    <a:pt x="1042" y="208"/>
                    <a:pt x="1089" y="162"/>
                    <a:pt x="1089" y="104"/>
                  </a:cubicBezTo>
                  <a:cubicBezTo>
                    <a:pt x="1089" y="47"/>
                    <a:pt x="1042" y="0"/>
                    <a:pt x="985" y="0"/>
                  </a:cubicBezTo>
                  <a:lnTo>
                    <a:pt x="104" y="0"/>
                  </a:lnTo>
                  <a:cubicBezTo>
                    <a:pt x="47" y="0"/>
                    <a:pt x="0" y="47"/>
                    <a:pt x="0" y="104"/>
                  </a:cubicBezTo>
                  <a:cubicBezTo>
                    <a:pt x="0" y="162"/>
                    <a:pt x="47" y="208"/>
                    <a:pt x="104" y="208"/>
                  </a:cubicBezTo>
                  <a:close/>
                </a:path>
              </a:pathLst>
            </a:custGeom>
            <a:solidFill>
              <a:srgbClr val="FFFFFF"/>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59" name="Freeform: Shape 6043">
              <a:extLst>
                <a:ext uri="{FF2B5EF4-FFF2-40B4-BE49-F238E27FC236}">
                  <a16:creationId xmlns:a16="http://schemas.microsoft.com/office/drawing/2014/main" id="{0AC1BB26-BD6A-2AAB-D997-B6950D5E4DE3}"/>
                </a:ext>
              </a:extLst>
            </p:cNvPr>
            <p:cNvSpPr/>
            <p:nvPr/>
          </p:nvSpPr>
          <p:spPr>
            <a:xfrm>
              <a:off x="6450640" y="3982940"/>
              <a:ext cx="399348" cy="534937"/>
            </a:xfrm>
            <a:custGeom>
              <a:avLst/>
              <a:gdLst/>
              <a:ahLst/>
              <a:cxnLst>
                <a:cxn ang="3cd4">
                  <a:pos x="hc" y="t"/>
                </a:cxn>
                <a:cxn ang="cd2">
                  <a:pos x="l" y="vc"/>
                </a:cxn>
                <a:cxn ang="cd4">
                  <a:pos x="hc" y="b"/>
                </a:cxn>
                <a:cxn ang="0">
                  <a:pos x="r" y="vc"/>
                </a:cxn>
              </a:cxnLst>
              <a:rect l="l" t="t" r="r" b="b"/>
              <a:pathLst>
                <a:path w="378" h="506">
                  <a:moveTo>
                    <a:pt x="123" y="0"/>
                  </a:moveTo>
                  <a:lnTo>
                    <a:pt x="378" y="253"/>
                  </a:lnTo>
                  <a:lnTo>
                    <a:pt x="123" y="506"/>
                  </a:lnTo>
                  <a:lnTo>
                    <a:pt x="0" y="506"/>
                  </a:lnTo>
                  <a:lnTo>
                    <a:pt x="256" y="253"/>
                  </a:lnTo>
                  <a:lnTo>
                    <a:pt x="1" y="0"/>
                  </a:lnTo>
                  <a:close/>
                </a:path>
              </a:pathLst>
            </a:custGeom>
            <a:solidFill>
              <a:schemeClr val="bg2"/>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60" name="Freeform: Shape 6044">
              <a:extLst>
                <a:ext uri="{FF2B5EF4-FFF2-40B4-BE49-F238E27FC236}">
                  <a16:creationId xmlns:a16="http://schemas.microsoft.com/office/drawing/2014/main" id="{19354B1C-5194-F90A-BF43-E8371F32539F}"/>
                </a:ext>
              </a:extLst>
            </p:cNvPr>
            <p:cNvSpPr/>
            <p:nvPr/>
          </p:nvSpPr>
          <p:spPr>
            <a:xfrm>
              <a:off x="2511180" y="3982940"/>
              <a:ext cx="1223468" cy="534937"/>
            </a:xfrm>
            <a:custGeom>
              <a:avLst/>
              <a:gdLst/>
              <a:ahLst/>
              <a:cxnLst>
                <a:cxn ang="3cd4">
                  <a:pos x="hc" y="t"/>
                </a:cxn>
                <a:cxn ang="cd2">
                  <a:pos x="l" y="vc"/>
                </a:cxn>
                <a:cxn ang="cd4">
                  <a:pos x="hc" y="b"/>
                </a:cxn>
                <a:cxn ang="0">
                  <a:pos x="r" y="vc"/>
                </a:cxn>
              </a:cxnLst>
              <a:rect l="l" t="t" r="r" b="b"/>
              <a:pathLst>
                <a:path w="1156" h="506">
                  <a:moveTo>
                    <a:pt x="0" y="506"/>
                  </a:moveTo>
                  <a:lnTo>
                    <a:pt x="901" y="506"/>
                  </a:lnTo>
                  <a:lnTo>
                    <a:pt x="1156" y="253"/>
                  </a:lnTo>
                  <a:lnTo>
                    <a:pt x="901" y="0"/>
                  </a:lnTo>
                  <a:lnTo>
                    <a:pt x="0" y="0"/>
                  </a:lnTo>
                  <a:close/>
                </a:path>
              </a:pathLst>
            </a:custGeom>
            <a:solidFill>
              <a:schemeClr val="accent5"/>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61" name="Freeform: Shape 6045">
              <a:extLst>
                <a:ext uri="{FF2B5EF4-FFF2-40B4-BE49-F238E27FC236}">
                  <a16:creationId xmlns:a16="http://schemas.microsoft.com/office/drawing/2014/main" id="{D2A278AC-CDAC-E4D3-ACFE-315AD793C6D9}"/>
                </a:ext>
              </a:extLst>
            </p:cNvPr>
            <p:cNvSpPr/>
            <p:nvPr/>
          </p:nvSpPr>
          <p:spPr>
            <a:xfrm>
              <a:off x="2959255" y="3701172"/>
              <a:ext cx="130291" cy="356977"/>
            </a:xfrm>
            <a:custGeom>
              <a:avLst/>
              <a:gdLst/>
              <a:ahLst/>
              <a:cxnLst>
                <a:cxn ang="3cd4">
                  <a:pos x="hc" y="t"/>
                </a:cxn>
                <a:cxn ang="cd2">
                  <a:pos x="l" y="vc"/>
                </a:cxn>
                <a:cxn ang="cd4">
                  <a:pos x="hc" y="b"/>
                </a:cxn>
                <a:cxn ang="0">
                  <a:pos x="r" y="vc"/>
                </a:cxn>
              </a:cxnLst>
              <a:rect l="l" t="t" r="r" b="b"/>
              <a:pathLst>
                <a:path w="124" h="338">
                  <a:moveTo>
                    <a:pt x="74" y="226"/>
                  </a:moveTo>
                  <a:cubicBezTo>
                    <a:pt x="100" y="231"/>
                    <a:pt x="119" y="254"/>
                    <a:pt x="119" y="281"/>
                  </a:cubicBezTo>
                  <a:cubicBezTo>
                    <a:pt x="119" y="312"/>
                    <a:pt x="94" y="338"/>
                    <a:pt x="62" y="338"/>
                  </a:cubicBezTo>
                  <a:cubicBezTo>
                    <a:pt x="31" y="338"/>
                    <a:pt x="5" y="312"/>
                    <a:pt x="5" y="281"/>
                  </a:cubicBezTo>
                  <a:cubicBezTo>
                    <a:pt x="5" y="254"/>
                    <a:pt x="25" y="231"/>
                    <a:pt x="50" y="226"/>
                  </a:cubicBezTo>
                  <a:lnTo>
                    <a:pt x="50" y="112"/>
                  </a:lnTo>
                  <a:lnTo>
                    <a:pt x="0" y="112"/>
                  </a:lnTo>
                  <a:lnTo>
                    <a:pt x="62" y="0"/>
                  </a:lnTo>
                  <a:lnTo>
                    <a:pt x="124" y="112"/>
                  </a:lnTo>
                  <a:lnTo>
                    <a:pt x="74" y="112"/>
                  </a:lnTo>
                  <a:close/>
                </a:path>
              </a:pathLst>
            </a:custGeom>
            <a:solidFill>
              <a:schemeClr val="accent5"/>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62" name="Freeform: Shape 6078">
              <a:extLst>
                <a:ext uri="{FF2B5EF4-FFF2-40B4-BE49-F238E27FC236}">
                  <a16:creationId xmlns:a16="http://schemas.microsoft.com/office/drawing/2014/main" id="{F98E599E-C38D-80E1-3138-B46FA9B1576A}"/>
                </a:ext>
              </a:extLst>
            </p:cNvPr>
            <p:cNvSpPr/>
            <p:nvPr/>
          </p:nvSpPr>
          <p:spPr>
            <a:xfrm>
              <a:off x="3465591" y="3982940"/>
              <a:ext cx="1221350" cy="534937"/>
            </a:xfrm>
            <a:custGeom>
              <a:avLst/>
              <a:gdLst/>
              <a:ahLst/>
              <a:cxnLst>
                <a:cxn ang="3cd4">
                  <a:pos x="hc" y="t"/>
                </a:cxn>
                <a:cxn ang="cd2">
                  <a:pos x="l" y="vc"/>
                </a:cxn>
                <a:cxn ang="cd4">
                  <a:pos x="hc" y="b"/>
                </a:cxn>
                <a:cxn ang="0">
                  <a:pos x="r" y="vc"/>
                </a:cxn>
              </a:cxnLst>
              <a:rect l="l" t="t" r="r" b="b"/>
              <a:pathLst>
                <a:path w="1154" h="506">
                  <a:moveTo>
                    <a:pt x="0" y="506"/>
                  </a:moveTo>
                  <a:lnTo>
                    <a:pt x="900" y="506"/>
                  </a:lnTo>
                  <a:lnTo>
                    <a:pt x="1154" y="252"/>
                  </a:lnTo>
                  <a:lnTo>
                    <a:pt x="900" y="0"/>
                  </a:lnTo>
                  <a:lnTo>
                    <a:pt x="0" y="0"/>
                  </a:lnTo>
                  <a:lnTo>
                    <a:pt x="255" y="253"/>
                  </a:lnTo>
                  <a:close/>
                </a:path>
              </a:pathLst>
            </a:custGeom>
            <a:solidFill>
              <a:schemeClr val="tx2"/>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63" name="Freeform: Shape 6079">
              <a:extLst>
                <a:ext uri="{FF2B5EF4-FFF2-40B4-BE49-F238E27FC236}">
                  <a16:creationId xmlns:a16="http://schemas.microsoft.com/office/drawing/2014/main" id="{C1AD9E59-BCD4-8274-EFC2-CBF74A06EFB2}"/>
                </a:ext>
              </a:extLst>
            </p:cNvPr>
            <p:cNvSpPr/>
            <p:nvPr/>
          </p:nvSpPr>
          <p:spPr>
            <a:xfrm>
              <a:off x="3917904" y="3701172"/>
              <a:ext cx="129232" cy="356977"/>
            </a:xfrm>
            <a:custGeom>
              <a:avLst/>
              <a:gdLst/>
              <a:ahLst/>
              <a:cxnLst>
                <a:cxn ang="3cd4">
                  <a:pos x="hc" y="t"/>
                </a:cxn>
                <a:cxn ang="cd2">
                  <a:pos x="l" y="vc"/>
                </a:cxn>
                <a:cxn ang="cd4">
                  <a:pos x="hc" y="b"/>
                </a:cxn>
                <a:cxn ang="0">
                  <a:pos x="r" y="vc"/>
                </a:cxn>
              </a:cxnLst>
              <a:rect l="l" t="t" r="r" b="b"/>
              <a:pathLst>
                <a:path w="123" h="338">
                  <a:moveTo>
                    <a:pt x="73" y="226"/>
                  </a:moveTo>
                  <a:cubicBezTo>
                    <a:pt x="99" y="231"/>
                    <a:pt x="118" y="254"/>
                    <a:pt x="118" y="281"/>
                  </a:cubicBezTo>
                  <a:cubicBezTo>
                    <a:pt x="118" y="312"/>
                    <a:pt x="93" y="338"/>
                    <a:pt x="62" y="338"/>
                  </a:cubicBezTo>
                  <a:cubicBezTo>
                    <a:pt x="30" y="338"/>
                    <a:pt x="5" y="312"/>
                    <a:pt x="5" y="281"/>
                  </a:cubicBezTo>
                  <a:cubicBezTo>
                    <a:pt x="5" y="254"/>
                    <a:pt x="25" y="231"/>
                    <a:pt x="50" y="226"/>
                  </a:cubicBezTo>
                  <a:lnTo>
                    <a:pt x="50" y="112"/>
                  </a:lnTo>
                  <a:lnTo>
                    <a:pt x="0" y="112"/>
                  </a:lnTo>
                  <a:lnTo>
                    <a:pt x="62" y="0"/>
                  </a:lnTo>
                  <a:lnTo>
                    <a:pt x="123" y="112"/>
                  </a:lnTo>
                  <a:lnTo>
                    <a:pt x="73" y="112"/>
                  </a:lnTo>
                  <a:close/>
                </a:path>
              </a:pathLst>
            </a:custGeom>
            <a:solidFill>
              <a:schemeClr val="tx2"/>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64" name="Freeform: Shape 6112">
              <a:extLst>
                <a:ext uri="{FF2B5EF4-FFF2-40B4-BE49-F238E27FC236}">
                  <a16:creationId xmlns:a16="http://schemas.microsoft.com/office/drawing/2014/main" id="{9FD9C823-705F-56F5-6677-DB2268FDFF20}"/>
                </a:ext>
              </a:extLst>
            </p:cNvPr>
            <p:cNvSpPr/>
            <p:nvPr/>
          </p:nvSpPr>
          <p:spPr>
            <a:xfrm>
              <a:off x="4418943" y="3982940"/>
              <a:ext cx="1220291" cy="534937"/>
            </a:xfrm>
            <a:custGeom>
              <a:avLst/>
              <a:gdLst/>
              <a:ahLst/>
              <a:cxnLst>
                <a:cxn ang="3cd4">
                  <a:pos x="hc" y="t"/>
                </a:cxn>
                <a:cxn ang="cd2">
                  <a:pos x="l" y="vc"/>
                </a:cxn>
                <a:cxn ang="cd4">
                  <a:pos x="hc" y="b"/>
                </a:cxn>
                <a:cxn ang="0">
                  <a:pos x="r" y="vc"/>
                </a:cxn>
              </a:cxnLst>
              <a:rect l="l" t="t" r="r" b="b"/>
              <a:pathLst>
                <a:path w="1153" h="506">
                  <a:moveTo>
                    <a:pt x="0" y="506"/>
                  </a:moveTo>
                  <a:lnTo>
                    <a:pt x="901" y="506"/>
                  </a:lnTo>
                  <a:lnTo>
                    <a:pt x="1153" y="252"/>
                  </a:lnTo>
                  <a:lnTo>
                    <a:pt x="901" y="0"/>
                  </a:lnTo>
                  <a:lnTo>
                    <a:pt x="0" y="0"/>
                  </a:lnTo>
                  <a:lnTo>
                    <a:pt x="254" y="252"/>
                  </a:lnTo>
                  <a:close/>
                </a:path>
              </a:pathLst>
            </a:custGeom>
            <a:solidFill>
              <a:schemeClr val="accent3"/>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65" name="Freeform: Shape 6113">
              <a:extLst>
                <a:ext uri="{FF2B5EF4-FFF2-40B4-BE49-F238E27FC236}">
                  <a16:creationId xmlns:a16="http://schemas.microsoft.com/office/drawing/2014/main" id="{9BE6A14E-5200-7A55-00D0-35D06FA9AD59}"/>
                </a:ext>
              </a:extLst>
            </p:cNvPr>
            <p:cNvSpPr/>
            <p:nvPr/>
          </p:nvSpPr>
          <p:spPr>
            <a:xfrm>
              <a:off x="4880790" y="3701172"/>
              <a:ext cx="129232" cy="356977"/>
            </a:xfrm>
            <a:custGeom>
              <a:avLst/>
              <a:gdLst/>
              <a:ahLst/>
              <a:cxnLst>
                <a:cxn ang="3cd4">
                  <a:pos x="hc" y="t"/>
                </a:cxn>
                <a:cxn ang="cd2">
                  <a:pos x="l" y="vc"/>
                </a:cxn>
                <a:cxn ang="cd4">
                  <a:pos x="hc" y="b"/>
                </a:cxn>
                <a:cxn ang="0">
                  <a:pos x="r" y="vc"/>
                </a:cxn>
              </a:cxnLst>
              <a:rect l="l" t="t" r="r" b="b"/>
              <a:pathLst>
                <a:path w="123" h="338">
                  <a:moveTo>
                    <a:pt x="123" y="112"/>
                  </a:moveTo>
                  <a:lnTo>
                    <a:pt x="73" y="112"/>
                  </a:lnTo>
                  <a:lnTo>
                    <a:pt x="73" y="226"/>
                  </a:lnTo>
                  <a:cubicBezTo>
                    <a:pt x="99" y="231"/>
                    <a:pt x="119" y="254"/>
                    <a:pt x="119" y="281"/>
                  </a:cubicBezTo>
                  <a:cubicBezTo>
                    <a:pt x="119" y="312"/>
                    <a:pt x="93" y="338"/>
                    <a:pt x="62" y="338"/>
                  </a:cubicBezTo>
                  <a:cubicBezTo>
                    <a:pt x="30" y="338"/>
                    <a:pt x="5" y="312"/>
                    <a:pt x="5" y="281"/>
                  </a:cubicBezTo>
                  <a:cubicBezTo>
                    <a:pt x="5" y="254"/>
                    <a:pt x="25" y="231"/>
                    <a:pt x="50" y="226"/>
                  </a:cubicBezTo>
                  <a:lnTo>
                    <a:pt x="50" y="112"/>
                  </a:lnTo>
                  <a:lnTo>
                    <a:pt x="0" y="112"/>
                  </a:lnTo>
                  <a:lnTo>
                    <a:pt x="62" y="0"/>
                  </a:lnTo>
                  <a:close/>
                </a:path>
              </a:pathLst>
            </a:custGeom>
            <a:solidFill>
              <a:schemeClr val="accent3"/>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66" name="Freeform: Shape 6146">
              <a:extLst>
                <a:ext uri="{FF2B5EF4-FFF2-40B4-BE49-F238E27FC236}">
                  <a16:creationId xmlns:a16="http://schemas.microsoft.com/office/drawing/2014/main" id="{32082A49-17D8-1114-5DE8-F9DFCAD0BD7E}"/>
                </a:ext>
              </a:extLst>
            </p:cNvPr>
            <p:cNvSpPr/>
            <p:nvPr/>
          </p:nvSpPr>
          <p:spPr>
            <a:xfrm>
              <a:off x="5373355" y="3982940"/>
              <a:ext cx="1220291" cy="534937"/>
            </a:xfrm>
            <a:custGeom>
              <a:avLst/>
              <a:gdLst/>
              <a:ahLst/>
              <a:cxnLst>
                <a:cxn ang="3cd4">
                  <a:pos x="hc" y="t"/>
                </a:cxn>
                <a:cxn ang="cd2">
                  <a:pos x="l" y="vc"/>
                </a:cxn>
                <a:cxn ang="cd4">
                  <a:pos x="hc" y="b"/>
                </a:cxn>
                <a:cxn ang="0">
                  <a:pos x="r" y="vc"/>
                </a:cxn>
              </a:cxnLst>
              <a:rect l="l" t="t" r="r" b="b"/>
              <a:pathLst>
                <a:path w="1153" h="506">
                  <a:moveTo>
                    <a:pt x="0" y="506"/>
                  </a:moveTo>
                  <a:lnTo>
                    <a:pt x="901" y="506"/>
                  </a:lnTo>
                  <a:lnTo>
                    <a:pt x="1153" y="252"/>
                  </a:lnTo>
                  <a:lnTo>
                    <a:pt x="901" y="0"/>
                  </a:lnTo>
                  <a:lnTo>
                    <a:pt x="0" y="0"/>
                  </a:lnTo>
                  <a:lnTo>
                    <a:pt x="252" y="252"/>
                  </a:lnTo>
                  <a:close/>
                </a:path>
              </a:pathLst>
            </a:custGeom>
            <a:solidFill>
              <a:schemeClr val="accent4"/>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67" name="Freeform: Shape 6147">
              <a:extLst>
                <a:ext uri="{FF2B5EF4-FFF2-40B4-BE49-F238E27FC236}">
                  <a16:creationId xmlns:a16="http://schemas.microsoft.com/office/drawing/2014/main" id="{77ECE5B2-54CE-9410-1452-48CF755CA0DC}"/>
                </a:ext>
              </a:extLst>
            </p:cNvPr>
            <p:cNvSpPr/>
            <p:nvPr/>
          </p:nvSpPr>
          <p:spPr>
            <a:xfrm>
              <a:off x="5821430" y="3701172"/>
              <a:ext cx="129232" cy="356977"/>
            </a:xfrm>
            <a:custGeom>
              <a:avLst/>
              <a:gdLst/>
              <a:ahLst/>
              <a:cxnLst>
                <a:cxn ang="3cd4">
                  <a:pos x="hc" y="t"/>
                </a:cxn>
                <a:cxn ang="cd2">
                  <a:pos x="l" y="vc"/>
                </a:cxn>
                <a:cxn ang="cd4">
                  <a:pos x="hc" y="b"/>
                </a:cxn>
                <a:cxn ang="0">
                  <a:pos x="r" y="vc"/>
                </a:cxn>
              </a:cxnLst>
              <a:rect l="l" t="t" r="r" b="b"/>
              <a:pathLst>
                <a:path w="123" h="338">
                  <a:moveTo>
                    <a:pt x="123" y="112"/>
                  </a:moveTo>
                  <a:lnTo>
                    <a:pt x="73" y="112"/>
                  </a:lnTo>
                  <a:lnTo>
                    <a:pt x="73" y="226"/>
                  </a:lnTo>
                  <a:cubicBezTo>
                    <a:pt x="99" y="231"/>
                    <a:pt x="118" y="254"/>
                    <a:pt x="118" y="281"/>
                  </a:cubicBezTo>
                  <a:cubicBezTo>
                    <a:pt x="118" y="312"/>
                    <a:pt x="93" y="338"/>
                    <a:pt x="61" y="338"/>
                  </a:cubicBezTo>
                  <a:cubicBezTo>
                    <a:pt x="30" y="338"/>
                    <a:pt x="5" y="312"/>
                    <a:pt x="5" y="281"/>
                  </a:cubicBezTo>
                  <a:cubicBezTo>
                    <a:pt x="5" y="254"/>
                    <a:pt x="24" y="231"/>
                    <a:pt x="49" y="226"/>
                  </a:cubicBezTo>
                  <a:lnTo>
                    <a:pt x="49" y="112"/>
                  </a:lnTo>
                  <a:lnTo>
                    <a:pt x="0" y="112"/>
                  </a:lnTo>
                  <a:lnTo>
                    <a:pt x="61" y="0"/>
                  </a:lnTo>
                  <a:close/>
                </a:path>
              </a:pathLst>
            </a:custGeom>
            <a:solidFill>
              <a:schemeClr val="accent4"/>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68" name="Freeform: Shape 6180">
              <a:extLst>
                <a:ext uri="{FF2B5EF4-FFF2-40B4-BE49-F238E27FC236}">
                  <a16:creationId xmlns:a16="http://schemas.microsoft.com/office/drawing/2014/main" id="{07E98278-9B66-FD96-0E09-953EE99DEDA2}"/>
                </a:ext>
              </a:extLst>
            </p:cNvPr>
            <p:cNvSpPr/>
            <p:nvPr/>
          </p:nvSpPr>
          <p:spPr>
            <a:xfrm>
              <a:off x="1906330" y="3404573"/>
              <a:ext cx="5377966" cy="953760"/>
            </a:xfrm>
            <a:custGeom>
              <a:avLst/>
              <a:gdLst/>
              <a:ahLst/>
              <a:cxnLst>
                <a:cxn ang="3cd4">
                  <a:pos x="hc" y="t"/>
                </a:cxn>
                <a:cxn ang="cd2">
                  <a:pos x="l" y="vc"/>
                </a:cxn>
                <a:cxn ang="cd4">
                  <a:pos x="hc" y="b"/>
                </a:cxn>
                <a:cxn ang="0">
                  <a:pos x="r" y="vc"/>
                </a:cxn>
              </a:cxnLst>
              <a:rect l="l" t="t" r="r" b="b"/>
              <a:pathLst>
                <a:path w="5078" h="839">
                  <a:moveTo>
                    <a:pt x="5078" y="750"/>
                  </a:moveTo>
                  <a:lnTo>
                    <a:pt x="4989" y="839"/>
                  </a:lnTo>
                  <a:lnTo>
                    <a:pt x="4901" y="750"/>
                  </a:lnTo>
                  <a:lnTo>
                    <a:pt x="4923" y="709"/>
                  </a:lnTo>
                  <a:lnTo>
                    <a:pt x="4968" y="754"/>
                  </a:lnTo>
                  <a:cubicBezTo>
                    <a:pt x="4944" y="358"/>
                    <a:pt x="4613" y="40"/>
                    <a:pt x="4211" y="40"/>
                  </a:cubicBezTo>
                  <a:lnTo>
                    <a:pt x="795" y="40"/>
                  </a:lnTo>
                  <a:cubicBezTo>
                    <a:pt x="401" y="40"/>
                    <a:pt x="74" y="346"/>
                    <a:pt x="40" y="732"/>
                  </a:cubicBezTo>
                  <a:lnTo>
                    <a:pt x="17" y="709"/>
                  </a:lnTo>
                  <a:lnTo>
                    <a:pt x="0" y="727"/>
                  </a:lnTo>
                  <a:cubicBezTo>
                    <a:pt x="36" y="321"/>
                    <a:pt x="380" y="0"/>
                    <a:pt x="795" y="0"/>
                  </a:cubicBezTo>
                  <a:lnTo>
                    <a:pt x="4211" y="0"/>
                  </a:lnTo>
                  <a:cubicBezTo>
                    <a:pt x="4636" y="0"/>
                    <a:pt x="4986" y="337"/>
                    <a:pt x="5008" y="757"/>
                  </a:cubicBezTo>
                  <a:lnTo>
                    <a:pt x="5056" y="709"/>
                  </a:lnTo>
                  <a:close/>
                </a:path>
              </a:pathLst>
            </a:custGeom>
            <a:solidFill>
              <a:schemeClr val="bg2"/>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69" name="Freeform: Shape 6181">
              <a:extLst>
                <a:ext uri="{FF2B5EF4-FFF2-40B4-BE49-F238E27FC236}">
                  <a16:creationId xmlns:a16="http://schemas.microsoft.com/office/drawing/2014/main" id="{89F39E2A-D670-C6F3-2AC2-A6EE34D24A78}"/>
                </a:ext>
              </a:extLst>
            </p:cNvPr>
            <p:cNvSpPr/>
            <p:nvPr/>
          </p:nvSpPr>
          <p:spPr>
            <a:xfrm>
              <a:off x="1831121" y="4157250"/>
              <a:ext cx="1115422" cy="1007783"/>
            </a:xfrm>
            <a:custGeom>
              <a:avLst/>
              <a:gdLst/>
              <a:ahLst/>
              <a:cxnLst>
                <a:cxn ang="3cd4">
                  <a:pos x="hc" y="t"/>
                </a:cxn>
                <a:cxn ang="cd2">
                  <a:pos x="l" y="vc"/>
                </a:cxn>
                <a:cxn ang="cd4">
                  <a:pos x="hc" y="b"/>
                </a:cxn>
                <a:cxn ang="0">
                  <a:pos x="r" y="vc"/>
                </a:cxn>
              </a:cxnLst>
              <a:rect l="l" t="t" r="r" b="b"/>
              <a:pathLst>
                <a:path w="1054" h="889">
                  <a:moveTo>
                    <a:pt x="177" y="90"/>
                  </a:moveTo>
                  <a:lnTo>
                    <a:pt x="88" y="0"/>
                  </a:lnTo>
                  <a:lnTo>
                    <a:pt x="0" y="90"/>
                  </a:lnTo>
                  <a:lnTo>
                    <a:pt x="22" y="130"/>
                  </a:lnTo>
                  <a:lnTo>
                    <a:pt x="67" y="84"/>
                  </a:lnTo>
                  <a:cubicBezTo>
                    <a:pt x="67" y="86"/>
                    <a:pt x="67" y="88"/>
                    <a:pt x="67" y="90"/>
                  </a:cubicBezTo>
                  <a:cubicBezTo>
                    <a:pt x="67" y="529"/>
                    <a:pt x="427" y="889"/>
                    <a:pt x="866" y="889"/>
                  </a:cubicBezTo>
                  <a:lnTo>
                    <a:pt x="1050" y="889"/>
                  </a:lnTo>
                  <a:lnTo>
                    <a:pt x="1031" y="870"/>
                  </a:lnTo>
                  <a:lnTo>
                    <a:pt x="1054" y="848"/>
                  </a:lnTo>
                  <a:lnTo>
                    <a:pt x="866" y="848"/>
                  </a:lnTo>
                  <a:cubicBezTo>
                    <a:pt x="449" y="848"/>
                    <a:pt x="108" y="507"/>
                    <a:pt x="108" y="90"/>
                  </a:cubicBezTo>
                  <a:cubicBezTo>
                    <a:pt x="108" y="88"/>
                    <a:pt x="108" y="85"/>
                    <a:pt x="108" y="83"/>
                  </a:cubicBezTo>
                  <a:lnTo>
                    <a:pt x="154" y="13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70" name="Freeform: Shape 6182">
              <a:extLst>
                <a:ext uri="{FF2B5EF4-FFF2-40B4-BE49-F238E27FC236}">
                  <a16:creationId xmlns:a16="http://schemas.microsoft.com/office/drawing/2014/main" id="{902AC764-7904-A95C-81B8-BCA2C2F3C7F6}"/>
                </a:ext>
              </a:extLst>
            </p:cNvPr>
            <p:cNvSpPr/>
            <p:nvPr/>
          </p:nvSpPr>
          <p:spPr>
            <a:xfrm>
              <a:off x="2923240" y="5052749"/>
              <a:ext cx="1511590" cy="186433"/>
            </a:xfrm>
            <a:custGeom>
              <a:avLst/>
              <a:gdLst/>
              <a:ahLst/>
              <a:cxnLst>
                <a:cxn ang="3cd4">
                  <a:pos x="hc" y="t"/>
                </a:cxn>
                <a:cxn ang="cd2">
                  <a:pos x="l" y="vc"/>
                </a:cxn>
                <a:cxn ang="cd4">
                  <a:pos x="hc" y="b"/>
                </a:cxn>
                <a:cxn ang="0">
                  <a:pos x="r" y="vc"/>
                </a:cxn>
              </a:cxnLst>
              <a:rect l="l" t="t" r="r" b="b"/>
              <a:pathLst>
                <a:path w="1428" h="177">
                  <a:moveTo>
                    <a:pt x="89" y="177"/>
                  </a:moveTo>
                  <a:lnTo>
                    <a:pt x="0" y="88"/>
                  </a:lnTo>
                  <a:lnTo>
                    <a:pt x="89" y="0"/>
                  </a:lnTo>
                  <a:lnTo>
                    <a:pt x="130" y="22"/>
                  </a:lnTo>
                  <a:lnTo>
                    <a:pt x="86" y="66"/>
                  </a:lnTo>
                  <a:lnTo>
                    <a:pt x="1428" y="66"/>
                  </a:lnTo>
                  <a:lnTo>
                    <a:pt x="1406" y="88"/>
                  </a:lnTo>
                  <a:lnTo>
                    <a:pt x="1424" y="107"/>
                  </a:lnTo>
                  <a:lnTo>
                    <a:pt x="82" y="107"/>
                  </a:lnTo>
                  <a:lnTo>
                    <a:pt x="130" y="154"/>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71" name="Freeform: Shape 6183">
              <a:extLst>
                <a:ext uri="{FF2B5EF4-FFF2-40B4-BE49-F238E27FC236}">
                  <a16:creationId xmlns:a16="http://schemas.microsoft.com/office/drawing/2014/main" id="{56E272F2-D8C6-9130-F3BC-DBF15D53ED92}"/>
                </a:ext>
              </a:extLst>
            </p:cNvPr>
            <p:cNvSpPr/>
            <p:nvPr/>
          </p:nvSpPr>
          <p:spPr>
            <a:xfrm>
              <a:off x="4412588" y="5052757"/>
              <a:ext cx="1508415" cy="186433"/>
            </a:xfrm>
            <a:custGeom>
              <a:avLst/>
              <a:gdLst/>
              <a:ahLst/>
              <a:cxnLst>
                <a:cxn ang="3cd4">
                  <a:pos x="hc" y="t"/>
                </a:cxn>
                <a:cxn ang="cd2">
                  <a:pos x="l" y="vc"/>
                </a:cxn>
                <a:cxn ang="cd4">
                  <a:pos x="hc" y="b"/>
                </a:cxn>
                <a:cxn ang="0">
                  <a:pos x="r" y="vc"/>
                </a:cxn>
              </a:cxnLst>
              <a:rect l="l" t="t" r="r" b="b"/>
              <a:pathLst>
                <a:path w="1425" h="177">
                  <a:moveTo>
                    <a:pt x="88" y="177"/>
                  </a:moveTo>
                  <a:lnTo>
                    <a:pt x="0" y="88"/>
                  </a:lnTo>
                  <a:lnTo>
                    <a:pt x="88" y="0"/>
                  </a:lnTo>
                  <a:lnTo>
                    <a:pt x="129" y="22"/>
                  </a:lnTo>
                  <a:lnTo>
                    <a:pt x="85" y="66"/>
                  </a:lnTo>
                  <a:lnTo>
                    <a:pt x="1425" y="66"/>
                  </a:lnTo>
                  <a:lnTo>
                    <a:pt x="1403" y="88"/>
                  </a:lnTo>
                  <a:lnTo>
                    <a:pt x="1421" y="107"/>
                  </a:lnTo>
                  <a:lnTo>
                    <a:pt x="81" y="107"/>
                  </a:lnTo>
                  <a:lnTo>
                    <a:pt x="129" y="154"/>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72" name="Freeform: Shape 6184">
              <a:extLst>
                <a:ext uri="{FF2B5EF4-FFF2-40B4-BE49-F238E27FC236}">
                  <a16:creationId xmlns:a16="http://schemas.microsoft.com/office/drawing/2014/main" id="{8478A8D3-E080-917A-4E50-9074281597AC}"/>
                </a:ext>
              </a:extLst>
            </p:cNvPr>
            <p:cNvSpPr/>
            <p:nvPr/>
          </p:nvSpPr>
          <p:spPr>
            <a:xfrm>
              <a:off x="5898758" y="4339857"/>
              <a:ext cx="1312445" cy="899329"/>
            </a:xfrm>
            <a:custGeom>
              <a:avLst/>
              <a:gdLst/>
              <a:ahLst/>
              <a:cxnLst>
                <a:cxn ang="3cd4">
                  <a:pos x="hc" y="t"/>
                </a:cxn>
                <a:cxn ang="cd2">
                  <a:pos x="l" y="vc"/>
                </a:cxn>
                <a:cxn ang="cd4">
                  <a:pos x="hc" y="b"/>
                </a:cxn>
                <a:cxn ang="0">
                  <a:pos x="r" y="vc"/>
                </a:cxn>
              </a:cxnLst>
              <a:rect l="l" t="t" r="r" b="b"/>
              <a:pathLst>
                <a:path w="1240" h="850">
                  <a:moveTo>
                    <a:pt x="89" y="850"/>
                  </a:moveTo>
                  <a:lnTo>
                    <a:pt x="0" y="761"/>
                  </a:lnTo>
                  <a:lnTo>
                    <a:pt x="89" y="673"/>
                  </a:lnTo>
                  <a:lnTo>
                    <a:pt x="129" y="695"/>
                  </a:lnTo>
                  <a:lnTo>
                    <a:pt x="85" y="739"/>
                  </a:lnTo>
                  <a:lnTo>
                    <a:pt x="442" y="739"/>
                  </a:lnTo>
                  <a:cubicBezTo>
                    <a:pt x="852" y="739"/>
                    <a:pt x="1189" y="409"/>
                    <a:pt x="1200" y="0"/>
                  </a:cubicBezTo>
                  <a:lnTo>
                    <a:pt x="1220" y="21"/>
                  </a:lnTo>
                  <a:lnTo>
                    <a:pt x="1240" y="1"/>
                  </a:lnTo>
                  <a:cubicBezTo>
                    <a:pt x="1230" y="431"/>
                    <a:pt x="875" y="780"/>
                    <a:pt x="442" y="780"/>
                  </a:cubicBezTo>
                  <a:lnTo>
                    <a:pt x="81" y="780"/>
                  </a:lnTo>
                  <a:lnTo>
                    <a:pt x="129" y="827"/>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73" name="Freeform: Shape 6185">
              <a:extLst>
                <a:ext uri="{FF2B5EF4-FFF2-40B4-BE49-F238E27FC236}">
                  <a16:creationId xmlns:a16="http://schemas.microsoft.com/office/drawing/2014/main" id="{371D3884-72BA-DC38-78F4-6556ADD7371D}"/>
                </a:ext>
              </a:extLst>
            </p:cNvPr>
            <p:cNvSpPr/>
            <p:nvPr/>
          </p:nvSpPr>
          <p:spPr>
            <a:xfrm>
              <a:off x="3791779" y="3235088"/>
              <a:ext cx="382540" cy="381341"/>
            </a:xfrm>
            <a:custGeom>
              <a:avLst/>
              <a:gdLst/>
              <a:ahLst/>
              <a:cxnLst>
                <a:cxn ang="3cd4">
                  <a:pos x="hc" y="t"/>
                </a:cxn>
                <a:cxn ang="cd2">
                  <a:pos x="l" y="vc"/>
                </a:cxn>
                <a:cxn ang="cd4">
                  <a:pos x="hc" y="b"/>
                </a:cxn>
                <a:cxn ang="0">
                  <a:pos x="r" y="vc"/>
                </a:cxn>
              </a:cxnLst>
              <a:rect l="l" t="t" r="r" b="b"/>
              <a:pathLst>
                <a:path w="320" h="319">
                  <a:moveTo>
                    <a:pt x="160" y="319"/>
                  </a:moveTo>
                  <a:cubicBezTo>
                    <a:pt x="248" y="319"/>
                    <a:pt x="320" y="248"/>
                    <a:pt x="320" y="160"/>
                  </a:cubicBezTo>
                  <a:cubicBezTo>
                    <a:pt x="320" y="71"/>
                    <a:pt x="248" y="0"/>
                    <a:pt x="160" y="0"/>
                  </a:cubicBezTo>
                  <a:cubicBezTo>
                    <a:pt x="71" y="0"/>
                    <a:pt x="0" y="71"/>
                    <a:pt x="0" y="160"/>
                  </a:cubicBezTo>
                  <a:cubicBezTo>
                    <a:pt x="0" y="248"/>
                    <a:pt x="71" y="319"/>
                    <a:pt x="160" y="319"/>
                  </a:cubicBezTo>
                  <a:close/>
                </a:path>
              </a:pathLst>
            </a:custGeom>
            <a:solidFill>
              <a:schemeClr val="accent5"/>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74" name="Freeform: Shape 6186">
              <a:extLst>
                <a:ext uri="{FF2B5EF4-FFF2-40B4-BE49-F238E27FC236}">
                  <a16:creationId xmlns:a16="http://schemas.microsoft.com/office/drawing/2014/main" id="{AEB9B66C-3D7A-0A0B-E392-83D826E575F1}"/>
                </a:ext>
              </a:extLst>
            </p:cNvPr>
            <p:cNvSpPr/>
            <p:nvPr/>
          </p:nvSpPr>
          <p:spPr>
            <a:xfrm>
              <a:off x="3770664" y="3213903"/>
              <a:ext cx="423712" cy="423712"/>
            </a:xfrm>
            <a:custGeom>
              <a:avLst/>
              <a:gdLst/>
              <a:ahLst/>
              <a:cxnLst>
                <a:cxn ang="3cd4">
                  <a:pos x="hc" y="t"/>
                </a:cxn>
                <a:cxn ang="cd2">
                  <a:pos x="l" y="vc"/>
                </a:cxn>
                <a:cxn ang="cd4">
                  <a:pos x="hc" y="b"/>
                </a:cxn>
                <a:cxn ang="0">
                  <a:pos x="r" y="vc"/>
                </a:cxn>
              </a:cxnLst>
              <a:rect l="l" t="t" r="r" b="b"/>
              <a:pathLst>
                <a:path w="401" h="401">
                  <a:moveTo>
                    <a:pt x="201" y="401"/>
                  </a:moveTo>
                  <a:cubicBezTo>
                    <a:pt x="90" y="401"/>
                    <a:pt x="0" y="311"/>
                    <a:pt x="0" y="201"/>
                  </a:cubicBezTo>
                  <a:cubicBezTo>
                    <a:pt x="0" y="90"/>
                    <a:pt x="90" y="0"/>
                    <a:pt x="201" y="0"/>
                  </a:cubicBezTo>
                  <a:cubicBezTo>
                    <a:pt x="311" y="0"/>
                    <a:pt x="401" y="90"/>
                    <a:pt x="401" y="201"/>
                  </a:cubicBezTo>
                  <a:cubicBezTo>
                    <a:pt x="401" y="311"/>
                    <a:pt x="311" y="401"/>
                    <a:pt x="201" y="401"/>
                  </a:cubicBezTo>
                  <a:close/>
                  <a:moveTo>
                    <a:pt x="201" y="360"/>
                  </a:moveTo>
                  <a:cubicBezTo>
                    <a:pt x="289" y="360"/>
                    <a:pt x="361" y="289"/>
                    <a:pt x="361" y="201"/>
                  </a:cubicBezTo>
                  <a:cubicBezTo>
                    <a:pt x="361" y="112"/>
                    <a:pt x="289" y="41"/>
                    <a:pt x="201" y="41"/>
                  </a:cubicBezTo>
                  <a:cubicBezTo>
                    <a:pt x="112" y="41"/>
                    <a:pt x="41" y="112"/>
                    <a:pt x="41" y="201"/>
                  </a:cubicBezTo>
                  <a:cubicBezTo>
                    <a:pt x="41" y="289"/>
                    <a:pt x="112" y="360"/>
                    <a:pt x="201" y="360"/>
                  </a:cubicBezTo>
                  <a:close/>
                </a:path>
              </a:pathLst>
            </a:custGeom>
            <a:solidFill>
              <a:schemeClr val="tx2"/>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75" name="Freeform: Shape 6187">
              <a:extLst>
                <a:ext uri="{FF2B5EF4-FFF2-40B4-BE49-F238E27FC236}">
                  <a16:creationId xmlns:a16="http://schemas.microsoft.com/office/drawing/2014/main" id="{FB99C8BD-C08F-0A25-4C46-03B531E0BA5F}"/>
                </a:ext>
              </a:extLst>
            </p:cNvPr>
            <p:cNvSpPr/>
            <p:nvPr/>
          </p:nvSpPr>
          <p:spPr>
            <a:xfrm>
              <a:off x="4745196" y="3225652"/>
              <a:ext cx="401472" cy="400213"/>
            </a:xfrm>
            <a:custGeom>
              <a:avLst/>
              <a:gdLst/>
              <a:ahLst/>
              <a:cxnLst>
                <a:cxn ang="3cd4">
                  <a:pos x="hc" y="t"/>
                </a:cxn>
                <a:cxn ang="cd2">
                  <a:pos x="l" y="vc"/>
                </a:cxn>
                <a:cxn ang="cd4">
                  <a:pos x="hc" y="b"/>
                </a:cxn>
                <a:cxn ang="0">
                  <a:pos x="r" y="vc"/>
                </a:cxn>
              </a:cxnLst>
              <a:rect l="l" t="t" r="r" b="b"/>
              <a:pathLst>
                <a:path w="320" h="319">
                  <a:moveTo>
                    <a:pt x="160" y="319"/>
                  </a:moveTo>
                  <a:cubicBezTo>
                    <a:pt x="248" y="319"/>
                    <a:pt x="320" y="248"/>
                    <a:pt x="320" y="160"/>
                  </a:cubicBezTo>
                  <a:cubicBezTo>
                    <a:pt x="320" y="71"/>
                    <a:pt x="248" y="0"/>
                    <a:pt x="160" y="0"/>
                  </a:cubicBezTo>
                  <a:cubicBezTo>
                    <a:pt x="72" y="0"/>
                    <a:pt x="0" y="71"/>
                    <a:pt x="0" y="160"/>
                  </a:cubicBezTo>
                  <a:cubicBezTo>
                    <a:pt x="0" y="248"/>
                    <a:pt x="72" y="319"/>
                    <a:pt x="160" y="319"/>
                  </a:cubicBezTo>
                  <a:close/>
                </a:path>
              </a:pathLst>
            </a:custGeom>
            <a:solidFill>
              <a:schemeClr val="accent3">
                <a:lumMod val="75000"/>
              </a:schemeClr>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76" name="Freeform: Shape 6188">
              <a:extLst>
                <a:ext uri="{FF2B5EF4-FFF2-40B4-BE49-F238E27FC236}">
                  <a16:creationId xmlns:a16="http://schemas.microsoft.com/office/drawing/2014/main" id="{D1BC8318-60A2-B382-D874-DEF5F413BA16}"/>
                </a:ext>
              </a:extLst>
            </p:cNvPr>
            <p:cNvSpPr/>
            <p:nvPr/>
          </p:nvSpPr>
          <p:spPr>
            <a:xfrm>
              <a:off x="4734609" y="3213903"/>
              <a:ext cx="422653" cy="423712"/>
            </a:xfrm>
            <a:custGeom>
              <a:avLst/>
              <a:gdLst/>
              <a:ahLst/>
              <a:cxnLst>
                <a:cxn ang="3cd4">
                  <a:pos x="hc" y="t"/>
                </a:cxn>
                <a:cxn ang="cd2">
                  <a:pos x="l" y="vc"/>
                </a:cxn>
                <a:cxn ang="cd4">
                  <a:pos x="hc" y="b"/>
                </a:cxn>
                <a:cxn ang="0">
                  <a:pos x="r" y="vc"/>
                </a:cxn>
              </a:cxnLst>
              <a:rect l="l" t="t" r="r" b="b"/>
              <a:pathLst>
                <a:path w="400" h="401">
                  <a:moveTo>
                    <a:pt x="200" y="401"/>
                  </a:moveTo>
                  <a:cubicBezTo>
                    <a:pt x="89" y="401"/>
                    <a:pt x="0" y="311"/>
                    <a:pt x="0" y="201"/>
                  </a:cubicBezTo>
                  <a:cubicBezTo>
                    <a:pt x="0" y="90"/>
                    <a:pt x="89" y="0"/>
                    <a:pt x="200" y="0"/>
                  </a:cubicBezTo>
                  <a:cubicBezTo>
                    <a:pt x="311" y="0"/>
                    <a:pt x="400" y="90"/>
                    <a:pt x="400" y="201"/>
                  </a:cubicBezTo>
                  <a:cubicBezTo>
                    <a:pt x="400" y="311"/>
                    <a:pt x="311" y="401"/>
                    <a:pt x="200" y="401"/>
                  </a:cubicBezTo>
                  <a:close/>
                  <a:moveTo>
                    <a:pt x="200" y="360"/>
                  </a:moveTo>
                  <a:cubicBezTo>
                    <a:pt x="288" y="360"/>
                    <a:pt x="360" y="289"/>
                    <a:pt x="360" y="201"/>
                  </a:cubicBezTo>
                  <a:cubicBezTo>
                    <a:pt x="360" y="112"/>
                    <a:pt x="288" y="41"/>
                    <a:pt x="200" y="41"/>
                  </a:cubicBezTo>
                  <a:cubicBezTo>
                    <a:pt x="112" y="41"/>
                    <a:pt x="40" y="112"/>
                    <a:pt x="40" y="201"/>
                  </a:cubicBezTo>
                  <a:cubicBezTo>
                    <a:pt x="40" y="289"/>
                    <a:pt x="112" y="360"/>
                    <a:pt x="200" y="360"/>
                  </a:cubicBezTo>
                  <a:close/>
                </a:path>
              </a:pathLst>
            </a:custGeom>
            <a:solidFill>
              <a:schemeClr val="accent3"/>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77" name="Freeform: Shape 6189">
              <a:extLst>
                <a:ext uri="{FF2B5EF4-FFF2-40B4-BE49-F238E27FC236}">
                  <a16:creationId xmlns:a16="http://schemas.microsoft.com/office/drawing/2014/main" id="{245E1091-FEB6-43F3-5328-DAA5F5272C42}"/>
                </a:ext>
              </a:extLst>
            </p:cNvPr>
            <p:cNvSpPr/>
            <p:nvPr/>
          </p:nvSpPr>
          <p:spPr>
            <a:xfrm>
              <a:off x="5695376" y="3235088"/>
              <a:ext cx="381341" cy="381341"/>
            </a:xfrm>
            <a:custGeom>
              <a:avLst/>
              <a:gdLst/>
              <a:ahLst/>
              <a:cxnLst>
                <a:cxn ang="3cd4">
                  <a:pos x="hc" y="t"/>
                </a:cxn>
                <a:cxn ang="cd2">
                  <a:pos x="l" y="vc"/>
                </a:cxn>
                <a:cxn ang="cd4">
                  <a:pos x="hc" y="b"/>
                </a:cxn>
                <a:cxn ang="0">
                  <a:pos x="r" y="vc"/>
                </a:cxn>
              </a:cxnLst>
              <a:rect l="l" t="t" r="r" b="b"/>
              <a:pathLst>
                <a:path w="319" h="319">
                  <a:moveTo>
                    <a:pt x="159" y="319"/>
                  </a:moveTo>
                  <a:cubicBezTo>
                    <a:pt x="248" y="319"/>
                    <a:pt x="319" y="248"/>
                    <a:pt x="319" y="160"/>
                  </a:cubicBezTo>
                  <a:cubicBezTo>
                    <a:pt x="319" y="71"/>
                    <a:pt x="248" y="0"/>
                    <a:pt x="159" y="0"/>
                  </a:cubicBezTo>
                  <a:cubicBezTo>
                    <a:pt x="71" y="0"/>
                    <a:pt x="0" y="71"/>
                    <a:pt x="0" y="160"/>
                  </a:cubicBezTo>
                  <a:cubicBezTo>
                    <a:pt x="0" y="248"/>
                    <a:pt x="71" y="319"/>
                    <a:pt x="159" y="319"/>
                  </a:cubicBezTo>
                  <a:close/>
                </a:path>
              </a:pathLst>
            </a:custGeom>
            <a:solidFill>
              <a:schemeClr val="accent4">
                <a:lumMod val="75000"/>
              </a:schemeClr>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78" name="Freeform: Shape 6190">
              <a:extLst>
                <a:ext uri="{FF2B5EF4-FFF2-40B4-BE49-F238E27FC236}">
                  <a16:creationId xmlns:a16="http://schemas.microsoft.com/office/drawing/2014/main" id="{1E4C4A25-FB61-2F53-7660-CAD5986F29D3}"/>
                </a:ext>
              </a:extLst>
            </p:cNvPr>
            <p:cNvSpPr/>
            <p:nvPr/>
          </p:nvSpPr>
          <p:spPr>
            <a:xfrm>
              <a:off x="5674190" y="3213903"/>
              <a:ext cx="423712" cy="423712"/>
            </a:xfrm>
            <a:custGeom>
              <a:avLst/>
              <a:gdLst/>
              <a:ahLst/>
              <a:cxnLst>
                <a:cxn ang="3cd4">
                  <a:pos x="hc" y="t"/>
                </a:cxn>
                <a:cxn ang="cd2">
                  <a:pos x="l" y="vc"/>
                </a:cxn>
                <a:cxn ang="cd4">
                  <a:pos x="hc" y="b"/>
                </a:cxn>
                <a:cxn ang="0">
                  <a:pos x="r" y="vc"/>
                </a:cxn>
              </a:cxnLst>
              <a:rect l="l" t="t" r="r" b="b"/>
              <a:pathLst>
                <a:path w="401" h="401">
                  <a:moveTo>
                    <a:pt x="200" y="401"/>
                  </a:moveTo>
                  <a:cubicBezTo>
                    <a:pt x="90" y="401"/>
                    <a:pt x="0" y="311"/>
                    <a:pt x="0" y="201"/>
                  </a:cubicBezTo>
                  <a:cubicBezTo>
                    <a:pt x="0" y="90"/>
                    <a:pt x="90" y="0"/>
                    <a:pt x="200" y="0"/>
                  </a:cubicBezTo>
                  <a:cubicBezTo>
                    <a:pt x="311" y="0"/>
                    <a:pt x="401" y="90"/>
                    <a:pt x="401" y="201"/>
                  </a:cubicBezTo>
                  <a:cubicBezTo>
                    <a:pt x="401" y="311"/>
                    <a:pt x="311" y="401"/>
                    <a:pt x="200" y="401"/>
                  </a:cubicBezTo>
                  <a:close/>
                  <a:moveTo>
                    <a:pt x="200" y="360"/>
                  </a:moveTo>
                  <a:cubicBezTo>
                    <a:pt x="289" y="360"/>
                    <a:pt x="360" y="289"/>
                    <a:pt x="360" y="201"/>
                  </a:cubicBezTo>
                  <a:cubicBezTo>
                    <a:pt x="360" y="112"/>
                    <a:pt x="289" y="41"/>
                    <a:pt x="200" y="41"/>
                  </a:cubicBezTo>
                  <a:cubicBezTo>
                    <a:pt x="112" y="41"/>
                    <a:pt x="41" y="112"/>
                    <a:pt x="41" y="201"/>
                  </a:cubicBezTo>
                  <a:cubicBezTo>
                    <a:pt x="41" y="289"/>
                    <a:pt x="112" y="360"/>
                    <a:pt x="200" y="360"/>
                  </a:cubicBezTo>
                  <a:close/>
                </a:path>
              </a:pathLst>
            </a:custGeom>
            <a:solidFill>
              <a:schemeClr val="accent4"/>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79" name="Freeform: Shape 6191">
              <a:extLst>
                <a:ext uri="{FF2B5EF4-FFF2-40B4-BE49-F238E27FC236}">
                  <a16:creationId xmlns:a16="http://schemas.microsoft.com/office/drawing/2014/main" id="{A6FC630C-FFA7-D671-103F-0036A323973B}"/>
                </a:ext>
              </a:extLst>
            </p:cNvPr>
            <p:cNvSpPr/>
            <p:nvPr/>
          </p:nvSpPr>
          <p:spPr>
            <a:xfrm>
              <a:off x="2822178" y="3219199"/>
              <a:ext cx="404446" cy="403178"/>
            </a:xfrm>
            <a:custGeom>
              <a:avLst/>
              <a:gdLst/>
              <a:ahLst/>
              <a:cxnLst>
                <a:cxn ang="3cd4">
                  <a:pos x="hc" y="t"/>
                </a:cxn>
                <a:cxn ang="cd2">
                  <a:pos x="l" y="vc"/>
                </a:cxn>
                <a:cxn ang="cd4">
                  <a:pos x="hc" y="b"/>
                </a:cxn>
                <a:cxn ang="0">
                  <a:pos x="r" y="vc"/>
                </a:cxn>
              </a:cxnLst>
              <a:rect l="l" t="t" r="r" b="b"/>
              <a:pathLst>
                <a:path w="320" h="319">
                  <a:moveTo>
                    <a:pt x="160" y="319"/>
                  </a:moveTo>
                  <a:cubicBezTo>
                    <a:pt x="248" y="319"/>
                    <a:pt x="320" y="248"/>
                    <a:pt x="320" y="160"/>
                  </a:cubicBezTo>
                  <a:cubicBezTo>
                    <a:pt x="320" y="71"/>
                    <a:pt x="248" y="0"/>
                    <a:pt x="160" y="0"/>
                  </a:cubicBezTo>
                  <a:cubicBezTo>
                    <a:pt x="72" y="0"/>
                    <a:pt x="0" y="71"/>
                    <a:pt x="0" y="160"/>
                  </a:cubicBezTo>
                  <a:cubicBezTo>
                    <a:pt x="0" y="248"/>
                    <a:pt x="72" y="319"/>
                    <a:pt x="160" y="319"/>
                  </a:cubicBezTo>
                  <a:close/>
                </a:path>
              </a:pathLst>
            </a:custGeom>
            <a:solidFill>
              <a:schemeClr val="tx2"/>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80" name="Freeform: Shape 6192">
              <a:extLst>
                <a:ext uri="{FF2B5EF4-FFF2-40B4-BE49-F238E27FC236}">
                  <a16:creationId xmlns:a16="http://schemas.microsoft.com/office/drawing/2014/main" id="{E6148F21-2BA0-6BC4-0F68-6225F82260C9}"/>
                </a:ext>
              </a:extLst>
            </p:cNvPr>
            <p:cNvSpPr/>
            <p:nvPr/>
          </p:nvSpPr>
          <p:spPr>
            <a:xfrm>
              <a:off x="2813074" y="3213903"/>
              <a:ext cx="422653" cy="423712"/>
            </a:xfrm>
            <a:custGeom>
              <a:avLst/>
              <a:gdLst/>
              <a:ahLst/>
              <a:cxnLst>
                <a:cxn ang="3cd4">
                  <a:pos x="hc" y="t"/>
                </a:cxn>
                <a:cxn ang="cd2">
                  <a:pos x="l" y="vc"/>
                </a:cxn>
                <a:cxn ang="cd4">
                  <a:pos x="hc" y="b"/>
                </a:cxn>
                <a:cxn ang="0">
                  <a:pos x="r" y="vc"/>
                </a:cxn>
              </a:cxnLst>
              <a:rect l="l" t="t" r="r" b="b"/>
              <a:pathLst>
                <a:path w="400" h="401">
                  <a:moveTo>
                    <a:pt x="200" y="401"/>
                  </a:moveTo>
                  <a:cubicBezTo>
                    <a:pt x="89" y="401"/>
                    <a:pt x="0" y="311"/>
                    <a:pt x="0" y="201"/>
                  </a:cubicBezTo>
                  <a:cubicBezTo>
                    <a:pt x="0" y="90"/>
                    <a:pt x="89" y="0"/>
                    <a:pt x="200" y="0"/>
                  </a:cubicBezTo>
                  <a:cubicBezTo>
                    <a:pt x="310" y="0"/>
                    <a:pt x="400" y="90"/>
                    <a:pt x="400" y="201"/>
                  </a:cubicBezTo>
                  <a:cubicBezTo>
                    <a:pt x="400" y="311"/>
                    <a:pt x="310" y="401"/>
                    <a:pt x="200" y="401"/>
                  </a:cubicBezTo>
                  <a:close/>
                  <a:moveTo>
                    <a:pt x="200" y="360"/>
                  </a:moveTo>
                  <a:cubicBezTo>
                    <a:pt x="288" y="360"/>
                    <a:pt x="360" y="289"/>
                    <a:pt x="360" y="201"/>
                  </a:cubicBezTo>
                  <a:cubicBezTo>
                    <a:pt x="360" y="112"/>
                    <a:pt x="288" y="41"/>
                    <a:pt x="200" y="41"/>
                  </a:cubicBezTo>
                  <a:cubicBezTo>
                    <a:pt x="112" y="41"/>
                    <a:pt x="40" y="112"/>
                    <a:pt x="40" y="201"/>
                  </a:cubicBezTo>
                  <a:cubicBezTo>
                    <a:pt x="40" y="289"/>
                    <a:pt x="112" y="360"/>
                    <a:pt x="200" y="360"/>
                  </a:cubicBezTo>
                  <a:close/>
                </a:path>
              </a:pathLst>
            </a:custGeom>
            <a:solidFill>
              <a:schemeClr val="accent5"/>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81" name="Freeform: Shape 6193">
              <a:extLst>
                <a:ext uri="{FF2B5EF4-FFF2-40B4-BE49-F238E27FC236}">
                  <a16:creationId xmlns:a16="http://schemas.microsoft.com/office/drawing/2014/main" id="{77CD56DF-4A16-2A0A-6845-64D9219879FE}"/>
                </a:ext>
              </a:extLst>
            </p:cNvPr>
            <p:cNvSpPr/>
            <p:nvPr/>
          </p:nvSpPr>
          <p:spPr>
            <a:xfrm>
              <a:off x="3014301" y="3424702"/>
              <a:ext cx="8474" cy="14830"/>
            </a:xfrm>
            <a:custGeom>
              <a:avLst/>
              <a:gdLst/>
              <a:ahLst/>
              <a:cxnLst>
                <a:cxn ang="3cd4">
                  <a:pos x="hc" y="t"/>
                </a:cxn>
                <a:cxn ang="cd2">
                  <a:pos x="l" y="vc"/>
                </a:cxn>
                <a:cxn ang="cd4">
                  <a:pos x="hc" y="b"/>
                </a:cxn>
                <a:cxn ang="0">
                  <a:pos x="r" y="vc"/>
                </a:cxn>
              </a:cxnLst>
              <a:rect l="l" t="t" r="r" b="b"/>
              <a:pathLst>
                <a:path w="9" h="15">
                  <a:moveTo>
                    <a:pt x="0" y="8"/>
                  </a:moveTo>
                  <a:cubicBezTo>
                    <a:pt x="0" y="11"/>
                    <a:pt x="3" y="14"/>
                    <a:pt x="9" y="15"/>
                  </a:cubicBezTo>
                  <a:lnTo>
                    <a:pt x="9" y="0"/>
                  </a:lnTo>
                  <a:cubicBezTo>
                    <a:pt x="6" y="0"/>
                    <a:pt x="4" y="1"/>
                    <a:pt x="2" y="2"/>
                  </a:cubicBezTo>
                  <a:cubicBezTo>
                    <a:pt x="1" y="3"/>
                    <a:pt x="0" y="5"/>
                    <a:pt x="0" y="8"/>
                  </a:cubicBezTo>
                  <a:close/>
                </a:path>
              </a:pathLst>
            </a:custGeom>
            <a:solidFill>
              <a:schemeClr val="bg1"/>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grpSp>
          <p:nvGrpSpPr>
            <p:cNvPr id="82" name="Group 2">
              <a:extLst>
                <a:ext uri="{FF2B5EF4-FFF2-40B4-BE49-F238E27FC236}">
                  <a16:creationId xmlns:a16="http://schemas.microsoft.com/office/drawing/2014/main" id="{3518D246-9668-E145-942C-6D7FA19C30CA}"/>
                </a:ext>
              </a:extLst>
            </p:cNvPr>
            <p:cNvGrpSpPr/>
            <p:nvPr/>
          </p:nvGrpSpPr>
          <p:grpSpPr>
            <a:xfrm>
              <a:off x="3873409" y="3339759"/>
              <a:ext cx="2077245" cy="188556"/>
              <a:chOff x="10326413" y="6619925"/>
              <a:chExt cx="5537884" cy="502673"/>
            </a:xfrm>
            <a:solidFill>
              <a:schemeClr val="bg1"/>
            </a:solidFill>
          </p:grpSpPr>
          <p:sp>
            <p:nvSpPr>
              <p:cNvPr id="96" name="Freeform: Shape 6199">
                <a:extLst>
                  <a:ext uri="{FF2B5EF4-FFF2-40B4-BE49-F238E27FC236}">
                    <a16:creationId xmlns:a16="http://schemas.microsoft.com/office/drawing/2014/main" id="{013A4008-49D4-BD98-4241-C6B5C2E6E29B}"/>
                  </a:ext>
                </a:extLst>
              </p:cNvPr>
              <p:cNvSpPr/>
              <p:nvPr/>
            </p:nvSpPr>
            <p:spPr>
              <a:xfrm>
                <a:off x="10326413" y="6860655"/>
                <a:ext cx="62128" cy="19768"/>
              </a:xfrm>
              <a:custGeom>
                <a:avLst/>
                <a:gdLst/>
                <a:ahLst/>
                <a:cxnLst>
                  <a:cxn ang="3cd4">
                    <a:pos x="hc" y="t"/>
                  </a:cxn>
                  <a:cxn ang="cd2">
                    <a:pos x="l" y="vc"/>
                  </a:cxn>
                  <a:cxn ang="cd4">
                    <a:pos x="hc" y="b"/>
                  </a:cxn>
                  <a:cxn ang="0">
                    <a:pos x="r" y="vc"/>
                  </a:cxn>
                </a:cxnLst>
                <a:rect l="l" t="t" r="r" b="b"/>
                <a:pathLst>
                  <a:path w="23" h="8">
                    <a:moveTo>
                      <a:pt x="20" y="0"/>
                    </a:moveTo>
                    <a:cubicBezTo>
                      <a:pt x="21" y="0"/>
                      <a:pt x="22" y="1"/>
                      <a:pt x="23" y="3"/>
                    </a:cubicBezTo>
                    <a:cubicBezTo>
                      <a:pt x="23" y="4"/>
                      <a:pt x="22" y="6"/>
                      <a:pt x="20" y="6"/>
                    </a:cubicBezTo>
                    <a:lnTo>
                      <a:pt x="2" y="8"/>
                    </a:lnTo>
                    <a:cubicBezTo>
                      <a:pt x="1" y="8"/>
                      <a:pt x="0" y="6"/>
                      <a:pt x="0" y="5"/>
                    </a:cubicBezTo>
                    <a:cubicBezTo>
                      <a:pt x="0" y="3"/>
                      <a:pt x="1" y="2"/>
                      <a:pt x="2" y="2"/>
                    </a:cubicBezTo>
                    <a:close/>
                  </a:path>
                </a:pathLst>
              </a:custGeom>
              <a:grp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97" name="Freeform: Shape 6200">
                <a:extLst>
                  <a:ext uri="{FF2B5EF4-FFF2-40B4-BE49-F238E27FC236}">
                    <a16:creationId xmlns:a16="http://schemas.microsoft.com/office/drawing/2014/main" id="{CD073A47-88D6-5F13-54B9-30B3577D5ED1}"/>
                  </a:ext>
                </a:extLst>
              </p:cNvPr>
              <p:cNvSpPr/>
              <p:nvPr/>
            </p:nvSpPr>
            <p:spPr>
              <a:xfrm>
                <a:off x="10848856" y="6846534"/>
                <a:ext cx="62128" cy="16944"/>
              </a:xfrm>
              <a:custGeom>
                <a:avLst/>
                <a:gdLst/>
                <a:ahLst/>
                <a:cxnLst>
                  <a:cxn ang="3cd4">
                    <a:pos x="hc" y="t"/>
                  </a:cxn>
                  <a:cxn ang="cd2">
                    <a:pos x="l" y="vc"/>
                  </a:cxn>
                  <a:cxn ang="cd4">
                    <a:pos x="hc" y="b"/>
                  </a:cxn>
                  <a:cxn ang="0">
                    <a:pos x="r" y="vc"/>
                  </a:cxn>
                </a:cxnLst>
                <a:rect l="l" t="t" r="r" b="b"/>
                <a:pathLst>
                  <a:path w="23" h="7">
                    <a:moveTo>
                      <a:pt x="2" y="5"/>
                    </a:moveTo>
                    <a:cubicBezTo>
                      <a:pt x="0" y="5"/>
                      <a:pt x="0" y="4"/>
                      <a:pt x="0" y="2"/>
                    </a:cubicBezTo>
                    <a:cubicBezTo>
                      <a:pt x="0" y="1"/>
                      <a:pt x="1" y="0"/>
                      <a:pt x="3" y="0"/>
                    </a:cubicBezTo>
                    <a:lnTo>
                      <a:pt x="21" y="2"/>
                    </a:lnTo>
                    <a:cubicBezTo>
                      <a:pt x="22" y="2"/>
                      <a:pt x="23" y="3"/>
                      <a:pt x="23" y="5"/>
                    </a:cubicBezTo>
                    <a:cubicBezTo>
                      <a:pt x="22" y="6"/>
                      <a:pt x="21" y="8"/>
                      <a:pt x="20" y="7"/>
                    </a:cubicBezTo>
                    <a:close/>
                  </a:path>
                </a:pathLst>
              </a:custGeom>
              <a:grp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98" name="Freeform: Shape 6202">
                <a:extLst>
                  <a:ext uri="{FF2B5EF4-FFF2-40B4-BE49-F238E27FC236}">
                    <a16:creationId xmlns:a16="http://schemas.microsoft.com/office/drawing/2014/main" id="{D2FD4164-98A5-2287-42F4-443F3495A409}"/>
                  </a:ext>
                </a:extLst>
              </p:cNvPr>
              <p:cNvSpPr/>
              <p:nvPr/>
            </p:nvSpPr>
            <p:spPr>
              <a:xfrm>
                <a:off x="15505647" y="6619925"/>
                <a:ext cx="358650" cy="502673"/>
              </a:xfrm>
              <a:custGeom>
                <a:avLst/>
                <a:gdLst/>
                <a:ahLst/>
                <a:cxnLst>
                  <a:cxn ang="3cd4">
                    <a:pos x="hc" y="t"/>
                  </a:cxn>
                  <a:cxn ang="cd2">
                    <a:pos x="l" y="vc"/>
                  </a:cxn>
                  <a:cxn ang="cd4">
                    <a:pos x="hc" y="b"/>
                  </a:cxn>
                  <a:cxn ang="0">
                    <a:pos x="r" y="vc"/>
                  </a:cxn>
                </a:cxnLst>
                <a:rect l="l" t="t" r="r" b="b"/>
                <a:pathLst>
                  <a:path w="128" h="179">
                    <a:moveTo>
                      <a:pt x="128" y="64"/>
                    </a:moveTo>
                    <a:cubicBezTo>
                      <a:pt x="128" y="29"/>
                      <a:pt x="100" y="0"/>
                      <a:pt x="64" y="0"/>
                    </a:cubicBezTo>
                    <a:cubicBezTo>
                      <a:pt x="29" y="0"/>
                      <a:pt x="0" y="29"/>
                      <a:pt x="0" y="64"/>
                    </a:cubicBezTo>
                    <a:cubicBezTo>
                      <a:pt x="0" y="90"/>
                      <a:pt x="16" y="112"/>
                      <a:pt x="38" y="122"/>
                    </a:cubicBezTo>
                    <a:lnTo>
                      <a:pt x="38" y="136"/>
                    </a:lnTo>
                    <a:lnTo>
                      <a:pt x="38" y="153"/>
                    </a:lnTo>
                    <a:cubicBezTo>
                      <a:pt x="38" y="159"/>
                      <a:pt x="42" y="164"/>
                      <a:pt x="47" y="164"/>
                    </a:cubicBezTo>
                    <a:cubicBezTo>
                      <a:pt x="48" y="166"/>
                      <a:pt x="48" y="167"/>
                      <a:pt x="49" y="169"/>
                    </a:cubicBezTo>
                    <a:cubicBezTo>
                      <a:pt x="52" y="175"/>
                      <a:pt x="56" y="179"/>
                      <a:pt x="60" y="179"/>
                    </a:cubicBezTo>
                    <a:lnTo>
                      <a:pt x="69" y="179"/>
                    </a:lnTo>
                    <a:cubicBezTo>
                      <a:pt x="73" y="179"/>
                      <a:pt x="77" y="175"/>
                      <a:pt x="80" y="169"/>
                    </a:cubicBezTo>
                    <a:cubicBezTo>
                      <a:pt x="81" y="167"/>
                      <a:pt x="81" y="166"/>
                      <a:pt x="82" y="164"/>
                    </a:cubicBezTo>
                    <a:cubicBezTo>
                      <a:pt x="87" y="164"/>
                      <a:pt x="91" y="159"/>
                      <a:pt x="91" y="153"/>
                    </a:cubicBezTo>
                    <a:lnTo>
                      <a:pt x="91" y="130"/>
                    </a:lnTo>
                    <a:lnTo>
                      <a:pt x="91" y="122"/>
                    </a:lnTo>
                    <a:cubicBezTo>
                      <a:pt x="113" y="112"/>
                      <a:pt x="128" y="90"/>
                      <a:pt x="128" y="64"/>
                    </a:cubicBezTo>
                    <a:close/>
                    <a:moveTo>
                      <a:pt x="41" y="32"/>
                    </a:moveTo>
                    <a:cubicBezTo>
                      <a:pt x="31" y="39"/>
                      <a:pt x="24" y="51"/>
                      <a:pt x="24" y="64"/>
                    </a:cubicBezTo>
                    <a:cubicBezTo>
                      <a:pt x="24" y="76"/>
                      <a:pt x="30" y="87"/>
                      <a:pt x="39" y="95"/>
                    </a:cubicBezTo>
                    <a:cubicBezTo>
                      <a:pt x="40" y="96"/>
                      <a:pt x="40" y="97"/>
                      <a:pt x="39" y="99"/>
                    </a:cubicBezTo>
                    <a:cubicBezTo>
                      <a:pt x="38" y="100"/>
                      <a:pt x="36" y="100"/>
                      <a:pt x="35" y="99"/>
                    </a:cubicBezTo>
                    <a:cubicBezTo>
                      <a:pt x="25" y="91"/>
                      <a:pt x="19" y="78"/>
                      <a:pt x="19" y="64"/>
                    </a:cubicBezTo>
                    <a:cubicBezTo>
                      <a:pt x="19" y="49"/>
                      <a:pt x="26" y="36"/>
                      <a:pt x="37" y="27"/>
                    </a:cubicBezTo>
                    <a:cubicBezTo>
                      <a:pt x="38" y="26"/>
                      <a:pt x="40" y="27"/>
                      <a:pt x="41" y="28"/>
                    </a:cubicBezTo>
                    <a:cubicBezTo>
                      <a:pt x="42" y="29"/>
                      <a:pt x="42" y="31"/>
                      <a:pt x="41" y="32"/>
                    </a:cubicBezTo>
                    <a:close/>
                    <a:moveTo>
                      <a:pt x="85" y="153"/>
                    </a:moveTo>
                    <a:cubicBezTo>
                      <a:pt x="85" y="155"/>
                      <a:pt x="84" y="157"/>
                      <a:pt x="82" y="158"/>
                    </a:cubicBezTo>
                    <a:cubicBezTo>
                      <a:pt x="82" y="158"/>
                      <a:pt x="81" y="158"/>
                      <a:pt x="80" y="158"/>
                    </a:cubicBezTo>
                    <a:lnTo>
                      <a:pt x="49" y="158"/>
                    </a:lnTo>
                    <a:cubicBezTo>
                      <a:pt x="48" y="158"/>
                      <a:pt x="47" y="158"/>
                      <a:pt x="46" y="158"/>
                    </a:cubicBezTo>
                    <a:cubicBezTo>
                      <a:pt x="45" y="157"/>
                      <a:pt x="44" y="155"/>
                      <a:pt x="44" y="153"/>
                    </a:cubicBezTo>
                    <a:lnTo>
                      <a:pt x="44" y="136"/>
                    </a:lnTo>
                    <a:lnTo>
                      <a:pt x="85" y="136"/>
                    </a:lnTo>
                    <a:close/>
                  </a:path>
                </a:pathLst>
              </a:custGeom>
              <a:grp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grpSp>
        <p:sp>
          <p:nvSpPr>
            <p:cNvPr id="83" name="Freeform: Shape 6253">
              <a:extLst>
                <a:ext uri="{FF2B5EF4-FFF2-40B4-BE49-F238E27FC236}">
                  <a16:creationId xmlns:a16="http://schemas.microsoft.com/office/drawing/2014/main" id="{3C19DA5A-EDAE-C120-58BC-4FB5D510D9A6}"/>
                </a:ext>
              </a:extLst>
            </p:cNvPr>
            <p:cNvSpPr/>
            <p:nvPr/>
          </p:nvSpPr>
          <p:spPr>
            <a:xfrm>
              <a:off x="5084171" y="2669433"/>
              <a:ext cx="788105" cy="480913"/>
            </a:xfrm>
            <a:custGeom>
              <a:avLst/>
              <a:gdLst/>
              <a:ahLst/>
              <a:cxnLst>
                <a:cxn ang="3cd4">
                  <a:pos x="hc" y="t"/>
                </a:cxn>
                <a:cxn ang="cd2">
                  <a:pos x="l" y="vc"/>
                </a:cxn>
                <a:cxn ang="cd4">
                  <a:pos x="hc" y="b"/>
                </a:cxn>
                <a:cxn ang="0">
                  <a:pos x="r" y="vc"/>
                </a:cxn>
              </a:cxnLst>
              <a:rect l="l" t="t" r="r" b="b"/>
              <a:pathLst>
                <a:path w="745" h="455">
                  <a:moveTo>
                    <a:pt x="715" y="375"/>
                  </a:moveTo>
                  <a:cubicBezTo>
                    <a:pt x="713" y="371"/>
                    <a:pt x="708" y="369"/>
                    <a:pt x="705" y="371"/>
                  </a:cubicBezTo>
                  <a:cubicBezTo>
                    <a:pt x="701" y="373"/>
                    <a:pt x="699" y="378"/>
                    <a:pt x="701" y="381"/>
                  </a:cubicBezTo>
                  <a:lnTo>
                    <a:pt x="701" y="382"/>
                  </a:lnTo>
                  <a:lnTo>
                    <a:pt x="703" y="385"/>
                  </a:lnTo>
                  <a:lnTo>
                    <a:pt x="705" y="389"/>
                  </a:lnTo>
                  <a:lnTo>
                    <a:pt x="706" y="391"/>
                  </a:lnTo>
                  <a:lnTo>
                    <a:pt x="708" y="395"/>
                  </a:lnTo>
                  <a:cubicBezTo>
                    <a:pt x="709" y="399"/>
                    <a:pt x="714" y="401"/>
                    <a:pt x="718" y="398"/>
                  </a:cubicBezTo>
                  <a:cubicBezTo>
                    <a:pt x="722" y="397"/>
                    <a:pt x="723" y="392"/>
                    <a:pt x="721" y="389"/>
                  </a:cubicBezTo>
                  <a:lnTo>
                    <a:pt x="720" y="385"/>
                  </a:lnTo>
                  <a:lnTo>
                    <a:pt x="718" y="382"/>
                  </a:lnTo>
                  <a:lnTo>
                    <a:pt x="717" y="378"/>
                  </a:lnTo>
                  <a:close/>
                  <a:moveTo>
                    <a:pt x="684" y="321"/>
                  </a:moveTo>
                  <a:cubicBezTo>
                    <a:pt x="682" y="317"/>
                    <a:pt x="678" y="316"/>
                    <a:pt x="674" y="319"/>
                  </a:cubicBezTo>
                  <a:cubicBezTo>
                    <a:pt x="671" y="321"/>
                    <a:pt x="669" y="325"/>
                    <a:pt x="671" y="329"/>
                  </a:cubicBezTo>
                  <a:lnTo>
                    <a:pt x="673" y="331"/>
                  </a:lnTo>
                  <a:lnTo>
                    <a:pt x="675" y="334"/>
                  </a:lnTo>
                  <a:lnTo>
                    <a:pt x="677" y="337"/>
                  </a:lnTo>
                  <a:lnTo>
                    <a:pt x="679" y="340"/>
                  </a:lnTo>
                  <a:lnTo>
                    <a:pt x="680" y="342"/>
                  </a:lnTo>
                  <a:cubicBezTo>
                    <a:pt x="682" y="346"/>
                    <a:pt x="686" y="347"/>
                    <a:pt x="690" y="345"/>
                  </a:cubicBezTo>
                  <a:cubicBezTo>
                    <a:pt x="693" y="343"/>
                    <a:pt x="695" y="338"/>
                    <a:pt x="693" y="334"/>
                  </a:cubicBezTo>
                  <a:lnTo>
                    <a:pt x="692" y="333"/>
                  </a:lnTo>
                  <a:lnTo>
                    <a:pt x="690" y="329"/>
                  </a:lnTo>
                  <a:lnTo>
                    <a:pt x="688" y="326"/>
                  </a:lnTo>
                  <a:lnTo>
                    <a:pt x="686" y="323"/>
                  </a:lnTo>
                  <a:close/>
                  <a:moveTo>
                    <a:pt x="649" y="270"/>
                  </a:moveTo>
                  <a:cubicBezTo>
                    <a:pt x="647" y="267"/>
                    <a:pt x="642" y="266"/>
                    <a:pt x="638" y="269"/>
                  </a:cubicBezTo>
                  <a:cubicBezTo>
                    <a:pt x="635" y="272"/>
                    <a:pt x="634" y="276"/>
                    <a:pt x="637" y="280"/>
                  </a:cubicBezTo>
                  <a:lnTo>
                    <a:pt x="638" y="281"/>
                  </a:lnTo>
                  <a:lnTo>
                    <a:pt x="640" y="284"/>
                  </a:lnTo>
                  <a:lnTo>
                    <a:pt x="642" y="286"/>
                  </a:lnTo>
                  <a:lnTo>
                    <a:pt x="644" y="289"/>
                  </a:lnTo>
                  <a:lnTo>
                    <a:pt x="646" y="292"/>
                  </a:lnTo>
                  <a:cubicBezTo>
                    <a:pt x="649" y="295"/>
                    <a:pt x="653" y="296"/>
                    <a:pt x="657" y="294"/>
                  </a:cubicBezTo>
                  <a:cubicBezTo>
                    <a:pt x="660" y="291"/>
                    <a:pt x="661" y="286"/>
                    <a:pt x="659" y="283"/>
                  </a:cubicBezTo>
                  <a:lnTo>
                    <a:pt x="656" y="280"/>
                  </a:lnTo>
                  <a:lnTo>
                    <a:pt x="654" y="277"/>
                  </a:lnTo>
                  <a:lnTo>
                    <a:pt x="652" y="274"/>
                  </a:lnTo>
                  <a:lnTo>
                    <a:pt x="649" y="271"/>
                  </a:lnTo>
                  <a:close/>
                  <a:moveTo>
                    <a:pt x="609" y="224"/>
                  </a:moveTo>
                  <a:cubicBezTo>
                    <a:pt x="606" y="221"/>
                    <a:pt x="601" y="221"/>
                    <a:pt x="598" y="224"/>
                  </a:cubicBezTo>
                  <a:cubicBezTo>
                    <a:pt x="595" y="227"/>
                    <a:pt x="595" y="231"/>
                    <a:pt x="598" y="234"/>
                  </a:cubicBezTo>
                  <a:lnTo>
                    <a:pt x="600" y="237"/>
                  </a:lnTo>
                  <a:lnTo>
                    <a:pt x="602" y="239"/>
                  </a:lnTo>
                  <a:lnTo>
                    <a:pt x="605" y="242"/>
                  </a:lnTo>
                  <a:lnTo>
                    <a:pt x="607" y="245"/>
                  </a:lnTo>
                  <a:lnTo>
                    <a:pt x="608" y="245"/>
                  </a:lnTo>
                  <a:cubicBezTo>
                    <a:pt x="611" y="249"/>
                    <a:pt x="616" y="249"/>
                    <a:pt x="619" y="246"/>
                  </a:cubicBezTo>
                  <a:cubicBezTo>
                    <a:pt x="622" y="243"/>
                    <a:pt x="622" y="238"/>
                    <a:pt x="619" y="235"/>
                  </a:cubicBezTo>
                  <a:lnTo>
                    <a:pt x="619" y="234"/>
                  </a:lnTo>
                  <a:lnTo>
                    <a:pt x="616" y="232"/>
                  </a:lnTo>
                  <a:lnTo>
                    <a:pt x="614" y="229"/>
                  </a:lnTo>
                  <a:lnTo>
                    <a:pt x="611" y="226"/>
                  </a:lnTo>
                  <a:close/>
                  <a:moveTo>
                    <a:pt x="564" y="181"/>
                  </a:moveTo>
                  <a:cubicBezTo>
                    <a:pt x="561" y="178"/>
                    <a:pt x="556" y="179"/>
                    <a:pt x="553" y="182"/>
                  </a:cubicBezTo>
                  <a:cubicBezTo>
                    <a:pt x="551" y="185"/>
                    <a:pt x="551" y="190"/>
                    <a:pt x="554" y="193"/>
                  </a:cubicBezTo>
                  <a:lnTo>
                    <a:pt x="556" y="194"/>
                  </a:lnTo>
                  <a:lnTo>
                    <a:pt x="559" y="196"/>
                  </a:lnTo>
                  <a:lnTo>
                    <a:pt x="561" y="199"/>
                  </a:lnTo>
                  <a:lnTo>
                    <a:pt x="564" y="201"/>
                  </a:lnTo>
                  <a:lnTo>
                    <a:pt x="565" y="203"/>
                  </a:lnTo>
                  <a:cubicBezTo>
                    <a:pt x="569" y="205"/>
                    <a:pt x="574" y="205"/>
                    <a:pt x="576" y="202"/>
                  </a:cubicBezTo>
                  <a:cubicBezTo>
                    <a:pt x="579" y="199"/>
                    <a:pt x="579" y="194"/>
                    <a:pt x="576" y="192"/>
                  </a:cubicBezTo>
                  <a:lnTo>
                    <a:pt x="574" y="190"/>
                  </a:lnTo>
                  <a:lnTo>
                    <a:pt x="571" y="187"/>
                  </a:lnTo>
                  <a:lnTo>
                    <a:pt x="568" y="185"/>
                  </a:lnTo>
                  <a:lnTo>
                    <a:pt x="566" y="183"/>
                  </a:lnTo>
                  <a:close/>
                  <a:moveTo>
                    <a:pt x="516" y="144"/>
                  </a:moveTo>
                  <a:cubicBezTo>
                    <a:pt x="512" y="141"/>
                    <a:pt x="507" y="142"/>
                    <a:pt x="505" y="145"/>
                  </a:cubicBezTo>
                  <a:cubicBezTo>
                    <a:pt x="503" y="149"/>
                    <a:pt x="504" y="154"/>
                    <a:pt x="507" y="156"/>
                  </a:cubicBezTo>
                  <a:lnTo>
                    <a:pt x="507" y="157"/>
                  </a:lnTo>
                  <a:lnTo>
                    <a:pt x="510" y="158"/>
                  </a:lnTo>
                  <a:lnTo>
                    <a:pt x="513" y="160"/>
                  </a:lnTo>
                  <a:lnTo>
                    <a:pt x="516" y="162"/>
                  </a:lnTo>
                  <a:lnTo>
                    <a:pt x="519" y="165"/>
                  </a:lnTo>
                  <a:cubicBezTo>
                    <a:pt x="522" y="167"/>
                    <a:pt x="527" y="166"/>
                    <a:pt x="530" y="163"/>
                  </a:cubicBezTo>
                  <a:cubicBezTo>
                    <a:pt x="532" y="160"/>
                    <a:pt x="531" y="155"/>
                    <a:pt x="528" y="153"/>
                  </a:cubicBezTo>
                  <a:lnTo>
                    <a:pt x="525" y="150"/>
                  </a:lnTo>
                  <a:lnTo>
                    <a:pt x="522" y="148"/>
                  </a:lnTo>
                  <a:lnTo>
                    <a:pt x="519" y="146"/>
                  </a:lnTo>
                  <a:close/>
                  <a:moveTo>
                    <a:pt x="464" y="111"/>
                  </a:moveTo>
                  <a:cubicBezTo>
                    <a:pt x="460" y="108"/>
                    <a:pt x="455" y="110"/>
                    <a:pt x="453" y="114"/>
                  </a:cubicBezTo>
                  <a:cubicBezTo>
                    <a:pt x="451" y="117"/>
                    <a:pt x="452" y="122"/>
                    <a:pt x="456" y="124"/>
                  </a:cubicBezTo>
                  <a:lnTo>
                    <a:pt x="458" y="125"/>
                  </a:lnTo>
                  <a:lnTo>
                    <a:pt x="461" y="127"/>
                  </a:lnTo>
                  <a:lnTo>
                    <a:pt x="464" y="129"/>
                  </a:lnTo>
                  <a:lnTo>
                    <a:pt x="468" y="131"/>
                  </a:lnTo>
                  <a:lnTo>
                    <a:pt x="469" y="132"/>
                  </a:lnTo>
                  <a:cubicBezTo>
                    <a:pt x="473" y="134"/>
                    <a:pt x="477" y="132"/>
                    <a:pt x="479" y="129"/>
                  </a:cubicBezTo>
                  <a:cubicBezTo>
                    <a:pt x="482" y="125"/>
                    <a:pt x="480" y="120"/>
                    <a:pt x="477" y="118"/>
                  </a:cubicBezTo>
                  <a:lnTo>
                    <a:pt x="476" y="118"/>
                  </a:lnTo>
                  <a:lnTo>
                    <a:pt x="472" y="116"/>
                  </a:lnTo>
                  <a:lnTo>
                    <a:pt x="469" y="114"/>
                  </a:lnTo>
                  <a:lnTo>
                    <a:pt x="466" y="112"/>
                  </a:lnTo>
                  <a:close/>
                  <a:moveTo>
                    <a:pt x="408" y="83"/>
                  </a:moveTo>
                  <a:cubicBezTo>
                    <a:pt x="404" y="81"/>
                    <a:pt x="400" y="83"/>
                    <a:pt x="398" y="87"/>
                  </a:cubicBezTo>
                  <a:cubicBezTo>
                    <a:pt x="397" y="91"/>
                    <a:pt x="398" y="95"/>
                    <a:pt x="402" y="97"/>
                  </a:cubicBezTo>
                  <a:lnTo>
                    <a:pt x="403" y="98"/>
                  </a:lnTo>
                  <a:lnTo>
                    <a:pt x="406" y="99"/>
                  </a:lnTo>
                  <a:lnTo>
                    <a:pt x="410" y="101"/>
                  </a:lnTo>
                  <a:lnTo>
                    <a:pt x="413" y="102"/>
                  </a:lnTo>
                  <a:lnTo>
                    <a:pt x="416" y="103"/>
                  </a:lnTo>
                  <a:cubicBezTo>
                    <a:pt x="420" y="105"/>
                    <a:pt x="424" y="103"/>
                    <a:pt x="426" y="100"/>
                  </a:cubicBezTo>
                  <a:cubicBezTo>
                    <a:pt x="428" y="96"/>
                    <a:pt x="426" y="91"/>
                    <a:pt x="422" y="89"/>
                  </a:cubicBezTo>
                  <a:lnTo>
                    <a:pt x="419" y="88"/>
                  </a:lnTo>
                  <a:lnTo>
                    <a:pt x="416" y="87"/>
                  </a:lnTo>
                  <a:lnTo>
                    <a:pt x="412" y="85"/>
                  </a:lnTo>
                  <a:lnTo>
                    <a:pt x="409" y="84"/>
                  </a:lnTo>
                  <a:close/>
                  <a:moveTo>
                    <a:pt x="351" y="61"/>
                  </a:moveTo>
                  <a:cubicBezTo>
                    <a:pt x="347" y="60"/>
                    <a:pt x="342" y="62"/>
                    <a:pt x="341" y="66"/>
                  </a:cubicBezTo>
                  <a:cubicBezTo>
                    <a:pt x="340" y="70"/>
                    <a:pt x="342" y="74"/>
                    <a:pt x="346" y="76"/>
                  </a:cubicBezTo>
                  <a:lnTo>
                    <a:pt x="348" y="77"/>
                  </a:lnTo>
                  <a:lnTo>
                    <a:pt x="351" y="77"/>
                  </a:lnTo>
                  <a:lnTo>
                    <a:pt x="355" y="79"/>
                  </a:lnTo>
                  <a:lnTo>
                    <a:pt x="359" y="80"/>
                  </a:lnTo>
                  <a:lnTo>
                    <a:pt x="360" y="80"/>
                  </a:lnTo>
                  <a:cubicBezTo>
                    <a:pt x="364" y="82"/>
                    <a:pt x="369" y="80"/>
                    <a:pt x="370" y="76"/>
                  </a:cubicBezTo>
                  <a:cubicBezTo>
                    <a:pt x="371" y="72"/>
                    <a:pt x="369" y="67"/>
                    <a:pt x="365" y="66"/>
                  </a:cubicBezTo>
                  <a:lnTo>
                    <a:pt x="364" y="66"/>
                  </a:lnTo>
                  <a:lnTo>
                    <a:pt x="360" y="65"/>
                  </a:lnTo>
                  <a:lnTo>
                    <a:pt x="357" y="63"/>
                  </a:lnTo>
                  <a:lnTo>
                    <a:pt x="353" y="62"/>
                  </a:lnTo>
                  <a:close/>
                  <a:moveTo>
                    <a:pt x="291" y="45"/>
                  </a:moveTo>
                  <a:cubicBezTo>
                    <a:pt x="287" y="44"/>
                    <a:pt x="283" y="47"/>
                    <a:pt x="282" y="51"/>
                  </a:cubicBezTo>
                  <a:cubicBezTo>
                    <a:pt x="281" y="55"/>
                    <a:pt x="284" y="59"/>
                    <a:pt x="288" y="60"/>
                  </a:cubicBezTo>
                  <a:lnTo>
                    <a:pt x="291" y="61"/>
                  </a:lnTo>
                  <a:lnTo>
                    <a:pt x="295" y="62"/>
                  </a:lnTo>
                  <a:lnTo>
                    <a:pt x="298" y="62"/>
                  </a:lnTo>
                  <a:lnTo>
                    <a:pt x="302" y="63"/>
                  </a:lnTo>
                  <a:lnTo>
                    <a:pt x="302" y="64"/>
                  </a:lnTo>
                  <a:cubicBezTo>
                    <a:pt x="307" y="65"/>
                    <a:pt x="311" y="62"/>
                    <a:pt x="312" y="58"/>
                  </a:cubicBezTo>
                  <a:cubicBezTo>
                    <a:pt x="313" y="54"/>
                    <a:pt x="310" y="50"/>
                    <a:pt x="306" y="49"/>
                  </a:cubicBezTo>
                  <a:lnTo>
                    <a:pt x="305" y="49"/>
                  </a:lnTo>
                  <a:lnTo>
                    <a:pt x="302" y="48"/>
                  </a:lnTo>
                  <a:lnTo>
                    <a:pt x="298" y="47"/>
                  </a:lnTo>
                  <a:lnTo>
                    <a:pt x="294" y="46"/>
                  </a:lnTo>
                  <a:close/>
                  <a:moveTo>
                    <a:pt x="230" y="36"/>
                  </a:moveTo>
                  <a:cubicBezTo>
                    <a:pt x="226" y="35"/>
                    <a:pt x="222" y="38"/>
                    <a:pt x="222" y="42"/>
                  </a:cubicBezTo>
                  <a:cubicBezTo>
                    <a:pt x="221" y="47"/>
                    <a:pt x="224" y="50"/>
                    <a:pt x="229" y="51"/>
                  </a:cubicBezTo>
                  <a:lnTo>
                    <a:pt x="232" y="51"/>
                  </a:lnTo>
                  <a:lnTo>
                    <a:pt x="235" y="52"/>
                  </a:lnTo>
                  <a:lnTo>
                    <a:pt x="239" y="52"/>
                  </a:lnTo>
                  <a:lnTo>
                    <a:pt x="243" y="52"/>
                  </a:lnTo>
                  <a:lnTo>
                    <a:pt x="244" y="52"/>
                  </a:lnTo>
                  <a:cubicBezTo>
                    <a:pt x="247" y="53"/>
                    <a:pt x="251" y="50"/>
                    <a:pt x="252" y="46"/>
                  </a:cubicBezTo>
                  <a:cubicBezTo>
                    <a:pt x="253" y="42"/>
                    <a:pt x="250" y="38"/>
                    <a:pt x="246" y="37"/>
                  </a:cubicBezTo>
                  <a:lnTo>
                    <a:pt x="245" y="37"/>
                  </a:lnTo>
                  <a:lnTo>
                    <a:pt x="241" y="37"/>
                  </a:lnTo>
                  <a:lnTo>
                    <a:pt x="237" y="36"/>
                  </a:lnTo>
                  <a:lnTo>
                    <a:pt x="233" y="36"/>
                  </a:lnTo>
                  <a:close/>
                  <a:moveTo>
                    <a:pt x="169" y="32"/>
                  </a:moveTo>
                  <a:cubicBezTo>
                    <a:pt x="165" y="32"/>
                    <a:pt x="161" y="35"/>
                    <a:pt x="161" y="40"/>
                  </a:cubicBezTo>
                  <a:cubicBezTo>
                    <a:pt x="161" y="44"/>
                    <a:pt x="165" y="47"/>
                    <a:pt x="168" y="47"/>
                  </a:cubicBezTo>
                  <a:lnTo>
                    <a:pt x="171" y="47"/>
                  </a:lnTo>
                  <a:lnTo>
                    <a:pt x="174" y="47"/>
                  </a:lnTo>
                  <a:lnTo>
                    <a:pt x="178" y="47"/>
                  </a:lnTo>
                  <a:lnTo>
                    <a:pt x="182" y="47"/>
                  </a:lnTo>
                  <a:lnTo>
                    <a:pt x="184" y="47"/>
                  </a:lnTo>
                  <a:cubicBezTo>
                    <a:pt x="188" y="48"/>
                    <a:pt x="191" y="44"/>
                    <a:pt x="192" y="40"/>
                  </a:cubicBezTo>
                  <a:cubicBezTo>
                    <a:pt x="192" y="36"/>
                    <a:pt x="188" y="32"/>
                    <a:pt x="184" y="32"/>
                  </a:cubicBezTo>
                  <a:lnTo>
                    <a:pt x="183" y="32"/>
                  </a:lnTo>
                  <a:lnTo>
                    <a:pt x="179" y="32"/>
                  </a:lnTo>
                  <a:lnTo>
                    <a:pt x="175" y="32"/>
                  </a:lnTo>
                  <a:lnTo>
                    <a:pt x="171" y="32"/>
                  </a:lnTo>
                  <a:close/>
                  <a:moveTo>
                    <a:pt x="108" y="32"/>
                  </a:moveTo>
                  <a:cubicBezTo>
                    <a:pt x="104" y="32"/>
                    <a:pt x="100" y="35"/>
                    <a:pt x="100" y="40"/>
                  </a:cubicBezTo>
                  <a:cubicBezTo>
                    <a:pt x="100" y="44"/>
                    <a:pt x="104" y="47"/>
                    <a:pt x="108" y="47"/>
                  </a:cubicBezTo>
                  <a:lnTo>
                    <a:pt x="123" y="47"/>
                  </a:lnTo>
                  <a:cubicBezTo>
                    <a:pt x="127" y="47"/>
                    <a:pt x="131" y="44"/>
                    <a:pt x="131" y="40"/>
                  </a:cubicBezTo>
                  <a:cubicBezTo>
                    <a:pt x="131" y="35"/>
                    <a:pt x="127" y="32"/>
                    <a:pt x="123" y="32"/>
                  </a:cubicBezTo>
                  <a:close/>
                  <a:moveTo>
                    <a:pt x="73" y="79"/>
                  </a:moveTo>
                  <a:lnTo>
                    <a:pt x="0" y="40"/>
                  </a:lnTo>
                  <a:lnTo>
                    <a:pt x="73" y="0"/>
                  </a:lnTo>
                  <a:close/>
                  <a:moveTo>
                    <a:pt x="739" y="431"/>
                  </a:moveTo>
                  <a:cubicBezTo>
                    <a:pt x="738" y="427"/>
                    <a:pt x="734" y="425"/>
                    <a:pt x="730" y="427"/>
                  </a:cubicBezTo>
                  <a:cubicBezTo>
                    <a:pt x="726" y="428"/>
                    <a:pt x="724" y="432"/>
                    <a:pt x="725" y="436"/>
                  </a:cubicBezTo>
                  <a:lnTo>
                    <a:pt x="726" y="439"/>
                  </a:lnTo>
                  <a:lnTo>
                    <a:pt x="727" y="442"/>
                  </a:lnTo>
                  <a:lnTo>
                    <a:pt x="729" y="446"/>
                  </a:lnTo>
                  <a:lnTo>
                    <a:pt x="730" y="449"/>
                  </a:lnTo>
                  <a:lnTo>
                    <a:pt x="730" y="450"/>
                  </a:lnTo>
                  <a:cubicBezTo>
                    <a:pt x="732" y="455"/>
                    <a:pt x="736" y="456"/>
                    <a:pt x="740" y="455"/>
                  </a:cubicBezTo>
                  <a:cubicBezTo>
                    <a:pt x="744" y="454"/>
                    <a:pt x="746" y="449"/>
                    <a:pt x="745" y="446"/>
                  </a:cubicBezTo>
                  <a:lnTo>
                    <a:pt x="744" y="444"/>
                  </a:lnTo>
                  <a:lnTo>
                    <a:pt x="743" y="441"/>
                  </a:lnTo>
                  <a:lnTo>
                    <a:pt x="742" y="437"/>
                  </a:lnTo>
                  <a:lnTo>
                    <a:pt x="741" y="434"/>
                  </a:lnTo>
                  <a:close/>
                </a:path>
              </a:pathLst>
            </a:custGeom>
            <a:solidFill>
              <a:schemeClr val="bg1">
                <a:lumMod val="65000"/>
              </a:schemeClr>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84" name="Freeform: Shape 6254">
              <a:extLst>
                <a:ext uri="{FF2B5EF4-FFF2-40B4-BE49-F238E27FC236}">
                  <a16:creationId xmlns:a16="http://schemas.microsoft.com/office/drawing/2014/main" id="{801AA237-D500-DEFC-E172-A4DA0C0C0FE1}"/>
                </a:ext>
              </a:extLst>
            </p:cNvPr>
            <p:cNvSpPr/>
            <p:nvPr/>
          </p:nvSpPr>
          <p:spPr>
            <a:xfrm>
              <a:off x="3056709" y="2669433"/>
              <a:ext cx="784927" cy="480913"/>
            </a:xfrm>
            <a:custGeom>
              <a:avLst/>
              <a:gdLst/>
              <a:ahLst/>
              <a:cxnLst>
                <a:cxn ang="3cd4">
                  <a:pos x="hc" y="t"/>
                </a:cxn>
                <a:cxn ang="cd2">
                  <a:pos x="l" y="vc"/>
                </a:cxn>
                <a:cxn ang="cd4">
                  <a:pos x="hc" y="b"/>
                </a:cxn>
                <a:cxn ang="0">
                  <a:pos x="r" y="vc"/>
                </a:cxn>
              </a:cxnLst>
              <a:rect l="l" t="t" r="r" b="b"/>
              <a:pathLst>
                <a:path w="742" h="455">
                  <a:moveTo>
                    <a:pt x="561" y="32"/>
                  </a:moveTo>
                  <a:cubicBezTo>
                    <a:pt x="557" y="32"/>
                    <a:pt x="554" y="36"/>
                    <a:pt x="554" y="40"/>
                  </a:cubicBezTo>
                  <a:cubicBezTo>
                    <a:pt x="554" y="44"/>
                    <a:pt x="558" y="48"/>
                    <a:pt x="562" y="47"/>
                  </a:cubicBezTo>
                  <a:lnTo>
                    <a:pt x="563" y="47"/>
                  </a:lnTo>
                  <a:lnTo>
                    <a:pt x="567" y="47"/>
                  </a:lnTo>
                  <a:lnTo>
                    <a:pt x="571" y="47"/>
                  </a:lnTo>
                  <a:lnTo>
                    <a:pt x="575" y="47"/>
                  </a:lnTo>
                  <a:lnTo>
                    <a:pt x="577" y="47"/>
                  </a:lnTo>
                  <a:cubicBezTo>
                    <a:pt x="581" y="47"/>
                    <a:pt x="584" y="44"/>
                    <a:pt x="584" y="40"/>
                  </a:cubicBezTo>
                  <a:cubicBezTo>
                    <a:pt x="584" y="35"/>
                    <a:pt x="581" y="32"/>
                    <a:pt x="577" y="32"/>
                  </a:cubicBezTo>
                  <a:lnTo>
                    <a:pt x="575" y="32"/>
                  </a:lnTo>
                  <a:lnTo>
                    <a:pt x="570" y="32"/>
                  </a:lnTo>
                  <a:lnTo>
                    <a:pt x="567" y="32"/>
                  </a:lnTo>
                  <a:lnTo>
                    <a:pt x="563" y="32"/>
                  </a:lnTo>
                  <a:close/>
                  <a:moveTo>
                    <a:pt x="500" y="37"/>
                  </a:moveTo>
                  <a:cubicBezTo>
                    <a:pt x="496" y="38"/>
                    <a:pt x="493" y="42"/>
                    <a:pt x="493" y="46"/>
                  </a:cubicBezTo>
                  <a:cubicBezTo>
                    <a:pt x="494" y="50"/>
                    <a:pt x="498" y="53"/>
                    <a:pt x="502" y="52"/>
                  </a:cubicBezTo>
                  <a:lnTo>
                    <a:pt x="503" y="52"/>
                  </a:lnTo>
                  <a:lnTo>
                    <a:pt x="506" y="52"/>
                  </a:lnTo>
                  <a:lnTo>
                    <a:pt x="510" y="52"/>
                  </a:lnTo>
                  <a:lnTo>
                    <a:pt x="514" y="51"/>
                  </a:lnTo>
                  <a:lnTo>
                    <a:pt x="517" y="51"/>
                  </a:lnTo>
                  <a:cubicBezTo>
                    <a:pt x="521" y="50"/>
                    <a:pt x="524" y="47"/>
                    <a:pt x="524" y="42"/>
                  </a:cubicBezTo>
                  <a:cubicBezTo>
                    <a:pt x="523" y="38"/>
                    <a:pt x="519" y="35"/>
                    <a:pt x="515" y="36"/>
                  </a:cubicBezTo>
                  <a:lnTo>
                    <a:pt x="512" y="36"/>
                  </a:lnTo>
                  <a:lnTo>
                    <a:pt x="508" y="36"/>
                  </a:lnTo>
                  <a:lnTo>
                    <a:pt x="504" y="37"/>
                  </a:lnTo>
                  <a:close/>
                  <a:moveTo>
                    <a:pt x="440" y="49"/>
                  </a:moveTo>
                  <a:cubicBezTo>
                    <a:pt x="435" y="50"/>
                    <a:pt x="433" y="54"/>
                    <a:pt x="434" y="58"/>
                  </a:cubicBezTo>
                  <a:cubicBezTo>
                    <a:pt x="435" y="62"/>
                    <a:pt x="438" y="65"/>
                    <a:pt x="443" y="64"/>
                  </a:cubicBezTo>
                  <a:lnTo>
                    <a:pt x="444" y="63"/>
                  </a:lnTo>
                  <a:lnTo>
                    <a:pt x="447" y="62"/>
                  </a:lnTo>
                  <a:lnTo>
                    <a:pt x="451" y="62"/>
                  </a:lnTo>
                  <a:lnTo>
                    <a:pt x="455" y="61"/>
                  </a:lnTo>
                  <a:lnTo>
                    <a:pt x="457" y="60"/>
                  </a:lnTo>
                  <a:cubicBezTo>
                    <a:pt x="462" y="59"/>
                    <a:pt x="464" y="55"/>
                    <a:pt x="463" y="51"/>
                  </a:cubicBezTo>
                  <a:cubicBezTo>
                    <a:pt x="463" y="47"/>
                    <a:pt x="458" y="44"/>
                    <a:pt x="455" y="45"/>
                  </a:cubicBezTo>
                  <a:lnTo>
                    <a:pt x="451" y="46"/>
                  </a:lnTo>
                  <a:lnTo>
                    <a:pt x="448" y="47"/>
                  </a:lnTo>
                  <a:lnTo>
                    <a:pt x="444" y="48"/>
                  </a:lnTo>
                  <a:close/>
                  <a:moveTo>
                    <a:pt x="380" y="66"/>
                  </a:moveTo>
                  <a:cubicBezTo>
                    <a:pt x="376" y="67"/>
                    <a:pt x="374" y="72"/>
                    <a:pt x="375" y="76"/>
                  </a:cubicBezTo>
                  <a:cubicBezTo>
                    <a:pt x="377" y="80"/>
                    <a:pt x="381" y="82"/>
                    <a:pt x="385" y="80"/>
                  </a:cubicBezTo>
                  <a:lnTo>
                    <a:pt x="387" y="80"/>
                  </a:lnTo>
                  <a:lnTo>
                    <a:pt x="390" y="79"/>
                  </a:lnTo>
                  <a:lnTo>
                    <a:pt x="394" y="78"/>
                  </a:lnTo>
                  <a:lnTo>
                    <a:pt x="397" y="77"/>
                  </a:lnTo>
                  <a:lnTo>
                    <a:pt x="400" y="76"/>
                  </a:lnTo>
                  <a:cubicBezTo>
                    <a:pt x="403" y="74"/>
                    <a:pt x="405" y="70"/>
                    <a:pt x="404" y="66"/>
                  </a:cubicBezTo>
                  <a:cubicBezTo>
                    <a:pt x="403" y="62"/>
                    <a:pt x="399" y="60"/>
                    <a:pt x="395" y="61"/>
                  </a:cubicBezTo>
                  <a:lnTo>
                    <a:pt x="393" y="62"/>
                  </a:lnTo>
                  <a:lnTo>
                    <a:pt x="389" y="63"/>
                  </a:lnTo>
                  <a:lnTo>
                    <a:pt x="385" y="65"/>
                  </a:lnTo>
                  <a:lnTo>
                    <a:pt x="382" y="66"/>
                  </a:lnTo>
                  <a:close/>
                  <a:moveTo>
                    <a:pt x="323" y="89"/>
                  </a:moveTo>
                  <a:cubicBezTo>
                    <a:pt x="319" y="91"/>
                    <a:pt x="318" y="96"/>
                    <a:pt x="320" y="99"/>
                  </a:cubicBezTo>
                  <a:cubicBezTo>
                    <a:pt x="321" y="103"/>
                    <a:pt x="326" y="105"/>
                    <a:pt x="330" y="103"/>
                  </a:cubicBezTo>
                  <a:lnTo>
                    <a:pt x="332" y="102"/>
                  </a:lnTo>
                  <a:lnTo>
                    <a:pt x="336" y="101"/>
                  </a:lnTo>
                  <a:lnTo>
                    <a:pt x="339" y="99"/>
                  </a:lnTo>
                  <a:lnTo>
                    <a:pt x="342" y="98"/>
                  </a:lnTo>
                  <a:lnTo>
                    <a:pt x="343" y="97"/>
                  </a:lnTo>
                  <a:cubicBezTo>
                    <a:pt x="347" y="95"/>
                    <a:pt x="349" y="91"/>
                    <a:pt x="347" y="87"/>
                  </a:cubicBezTo>
                  <a:cubicBezTo>
                    <a:pt x="345" y="83"/>
                    <a:pt x="341" y="81"/>
                    <a:pt x="337" y="83"/>
                  </a:cubicBezTo>
                  <a:lnTo>
                    <a:pt x="336" y="84"/>
                  </a:lnTo>
                  <a:lnTo>
                    <a:pt x="333" y="85"/>
                  </a:lnTo>
                  <a:lnTo>
                    <a:pt x="330" y="87"/>
                  </a:lnTo>
                  <a:lnTo>
                    <a:pt x="326" y="88"/>
                  </a:lnTo>
                  <a:close/>
                  <a:moveTo>
                    <a:pt x="269" y="118"/>
                  </a:moveTo>
                  <a:cubicBezTo>
                    <a:pt x="265" y="120"/>
                    <a:pt x="264" y="125"/>
                    <a:pt x="266" y="129"/>
                  </a:cubicBezTo>
                  <a:cubicBezTo>
                    <a:pt x="268" y="132"/>
                    <a:pt x="273" y="134"/>
                    <a:pt x="277" y="132"/>
                  </a:cubicBezTo>
                  <a:lnTo>
                    <a:pt x="278" y="131"/>
                  </a:lnTo>
                  <a:lnTo>
                    <a:pt x="281" y="129"/>
                  </a:lnTo>
                  <a:lnTo>
                    <a:pt x="284" y="127"/>
                  </a:lnTo>
                  <a:lnTo>
                    <a:pt x="287" y="125"/>
                  </a:lnTo>
                  <a:lnTo>
                    <a:pt x="290" y="124"/>
                  </a:lnTo>
                  <a:cubicBezTo>
                    <a:pt x="293" y="122"/>
                    <a:pt x="295" y="117"/>
                    <a:pt x="293" y="114"/>
                  </a:cubicBezTo>
                  <a:cubicBezTo>
                    <a:pt x="290" y="110"/>
                    <a:pt x="286" y="108"/>
                    <a:pt x="282" y="111"/>
                  </a:cubicBezTo>
                  <a:lnTo>
                    <a:pt x="280" y="112"/>
                  </a:lnTo>
                  <a:lnTo>
                    <a:pt x="276" y="114"/>
                  </a:lnTo>
                  <a:lnTo>
                    <a:pt x="273" y="116"/>
                  </a:lnTo>
                  <a:lnTo>
                    <a:pt x="270" y="118"/>
                  </a:lnTo>
                  <a:close/>
                  <a:moveTo>
                    <a:pt x="217" y="153"/>
                  </a:moveTo>
                  <a:cubicBezTo>
                    <a:pt x="214" y="155"/>
                    <a:pt x="213" y="159"/>
                    <a:pt x="216" y="163"/>
                  </a:cubicBezTo>
                  <a:cubicBezTo>
                    <a:pt x="218" y="166"/>
                    <a:pt x="223" y="167"/>
                    <a:pt x="226" y="165"/>
                  </a:cubicBezTo>
                  <a:lnTo>
                    <a:pt x="229" y="162"/>
                  </a:lnTo>
                  <a:lnTo>
                    <a:pt x="232" y="160"/>
                  </a:lnTo>
                  <a:lnTo>
                    <a:pt x="235" y="158"/>
                  </a:lnTo>
                  <a:lnTo>
                    <a:pt x="238" y="157"/>
                  </a:lnTo>
                  <a:lnTo>
                    <a:pt x="239" y="156"/>
                  </a:lnTo>
                  <a:cubicBezTo>
                    <a:pt x="242" y="154"/>
                    <a:pt x="243" y="149"/>
                    <a:pt x="241" y="145"/>
                  </a:cubicBezTo>
                  <a:cubicBezTo>
                    <a:pt x="238" y="142"/>
                    <a:pt x="233" y="141"/>
                    <a:pt x="230" y="144"/>
                  </a:cubicBezTo>
                  <a:lnTo>
                    <a:pt x="229" y="144"/>
                  </a:lnTo>
                  <a:lnTo>
                    <a:pt x="226" y="146"/>
                  </a:lnTo>
                  <a:lnTo>
                    <a:pt x="223" y="148"/>
                  </a:lnTo>
                  <a:lnTo>
                    <a:pt x="220" y="150"/>
                  </a:lnTo>
                  <a:close/>
                  <a:moveTo>
                    <a:pt x="170" y="191"/>
                  </a:moveTo>
                  <a:cubicBezTo>
                    <a:pt x="167" y="194"/>
                    <a:pt x="166" y="199"/>
                    <a:pt x="169" y="202"/>
                  </a:cubicBezTo>
                  <a:cubicBezTo>
                    <a:pt x="172" y="205"/>
                    <a:pt x="177" y="205"/>
                    <a:pt x="180" y="203"/>
                  </a:cubicBezTo>
                  <a:lnTo>
                    <a:pt x="182" y="201"/>
                  </a:lnTo>
                  <a:lnTo>
                    <a:pt x="184" y="199"/>
                  </a:lnTo>
                  <a:lnTo>
                    <a:pt x="187" y="196"/>
                  </a:lnTo>
                  <a:lnTo>
                    <a:pt x="190" y="194"/>
                  </a:lnTo>
                  <a:lnTo>
                    <a:pt x="191" y="193"/>
                  </a:lnTo>
                  <a:cubicBezTo>
                    <a:pt x="195" y="190"/>
                    <a:pt x="195" y="185"/>
                    <a:pt x="192" y="182"/>
                  </a:cubicBezTo>
                  <a:cubicBezTo>
                    <a:pt x="189" y="179"/>
                    <a:pt x="185" y="178"/>
                    <a:pt x="181" y="181"/>
                  </a:cubicBezTo>
                  <a:lnTo>
                    <a:pt x="180" y="183"/>
                  </a:lnTo>
                  <a:lnTo>
                    <a:pt x="177" y="185"/>
                  </a:lnTo>
                  <a:lnTo>
                    <a:pt x="174" y="187"/>
                  </a:lnTo>
                  <a:lnTo>
                    <a:pt x="171" y="190"/>
                  </a:lnTo>
                  <a:close/>
                  <a:moveTo>
                    <a:pt x="126" y="235"/>
                  </a:moveTo>
                  <a:cubicBezTo>
                    <a:pt x="123" y="238"/>
                    <a:pt x="124" y="243"/>
                    <a:pt x="127" y="246"/>
                  </a:cubicBezTo>
                  <a:cubicBezTo>
                    <a:pt x="130" y="249"/>
                    <a:pt x="134" y="249"/>
                    <a:pt x="137" y="245"/>
                  </a:cubicBezTo>
                  <a:lnTo>
                    <a:pt x="138" y="245"/>
                  </a:lnTo>
                  <a:lnTo>
                    <a:pt x="140" y="242"/>
                  </a:lnTo>
                  <a:lnTo>
                    <a:pt x="143" y="239"/>
                  </a:lnTo>
                  <a:lnTo>
                    <a:pt x="145" y="237"/>
                  </a:lnTo>
                  <a:lnTo>
                    <a:pt x="148" y="234"/>
                  </a:lnTo>
                  <a:cubicBezTo>
                    <a:pt x="151" y="231"/>
                    <a:pt x="150" y="227"/>
                    <a:pt x="147" y="224"/>
                  </a:cubicBezTo>
                  <a:cubicBezTo>
                    <a:pt x="144" y="221"/>
                    <a:pt x="140" y="221"/>
                    <a:pt x="136" y="224"/>
                  </a:cubicBezTo>
                  <a:lnTo>
                    <a:pt x="134" y="226"/>
                  </a:lnTo>
                  <a:lnTo>
                    <a:pt x="132" y="229"/>
                  </a:lnTo>
                  <a:lnTo>
                    <a:pt x="129" y="232"/>
                  </a:lnTo>
                  <a:lnTo>
                    <a:pt x="127" y="234"/>
                  </a:lnTo>
                  <a:close/>
                  <a:moveTo>
                    <a:pt x="87" y="283"/>
                  </a:moveTo>
                  <a:cubicBezTo>
                    <a:pt x="85" y="286"/>
                    <a:pt x="85" y="291"/>
                    <a:pt x="88" y="294"/>
                  </a:cubicBezTo>
                  <a:cubicBezTo>
                    <a:pt x="92" y="296"/>
                    <a:pt x="97" y="295"/>
                    <a:pt x="99" y="292"/>
                  </a:cubicBezTo>
                  <a:lnTo>
                    <a:pt x="101" y="289"/>
                  </a:lnTo>
                  <a:lnTo>
                    <a:pt x="103" y="286"/>
                  </a:lnTo>
                  <a:lnTo>
                    <a:pt x="106" y="284"/>
                  </a:lnTo>
                  <a:lnTo>
                    <a:pt x="108" y="281"/>
                  </a:lnTo>
                  <a:lnTo>
                    <a:pt x="108" y="280"/>
                  </a:lnTo>
                  <a:cubicBezTo>
                    <a:pt x="111" y="276"/>
                    <a:pt x="110" y="272"/>
                    <a:pt x="107" y="269"/>
                  </a:cubicBezTo>
                  <a:cubicBezTo>
                    <a:pt x="104" y="266"/>
                    <a:pt x="99" y="267"/>
                    <a:pt x="96" y="270"/>
                  </a:cubicBezTo>
                  <a:lnTo>
                    <a:pt x="96" y="271"/>
                  </a:lnTo>
                  <a:lnTo>
                    <a:pt x="94" y="274"/>
                  </a:lnTo>
                  <a:lnTo>
                    <a:pt x="91" y="277"/>
                  </a:lnTo>
                  <a:lnTo>
                    <a:pt x="89" y="280"/>
                  </a:lnTo>
                  <a:close/>
                  <a:moveTo>
                    <a:pt x="53" y="334"/>
                  </a:moveTo>
                  <a:cubicBezTo>
                    <a:pt x="51" y="337"/>
                    <a:pt x="52" y="342"/>
                    <a:pt x="55" y="344"/>
                  </a:cubicBezTo>
                  <a:cubicBezTo>
                    <a:pt x="59" y="346"/>
                    <a:pt x="63" y="346"/>
                    <a:pt x="66" y="342"/>
                  </a:cubicBezTo>
                  <a:lnTo>
                    <a:pt x="67" y="340"/>
                  </a:lnTo>
                  <a:lnTo>
                    <a:pt x="69" y="337"/>
                  </a:lnTo>
                  <a:lnTo>
                    <a:pt x="70" y="334"/>
                  </a:lnTo>
                  <a:lnTo>
                    <a:pt x="73" y="331"/>
                  </a:lnTo>
                  <a:lnTo>
                    <a:pt x="74" y="329"/>
                  </a:lnTo>
                  <a:cubicBezTo>
                    <a:pt x="76" y="325"/>
                    <a:pt x="75" y="321"/>
                    <a:pt x="71" y="319"/>
                  </a:cubicBezTo>
                  <a:cubicBezTo>
                    <a:pt x="68" y="316"/>
                    <a:pt x="63" y="317"/>
                    <a:pt x="61" y="321"/>
                  </a:cubicBezTo>
                  <a:lnTo>
                    <a:pt x="60" y="323"/>
                  </a:lnTo>
                  <a:lnTo>
                    <a:pt x="58" y="326"/>
                  </a:lnTo>
                  <a:lnTo>
                    <a:pt x="56" y="329"/>
                  </a:lnTo>
                  <a:lnTo>
                    <a:pt x="54" y="333"/>
                  </a:lnTo>
                  <a:close/>
                  <a:moveTo>
                    <a:pt x="24" y="389"/>
                  </a:moveTo>
                  <a:cubicBezTo>
                    <a:pt x="22" y="392"/>
                    <a:pt x="24" y="397"/>
                    <a:pt x="27" y="398"/>
                  </a:cubicBezTo>
                  <a:cubicBezTo>
                    <a:pt x="31" y="400"/>
                    <a:pt x="36" y="399"/>
                    <a:pt x="38" y="395"/>
                  </a:cubicBezTo>
                  <a:lnTo>
                    <a:pt x="39" y="391"/>
                  </a:lnTo>
                  <a:lnTo>
                    <a:pt x="41" y="389"/>
                  </a:lnTo>
                  <a:lnTo>
                    <a:pt x="43" y="385"/>
                  </a:lnTo>
                  <a:lnTo>
                    <a:pt x="44" y="382"/>
                  </a:lnTo>
                  <a:lnTo>
                    <a:pt x="44" y="381"/>
                  </a:lnTo>
                  <a:cubicBezTo>
                    <a:pt x="46" y="378"/>
                    <a:pt x="45" y="373"/>
                    <a:pt x="41" y="371"/>
                  </a:cubicBezTo>
                  <a:cubicBezTo>
                    <a:pt x="37" y="369"/>
                    <a:pt x="33" y="371"/>
                    <a:pt x="31" y="374"/>
                  </a:cubicBezTo>
                  <a:lnTo>
                    <a:pt x="31" y="375"/>
                  </a:lnTo>
                  <a:lnTo>
                    <a:pt x="29" y="378"/>
                  </a:lnTo>
                  <a:lnTo>
                    <a:pt x="27" y="382"/>
                  </a:lnTo>
                  <a:lnTo>
                    <a:pt x="25" y="385"/>
                  </a:lnTo>
                  <a:close/>
                  <a:moveTo>
                    <a:pt x="1" y="445"/>
                  </a:moveTo>
                  <a:cubicBezTo>
                    <a:pt x="-1" y="449"/>
                    <a:pt x="1" y="454"/>
                    <a:pt x="5" y="455"/>
                  </a:cubicBezTo>
                  <a:cubicBezTo>
                    <a:pt x="9" y="456"/>
                    <a:pt x="14" y="455"/>
                    <a:pt x="15" y="450"/>
                  </a:cubicBezTo>
                  <a:lnTo>
                    <a:pt x="15" y="449"/>
                  </a:lnTo>
                  <a:lnTo>
                    <a:pt x="17" y="446"/>
                  </a:lnTo>
                  <a:lnTo>
                    <a:pt x="18" y="442"/>
                  </a:lnTo>
                  <a:lnTo>
                    <a:pt x="19" y="439"/>
                  </a:lnTo>
                  <a:lnTo>
                    <a:pt x="20" y="436"/>
                  </a:lnTo>
                  <a:cubicBezTo>
                    <a:pt x="21" y="432"/>
                    <a:pt x="20" y="428"/>
                    <a:pt x="16" y="427"/>
                  </a:cubicBezTo>
                  <a:cubicBezTo>
                    <a:pt x="12" y="425"/>
                    <a:pt x="7" y="427"/>
                    <a:pt x="6" y="431"/>
                  </a:cubicBezTo>
                  <a:lnTo>
                    <a:pt x="5" y="434"/>
                  </a:lnTo>
                  <a:lnTo>
                    <a:pt x="4" y="437"/>
                  </a:lnTo>
                  <a:lnTo>
                    <a:pt x="3" y="441"/>
                  </a:lnTo>
                  <a:lnTo>
                    <a:pt x="1" y="444"/>
                  </a:lnTo>
                  <a:close/>
                  <a:moveTo>
                    <a:pt x="670" y="79"/>
                  </a:moveTo>
                  <a:lnTo>
                    <a:pt x="742" y="40"/>
                  </a:lnTo>
                  <a:lnTo>
                    <a:pt x="670" y="0"/>
                  </a:lnTo>
                  <a:close/>
                  <a:moveTo>
                    <a:pt x="622" y="32"/>
                  </a:moveTo>
                  <a:cubicBezTo>
                    <a:pt x="618" y="32"/>
                    <a:pt x="615" y="35"/>
                    <a:pt x="615" y="40"/>
                  </a:cubicBezTo>
                  <a:cubicBezTo>
                    <a:pt x="615" y="44"/>
                    <a:pt x="618" y="47"/>
                    <a:pt x="622" y="47"/>
                  </a:cubicBezTo>
                  <a:lnTo>
                    <a:pt x="637" y="47"/>
                  </a:lnTo>
                  <a:cubicBezTo>
                    <a:pt x="642" y="47"/>
                    <a:pt x="645" y="44"/>
                    <a:pt x="645" y="40"/>
                  </a:cubicBezTo>
                  <a:cubicBezTo>
                    <a:pt x="645" y="35"/>
                    <a:pt x="642" y="32"/>
                    <a:pt x="637" y="32"/>
                  </a:cubicBezTo>
                  <a:close/>
                </a:path>
              </a:pathLst>
            </a:custGeom>
            <a:solidFill>
              <a:schemeClr val="bg1">
                <a:lumMod val="65000"/>
              </a:schemeClr>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85" name="Freeform: Shape 6255">
              <a:extLst>
                <a:ext uri="{FF2B5EF4-FFF2-40B4-BE49-F238E27FC236}">
                  <a16:creationId xmlns:a16="http://schemas.microsoft.com/office/drawing/2014/main" id="{4C465485-7BAF-267F-EFBC-38227B3C2023}"/>
                </a:ext>
              </a:extLst>
            </p:cNvPr>
            <p:cNvSpPr/>
            <p:nvPr/>
          </p:nvSpPr>
          <p:spPr>
            <a:xfrm>
              <a:off x="4002646" y="2880229"/>
              <a:ext cx="166307" cy="282828"/>
            </a:xfrm>
            <a:custGeom>
              <a:avLst/>
              <a:gdLst/>
              <a:ahLst/>
              <a:cxnLst>
                <a:cxn ang="3cd4">
                  <a:pos x="hc" y="t"/>
                </a:cxn>
                <a:cxn ang="cd2">
                  <a:pos x="l" y="vc"/>
                </a:cxn>
                <a:cxn ang="cd4">
                  <a:pos x="hc" y="b"/>
                </a:cxn>
                <a:cxn ang="0">
                  <a:pos x="r" y="vc"/>
                </a:cxn>
              </a:cxnLst>
              <a:rect l="l" t="t" r="r" b="b"/>
              <a:pathLst>
                <a:path w="158" h="268">
                  <a:moveTo>
                    <a:pt x="40" y="190"/>
                  </a:moveTo>
                  <a:cubicBezTo>
                    <a:pt x="41" y="187"/>
                    <a:pt x="46" y="185"/>
                    <a:pt x="50" y="187"/>
                  </a:cubicBezTo>
                  <a:cubicBezTo>
                    <a:pt x="53" y="190"/>
                    <a:pt x="55" y="194"/>
                    <a:pt x="52" y="198"/>
                  </a:cubicBezTo>
                  <a:lnTo>
                    <a:pt x="45" y="211"/>
                  </a:lnTo>
                  <a:cubicBezTo>
                    <a:pt x="43" y="214"/>
                    <a:pt x="38" y="216"/>
                    <a:pt x="34" y="214"/>
                  </a:cubicBezTo>
                  <a:cubicBezTo>
                    <a:pt x="31" y="212"/>
                    <a:pt x="30" y="207"/>
                    <a:pt x="32" y="203"/>
                  </a:cubicBezTo>
                  <a:close/>
                  <a:moveTo>
                    <a:pt x="70" y="138"/>
                  </a:moveTo>
                  <a:cubicBezTo>
                    <a:pt x="72" y="134"/>
                    <a:pt x="76" y="132"/>
                    <a:pt x="80" y="135"/>
                  </a:cubicBezTo>
                  <a:cubicBezTo>
                    <a:pt x="84" y="137"/>
                    <a:pt x="85" y="141"/>
                    <a:pt x="83" y="145"/>
                  </a:cubicBezTo>
                  <a:lnTo>
                    <a:pt x="75" y="158"/>
                  </a:lnTo>
                  <a:cubicBezTo>
                    <a:pt x="73" y="162"/>
                    <a:pt x="69" y="163"/>
                    <a:pt x="65" y="161"/>
                  </a:cubicBezTo>
                  <a:cubicBezTo>
                    <a:pt x="61" y="159"/>
                    <a:pt x="60" y="154"/>
                    <a:pt x="62" y="151"/>
                  </a:cubicBezTo>
                  <a:close/>
                  <a:moveTo>
                    <a:pt x="100" y="85"/>
                  </a:moveTo>
                  <a:cubicBezTo>
                    <a:pt x="102" y="81"/>
                    <a:pt x="107" y="80"/>
                    <a:pt x="111" y="82"/>
                  </a:cubicBezTo>
                  <a:cubicBezTo>
                    <a:pt x="114" y="84"/>
                    <a:pt x="115" y="88"/>
                    <a:pt x="113" y="92"/>
                  </a:cubicBezTo>
                  <a:lnTo>
                    <a:pt x="106" y="106"/>
                  </a:lnTo>
                  <a:cubicBezTo>
                    <a:pt x="103" y="109"/>
                    <a:pt x="99" y="110"/>
                    <a:pt x="95" y="108"/>
                  </a:cubicBezTo>
                  <a:cubicBezTo>
                    <a:pt x="92" y="106"/>
                    <a:pt x="90" y="101"/>
                    <a:pt x="93" y="98"/>
                  </a:cubicBezTo>
                  <a:close/>
                  <a:moveTo>
                    <a:pt x="88" y="43"/>
                  </a:moveTo>
                  <a:lnTo>
                    <a:pt x="158" y="0"/>
                  </a:lnTo>
                  <a:lnTo>
                    <a:pt x="156" y="82"/>
                  </a:lnTo>
                  <a:close/>
                  <a:moveTo>
                    <a:pt x="15" y="264"/>
                  </a:moveTo>
                  <a:cubicBezTo>
                    <a:pt x="12" y="267"/>
                    <a:pt x="8" y="269"/>
                    <a:pt x="4" y="267"/>
                  </a:cubicBezTo>
                  <a:cubicBezTo>
                    <a:pt x="0" y="264"/>
                    <a:pt x="-1" y="260"/>
                    <a:pt x="1" y="256"/>
                  </a:cubicBezTo>
                  <a:lnTo>
                    <a:pt x="9" y="243"/>
                  </a:lnTo>
                  <a:cubicBezTo>
                    <a:pt x="11" y="239"/>
                    <a:pt x="15" y="238"/>
                    <a:pt x="19" y="240"/>
                  </a:cubicBezTo>
                  <a:cubicBezTo>
                    <a:pt x="23" y="242"/>
                    <a:pt x="24" y="247"/>
                    <a:pt x="22" y="250"/>
                  </a:cubicBezTo>
                  <a:close/>
                </a:path>
              </a:pathLst>
            </a:custGeom>
            <a:solidFill>
              <a:schemeClr val="bg1">
                <a:lumMod val="65000"/>
              </a:schemeClr>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86" name="Freeform: Shape 6256">
              <a:extLst>
                <a:ext uri="{FF2B5EF4-FFF2-40B4-BE49-F238E27FC236}">
                  <a16:creationId xmlns:a16="http://schemas.microsoft.com/office/drawing/2014/main" id="{A9C2A596-400E-2682-D252-8FC38478C2F6}"/>
                </a:ext>
              </a:extLst>
            </p:cNvPr>
            <p:cNvSpPr/>
            <p:nvPr/>
          </p:nvSpPr>
          <p:spPr>
            <a:xfrm>
              <a:off x="4770624" y="2880229"/>
              <a:ext cx="165248" cy="282828"/>
            </a:xfrm>
            <a:custGeom>
              <a:avLst/>
              <a:gdLst/>
              <a:ahLst/>
              <a:cxnLst>
                <a:cxn ang="3cd4">
                  <a:pos x="hc" y="t"/>
                </a:cxn>
                <a:cxn ang="cd2">
                  <a:pos x="l" y="vc"/>
                </a:cxn>
                <a:cxn ang="cd4">
                  <a:pos x="hc" y="b"/>
                </a:cxn>
                <a:cxn ang="0">
                  <a:pos x="r" y="vc"/>
                </a:cxn>
              </a:cxnLst>
              <a:rect l="l" t="t" r="r" b="b"/>
              <a:pathLst>
                <a:path w="157" h="268">
                  <a:moveTo>
                    <a:pt x="105" y="198"/>
                  </a:moveTo>
                  <a:cubicBezTo>
                    <a:pt x="103" y="194"/>
                    <a:pt x="104" y="190"/>
                    <a:pt x="108" y="187"/>
                  </a:cubicBezTo>
                  <a:cubicBezTo>
                    <a:pt x="111" y="185"/>
                    <a:pt x="116" y="187"/>
                    <a:pt x="118" y="190"/>
                  </a:cubicBezTo>
                  <a:lnTo>
                    <a:pt x="126" y="203"/>
                  </a:lnTo>
                  <a:cubicBezTo>
                    <a:pt x="128" y="207"/>
                    <a:pt x="127" y="212"/>
                    <a:pt x="123" y="214"/>
                  </a:cubicBezTo>
                  <a:cubicBezTo>
                    <a:pt x="119" y="216"/>
                    <a:pt x="115" y="214"/>
                    <a:pt x="113" y="211"/>
                  </a:cubicBezTo>
                  <a:close/>
                  <a:moveTo>
                    <a:pt x="75" y="145"/>
                  </a:moveTo>
                  <a:cubicBezTo>
                    <a:pt x="73" y="141"/>
                    <a:pt x="74" y="137"/>
                    <a:pt x="77" y="135"/>
                  </a:cubicBezTo>
                  <a:cubicBezTo>
                    <a:pt x="81" y="132"/>
                    <a:pt x="86" y="134"/>
                    <a:pt x="88" y="138"/>
                  </a:cubicBezTo>
                  <a:lnTo>
                    <a:pt x="96" y="151"/>
                  </a:lnTo>
                  <a:cubicBezTo>
                    <a:pt x="98" y="154"/>
                    <a:pt x="96" y="159"/>
                    <a:pt x="93" y="161"/>
                  </a:cubicBezTo>
                  <a:cubicBezTo>
                    <a:pt x="89" y="163"/>
                    <a:pt x="84" y="162"/>
                    <a:pt x="82" y="158"/>
                  </a:cubicBezTo>
                  <a:close/>
                  <a:moveTo>
                    <a:pt x="44" y="92"/>
                  </a:moveTo>
                  <a:cubicBezTo>
                    <a:pt x="42" y="88"/>
                    <a:pt x="44" y="84"/>
                    <a:pt x="47" y="82"/>
                  </a:cubicBezTo>
                  <a:cubicBezTo>
                    <a:pt x="51" y="80"/>
                    <a:pt x="56" y="81"/>
                    <a:pt x="57" y="85"/>
                  </a:cubicBezTo>
                  <a:lnTo>
                    <a:pt x="65" y="98"/>
                  </a:lnTo>
                  <a:cubicBezTo>
                    <a:pt x="67" y="101"/>
                    <a:pt x="66" y="106"/>
                    <a:pt x="62" y="108"/>
                  </a:cubicBezTo>
                  <a:cubicBezTo>
                    <a:pt x="59" y="110"/>
                    <a:pt x="54" y="109"/>
                    <a:pt x="52" y="105"/>
                  </a:cubicBezTo>
                  <a:close/>
                  <a:moveTo>
                    <a:pt x="1" y="82"/>
                  </a:moveTo>
                  <a:lnTo>
                    <a:pt x="0" y="0"/>
                  </a:lnTo>
                  <a:lnTo>
                    <a:pt x="70" y="43"/>
                  </a:lnTo>
                  <a:close/>
                  <a:moveTo>
                    <a:pt x="156" y="256"/>
                  </a:moveTo>
                  <a:cubicBezTo>
                    <a:pt x="159" y="260"/>
                    <a:pt x="157" y="264"/>
                    <a:pt x="153" y="267"/>
                  </a:cubicBezTo>
                  <a:cubicBezTo>
                    <a:pt x="150" y="269"/>
                    <a:pt x="145" y="267"/>
                    <a:pt x="143" y="264"/>
                  </a:cubicBezTo>
                  <a:lnTo>
                    <a:pt x="135" y="250"/>
                  </a:lnTo>
                  <a:cubicBezTo>
                    <a:pt x="133" y="247"/>
                    <a:pt x="134" y="242"/>
                    <a:pt x="138" y="240"/>
                  </a:cubicBezTo>
                  <a:cubicBezTo>
                    <a:pt x="142" y="238"/>
                    <a:pt x="146" y="239"/>
                    <a:pt x="149" y="243"/>
                  </a:cubicBezTo>
                  <a:close/>
                </a:path>
              </a:pathLst>
            </a:custGeom>
            <a:solidFill>
              <a:schemeClr val="bg1">
                <a:lumMod val="65000"/>
              </a:schemeClr>
            </a:solidFill>
            <a:ln cap="flat">
              <a:noFill/>
              <a:prstDash val="solid"/>
            </a:ln>
          </p:spPr>
          <p:txBody>
            <a:bodyPr vert="horz" wrap="none" lIns="33759" tIns="16879" rIns="33759" bIns="16879"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11193F"/>
                </a:solidFill>
                <a:effectLst/>
                <a:uLnTx/>
                <a:uFillTx/>
                <a:latin typeface="Bierstadt" panose="020B0004020202020204" pitchFamily="34" charset="0"/>
                <a:ea typeface="Arial Unicode MS" pitchFamily="2"/>
                <a:cs typeface="Arial Unicode MS" pitchFamily="2"/>
              </a:endParaRPr>
            </a:p>
          </p:txBody>
        </p:sp>
        <p:sp>
          <p:nvSpPr>
            <p:cNvPr id="87" name="Text Placeholder 33">
              <a:extLst>
                <a:ext uri="{FF2B5EF4-FFF2-40B4-BE49-F238E27FC236}">
                  <a16:creationId xmlns:a16="http://schemas.microsoft.com/office/drawing/2014/main" id="{32260CE0-636D-FD25-135A-6D56EC269123}"/>
                </a:ext>
              </a:extLst>
            </p:cNvPr>
            <p:cNvSpPr txBox="1">
              <a:spLocks/>
            </p:cNvSpPr>
            <p:nvPr/>
          </p:nvSpPr>
          <p:spPr>
            <a:xfrm>
              <a:off x="3982521" y="2661951"/>
              <a:ext cx="953351" cy="98893"/>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AU" sz="1050" b="1" i="0" u="none" strike="noStrike" kern="1200" cap="none" spc="0" normalizeH="0" baseline="0" noProof="0">
                  <a:ln>
                    <a:noFill/>
                  </a:ln>
                  <a:solidFill>
                    <a:srgbClr val="11193F"/>
                  </a:solidFill>
                  <a:effectLst/>
                  <a:uLnTx/>
                  <a:uFillTx/>
                  <a:latin typeface="Inter Tight Medium"/>
                  <a:ea typeface="+mn-ea"/>
                  <a:cs typeface="Roboto Regular"/>
                </a:rPr>
                <a:t>Growth Strategy</a:t>
              </a:r>
              <a:endParaRPr kumimoji="0" lang="en-AU" sz="1050" b="0" i="0" u="none" strike="noStrike" kern="1200" cap="none" spc="0" normalizeH="0" baseline="0" noProof="0">
                <a:ln>
                  <a:noFill/>
                </a:ln>
                <a:solidFill>
                  <a:srgbClr val="11193F"/>
                </a:solidFill>
                <a:effectLst/>
                <a:uLnTx/>
                <a:uFillTx/>
                <a:latin typeface="Inter Tight Medium"/>
                <a:ea typeface="+mn-ea"/>
                <a:cs typeface="Roboto Regular"/>
              </a:endParaRPr>
            </a:p>
          </p:txBody>
        </p:sp>
        <p:sp>
          <p:nvSpPr>
            <p:cNvPr id="88" name="Text Placeholder 33">
              <a:extLst>
                <a:ext uri="{FF2B5EF4-FFF2-40B4-BE49-F238E27FC236}">
                  <a16:creationId xmlns:a16="http://schemas.microsoft.com/office/drawing/2014/main" id="{9E0E1556-67CB-5140-0315-C567CA7A4E47}"/>
                </a:ext>
              </a:extLst>
            </p:cNvPr>
            <p:cNvSpPr txBox="1">
              <a:spLocks/>
            </p:cNvSpPr>
            <p:nvPr/>
          </p:nvSpPr>
          <p:spPr>
            <a:xfrm>
              <a:off x="2706800" y="4140585"/>
              <a:ext cx="626484" cy="202630"/>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AU" sz="1050" b="1" i="0" u="none" strike="noStrike" kern="1200" cap="none" spc="0" normalizeH="0" baseline="0" noProof="0">
                  <a:ln>
                    <a:noFill/>
                  </a:ln>
                  <a:solidFill>
                    <a:prstClr val="white"/>
                  </a:solidFill>
                  <a:effectLst/>
                  <a:uLnTx/>
                  <a:uFillTx/>
                  <a:latin typeface="Inter Tight Medium"/>
                  <a:ea typeface="+mn-ea"/>
                  <a:cs typeface="Roboto Regular"/>
                </a:rPr>
                <a:t>MARKET DEMAND</a:t>
              </a:r>
              <a:endParaRPr kumimoji="0" lang="en-AU" sz="1050" b="0" i="0" u="none" strike="noStrike" kern="1200" cap="none" spc="0" normalizeH="0" baseline="0" noProof="0">
                <a:ln>
                  <a:noFill/>
                </a:ln>
                <a:solidFill>
                  <a:prstClr val="white"/>
                </a:solidFill>
                <a:effectLst/>
                <a:uLnTx/>
                <a:uFillTx/>
                <a:latin typeface="Inter Tight Medium"/>
                <a:ea typeface="+mn-ea"/>
                <a:cs typeface="Roboto Regular"/>
              </a:endParaRPr>
            </a:p>
          </p:txBody>
        </p:sp>
        <p:sp>
          <p:nvSpPr>
            <p:cNvPr id="89" name="Text Placeholder 33">
              <a:extLst>
                <a:ext uri="{FF2B5EF4-FFF2-40B4-BE49-F238E27FC236}">
                  <a16:creationId xmlns:a16="http://schemas.microsoft.com/office/drawing/2014/main" id="{30E26630-E663-E876-8FE3-A1B1DC0C2CAD}"/>
                </a:ext>
              </a:extLst>
            </p:cNvPr>
            <p:cNvSpPr txBox="1">
              <a:spLocks/>
            </p:cNvSpPr>
            <p:nvPr/>
          </p:nvSpPr>
          <p:spPr>
            <a:xfrm>
              <a:off x="3803819" y="4140585"/>
              <a:ext cx="626484" cy="202630"/>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AU" sz="1050" b="1" i="0" u="none" strike="noStrike" kern="1200" cap="none" spc="0" normalizeH="0" baseline="0" noProof="0">
                  <a:ln>
                    <a:noFill/>
                  </a:ln>
                  <a:solidFill>
                    <a:prstClr val="white"/>
                  </a:solidFill>
                  <a:effectLst/>
                  <a:uLnTx/>
                  <a:uFillTx/>
                  <a:latin typeface="Inter Tight Medium"/>
                  <a:ea typeface="+mn-ea"/>
                  <a:cs typeface="Roboto Regular"/>
                </a:rPr>
                <a:t>COMPETITIVE LANDSCAPE</a:t>
              </a:r>
              <a:endParaRPr kumimoji="0" lang="en-AU" sz="1050" b="0" i="0" u="none" strike="noStrike" kern="1200" cap="none" spc="0" normalizeH="0" baseline="0" noProof="0">
                <a:ln>
                  <a:noFill/>
                </a:ln>
                <a:solidFill>
                  <a:prstClr val="white"/>
                </a:solidFill>
                <a:effectLst/>
                <a:uLnTx/>
                <a:uFillTx/>
                <a:latin typeface="Inter Tight Medium"/>
                <a:ea typeface="+mn-ea"/>
                <a:cs typeface="Roboto Regular"/>
              </a:endParaRPr>
            </a:p>
          </p:txBody>
        </p:sp>
        <p:sp>
          <p:nvSpPr>
            <p:cNvPr id="90" name="Text Placeholder 33">
              <a:extLst>
                <a:ext uri="{FF2B5EF4-FFF2-40B4-BE49-F238E27FC236}">
                  <a16:creationId xmlns:a16="http://schemas.microsoft.com/office/drawing/2014/main" id="{0A266C0B-26C2-8AFE-5326-9C77208DFA64}"/>
                </a:ext>
              </a:extLst>
            </p:cNvPr>
            <p:cNvSpPr txBox="1">
              <a:spLocks/>
            </p:cNvSpPr>
            <p:nvPr/>
          </p:nvSpPr>
          <p:spPr>
            <a:xfrm>
              <a:off x="4770624" y="4140585"/>
              <a:ext cx="626484" cy="202630"/>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AU" sz="1050" b="1" i="0" u="none" strike="noStrike" kern="1200" cap="none" spc="0" normalizeH="0" baseline="0" noProof="0">
                  <a:ln>
                    <a:noFill/>
                  </a:ln>
                  <a:solidFill>
                    <a:prstClr val="white"/>
                  </a:solidFill>
                  <a:effectLst/>
                  <a:uLnTx/>
                  <a:uFillTx/>
                  <a:latin typeface="Inter Tight Medium"/>
                  <a:ea typeface="+mn-ea"/>
                  <a:cs typeface="Roboto Regular"/>
                </a:rPr>
                <a:t>PRACTICE EXPERTISE</a:t>
              </a:r>
            </a:p>
          </p:txBody>
        </p:sp>
        <p:sp>
          <p:nvSpPr>
            <p:cNvPr id="91" name="Text Placeholder 33">
              <a:extLst>
                <a:ext uri="{FF2B5EF4-FFF2-40B4-BE49-F238E27FC236}">
                  <a16:creationId xmlns:a16="http://schemas.microsoft.com/office/drawing/2014/main" id="{B839F876-525A-A791-BB24-513BF386EC8F}"/>
                </a:ext>
              </a:extLst>
            </p:cNvPr>
            <p:cNvSpPr txBox="1">
              <a:spLocks/>
            </p:cNvSpPr>
            <p:nvPr/>
          </p:nvSpPr>
          <p:spPr>
            <a:xfrm>
              <a:off x="5729355" y="4140585"/>
              <a:ext cx="626484" cy="202630"/>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AU" sz="1050" b="1" i="0" u="none" strike="noStrike" kern="1200" cap="none" spc="0" normalizeH="0" baseline="0" noProof="0">
                  <a:ln>
                    <a:noFill/>
                  </a:ln>
                  <a:solidFill>
                    <a:prstClr val="white"/>
                  </a:solidFill>
                  <a:effectLst/>
                  <a:uLnTx/>
                  <a:uFillTx/>
                  <a:latin typeface="Inter Tight Medium"/>
                  <a:ea typeface="+mn-ea"/>
                  <a:cs typeface="Roboto Regular"/>
                </a:rPr>
                <a:t>COMPETITIVE ADVANTAGE</a:t>
              </a:r>
              <a:endParaRPr kumimoji="0" lang="en-AU" sz="1050" b="0" i="0" u="none" strike="noStrike" kern="1200" cap="none" spc="0" normalizeH="0" baseline="0" noProof="0">
                <a:ln>
                  <a:noFill/>
                </a:ln>
                <a:solidFill>
                  <a:prstClr val="white"/>
                </a:solidFill>
                <a:effectLst/>
                <a:uLnTx/>
                <a:uFillTx/>
                <a:latin typeface="Inter Tight Medium"/>
                <a:ea typeface="+mn-ea"/>
                <a:cs typeface="Roboto Regular"/>
              </a:endParaRPr>
            </a:p>
          </p:txBody>
        </p:sp>
        <p:sp>
          <p:nvSpPr>
            <p:cNvPr id="92" name="TextBox 327">
              <a:extLst>
                <a:ext uri="{FF2B5EF4-FFF2-40B4-BE49-F238E27FC236}">
                  <a16:creationId xmlns:a16="http://schemas.microsoft.com/office/drawing/2014/main" id="{035F90C2-0385-F239-78A9-537A85CAD29B}"/>
                </a:ext>
              </a:extLst>
            </p:cNvPr>
            <p:cNvSpPr txBox="1"/>
            <p:nvPr/>
          </p:nvSpPr>
          <p:spPr>
            <a:xfrm>
              <a:off x="2477759" y="4521101"/>
              <a:ext cx="1034146" cy="56593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1193F"/>
                  </a:solidFill>
                  <a:effectLst/>
                  <a:uLnTx/>
                  <a:uFillTx/>
                  <a:latin typeface="Inter Tight Medium"/>
                  <a:ea typeface="Lato Light" charset="0"/>
                  <a:cs typeface="Lato Light" charset="0"/>
                </a:rPr>
                <a:t>Identify the target market and its demand for expertise, ongoing needs, and unique challenges.</a:t>
              </a:r>
            </a:p>
          </p:txBody>
        </p:sp>
        <p:sp>
          <p:nvSpPr>
            <p:cNvPr id="93" name="TextBox 328">
              <a:extLst>
                <a:ext uri="{FF2B5EF4-FFF2-40B4-BE49-F238E27FC236}">
                  <a16:creationId xmlns:a16="http://schemas.microsoft.com/office/drawing/2014/main" id="{85E2C2FD-9226-BD2A-0AA8-2BB71F44543B}"/>
                </a:ext>
              </a:extLst>
            </p:cNvPr>
            <p:cNvSpPr txBox="1"/>
            <p:nvPr/>
          </p:nvSpPr>
          <p:spPr>
            <a:xfrm>
              <a:off x="3479412" y="4521103"/>
              <a:ext cx="1066642" cy="46487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1193F"/>
                  </a:solidFill>
                  <a:effectLst/>
                  <a:uLnTx/>
                  <a:uFillTx/>
                  <a:latin typeface="Inter Tight Medium"/>
                  <a:ea typeface="Lato Light" charset="0"/>
                  <a:cs typeface="Lato Light" charset="0"/>
                </a:rPr>
                <a:t>Determine competitors at the practice level. Understand their services and strengths. </a:t>
              </a:r>
            </a:p>
          </p:txBody>
        </p:sp>
        <p:sp>
          <p:nvSpPr>
            <p:cNvPr id="94" name="TextBox 329">
              <a:extLst>
                <a:ext uri="{FF2B5EF4-FFF2-40B4-BE49-F238E27FC236}">
                  <a16:creationId xmlns:a16="http://schemas.microsoft.com/office/drawing/2014/main" id="{DBDF5385-BD79-7652-726B-265E3FBFCD2B}"/>
                </a:ext>
              </a:extLst>
            </p:cNvPr>
            <p:cNvSpPr txBox="1"/>
            <p:nvPr/>
          </p:nvSpPr>
          <p:spPr>
            <a:xfrm>
              <a:off x="4430303" y="4521103"/>
              <a:ext cx="1034146" cy="46487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1193F"/>
                  </a:solidFill>
                  <a:effectLst/>
                  <a:uLnTx/>
                  <a:uFillTx/>
                  <a:latin typeface="Inter Tight Medium"/>
                  <a:ea typeface="Lato Light" charset="0"/>
                  <a:cs typeface="Lato Light" charset="0"/>
                </a:rPr>
                <a:t>Identify the unique expertise of the practice against the competitive landscape. </a:t>
              </a:r>
            </a:p>
          </p:txBody>
        </p:sp>
        <p:sp>
          <p:nvSpPr>
            <p:cNvPr id="95" name="TextBox 330">
              <a:extLst>
                <a:ext uri="{FF2B5EF4-FFF2-40B4-BE49-F238E27FC236}">
                  <a16:creationId xmlns:a16="http://schemas.microsoft.com/office/drawing/2014/main" id="{5F5730AC-DA1D-168A-5D2F-2A2C9A7F6F1A}"/>
                </a:ext>
              </a:extLst>
            </p:cNvPr>
            <p:cNvSpPr txBox="1"/>
            <p:nvPr/>
          </p:nvSpPr>
          <p:spPr>
            <a:xfrm>
              <a:off x="5390300" y="4521103"/>
              <a:ext cx="1203346" cy="56593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1193F"/>
                  </a:solidFill>
                  <a:effectLst/>
                  <a:uLnTx/>
                  <a:uFillTx/>
                  <a:latin typeface="Inter Tight Medium"/>
                  <a:ea typeface="Lato Light" charset="0"/>
                  <a:cs typeface="Lato Light" charset="0"/>
                </a:rPr>
                <a:t>Align market demand with practice expertise to determine how to differentiate the practice in the market. </a:t>
              </a:r>
            </a:p>
          </p:txBody>
        </p:sp>
      </p:grpSp>
      <p:pic>
        <p:nvPicPr>
          <p:cNvPr id="99" name="Graphic 98">
            <a:extLst>
              <a:ext uri="{FF2B5EF4-FFF2-40B4-BE49-F238E27FC236}">
                <a16:creationId xmlns:a16="http://schemas.microsoft.com/office/drawing/2014/main" id="{E1A51571-7DBC-E5A9-D729-99A8445AA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15481" y="3412745"/>
            <a:ext cx="364262" cy="364262"/>
          </a:xfrm>
          <a:prstGeom prst="rect">
            <a:avLst/>
          </a:prstGeom>
        </p:spPr>
      </p:pic>
      <p:pic>
        <p:nvPicPr>
          <p:cNvPr id="100" name="Graphic 99">
            <a:extLst>
              <a:ext uri="{FF2B5EF4-FFF2-40B4-BE49-F238E27FC236}">
                <a16:creationId xmlns:a16="http://schemas.microsoft.com/office/drawing/2014/main" id="{4B8C6922-3B21-7D12-D370-68D6536E24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10144" y="3413222"/>
            <a:ext cx="329356" cy="329356"/>
          </a:xfrm>
          <a:prstGeom prst="rect">
            <a:avLst/>
          </a:prstGeom>
        </p:spPr>
      </p:pic>
      <p:pic>
        <p:nvPicPr>
          <p:cNvPr id="101" name="Graphic 100">
            <a:extLst>
              <a:ext uri="{FF2B5EF4-FFF2-40B4-BE49-F238E27FC236}">
                <a16:creationId xmlns:a16="http://schemas.microsoft.com/office/drawing/2014/main" id="{07CA98FA-2F95-FA03-1C31-58D73F76D8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00658" y="3432192"/>
            <a:ext cx="320071" cy="320071"/>
          </a:xfrm>
          <a:prstGeom prst="rect">
            <a:avLst/>
          </a:prstGeom>
        </p:spPr>
      </p:pic>
      <p:sp>
        <p:nvSpPr>
          <p:cNvPr id="102" name="TextBox 101">
            <a:extLst>
              <a:ext uri="{FF2B5EF4-FFF2-40B4-BE49-F238E27FC236}">
                <a16:creationId xmlns:a16="http://schemas.microsoft.com/office/drawing/2014/main" id="{2CCEB74A-856F-7BDC-DED4-C60E1ABFE2AB}"/>
              </a:ext>
            </a:extLst>
          </p:cNvPr>
          <p:cNvSpPr txBox="1"/>
          <p:nvPr/>
        </p:nvSpPr>
        <p:spPr>
          <a:xfrm>
            <a:off x="225330" y="1324378"/>
            <a:ext cx="11849100"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Inter Tight"/>
                <a:ea typeface="+mn-ea"/>
                <a:cs typeface="+mn-cs"/>
              </a:rPr>
              <a:t>A paradigm for strategic growth </a:t>
            </a:r>
            <a:r>
              <a:rPr kumimoji="0" lang="en-US" sz="1400" b="1" i="0" u="none" strike="noStrike" kern="1200" cap="none" spc="0" normalizeH="0" baseline="0" noProof="0" dirty="0">
                <a:ln>
                  <a:noFill/>
                </a:ln>
                <a:solidFill>
                  <a:prstClr val="white"/>
                </a:solidFill>
                <a:effectLst/>
                <a:uLnTx/>
                <a:uFillTx/>
                <a:latin typeface="Inter Tight"/>
                <a:ea typeface="+mn-ea"/>
                <a:cs typeface="+mn-cs"/>
              </a:rPr>
              <a:t>begins with market demand </a:t>
            </a:r>
            <a:r>
              <a:rPr kumimoji="0" lang="en-US" sz="1400" b="0" i="0" u="none" strike="noStrike" kern="1200" cap="none" spc="0" normalizeH="0" baseline="0" noProof="0" dirty="0">
                <a:ln>
                  <a:noFill/>
                </a:ln>
                <a:solidFill>
                  <a:prstClr val="white"/>
                </a:solidFill>
                <a:effectLst/>
                <a:uLnTx/>
                <a:uFillTx/>
                <a:latin typeface="Inter Tight"/>
                <a:ea typeface="+mn-ea"/>
                <a:cs typeface="+mn-cs"/>
              </a:rPr>
              <a:t>and an understanding of how practice groups align with demand.</a:t>
            </a:r>
            <a:r>
              <a:rPr kumimoji="0" lang="en-US" sz="1400" b="1" i="0" u="none" strike="noStrike" kern="1200" cap="none" spc="0" normalizeH="0" baseline="0" noProof="0" dirty="0">
                <a:ln>
                  <a:noFill/>
                </a:ln>
                <a:solidFill>
                  <a:prstClr val="white"/>
                </a:solidFill>
                <a:effectLst/>
                <a:uLnTx/>
                <a:uFillTx/>
                <a:latin typeface="Inter Tight"/>
                <a:ea typeface="+mn-ea"/>
                <a:cs typeface="+mn-cs"/>
              </a:rPr>
              <a:t> </a:t>
            </a:r>
            <a:r>
              <a:rPr kumimoji="0" lang="en-US" sz="1400" b="0" i="0" u="none" strike="noStrike" kern="1200" cap="none" spc="0" normalizeH="0" baseline="0" noProof="0" dirty="0">
                <a:ln>
                  <a:noFill/>
                </a:ln>
                <a:solidFill>
                  <a:prstClr val="white"/>
                </a:solidFill>
                <a:effectLst/>
                <a:uLnTx/>
                <a:uFillTx/>
                <a:latin typeface="Inter Tight"/>
                <a:ea typeface="+mn-ea"/>
                <a:cs typeface="+mn-cs"/>
              </a:rPr>
              <a:t>From there, you need to understand competitors to each practice so the practice can identify what differentiates it in the market. It is these </a:t>
            </a:r>
            <a:r>
              <a:rPr kumimoji="0" lang="en-US" sz="1400" b="1" i="0" u="none" strike="noStrike" kern="1200" cap="none" spc="0" normalizeH="0" baseline="0" noProof="0" dirty="0">
                <a:ln>
                  <a:noFill/>
                </a:ln>
                <a:solidFill>
                  <a:prstClr val="white"/>
                </a:solidFill>
                <a:effectLst/>
                <a:uLnTx/>
                <a:uFillTx/>
                <a:latin typeface="Inter Tight"/>
                <a:ea typeface="+mn-ea"/>
                <a:cs typeface="+mn-cs"/>
              </a:rPr>
              <a:t>areas of differentiation that enable greater client and market share</a:t>
            </a:r>
            <a:r>
              <a:rPr kumimoji="0" lang="en-US" sz="1400" b="0" i="0" u="none" strike="noStrike" kern="1200" cap="none" spc="0" normalizeH="0" baseline="0" noProof="0" dirty="0">
                <a:ln>
                  <a:noFill/>
                </a:ln>
                <a:solidFill>
                  <a:prstClr val="white"/>
                </a:solidFill>
                <a:effectLst/>
                <a:uLnTx/>
                <a:uFillTx/>
                <a:latin typeface="Inter Tight"/>
                <a:ea typeface="+mn-ea"/>
                <a:cs typeface="+mn-cs"/>
              </a:rPr>
              <a:t>. The challenge for law firms is that </a:t>
            </a:r>
            <a:r>
              <a:rPr kumimoji="0" lang="en-US" sz="1400" b="1" i="0" u="none" strike="noStrike" kern="1200" cap="none" spc="0" normalizeH="0" baseline="0" noProof="0" dirty="0">
                <a:ln>
                  <a:noFill/>
                </a:ln>
                <a:solidFill>
                  <a:prstClr val="white"/>
                </a:solidFill>
                <a:effectLst/>
                <a:uLnTx/>
                <a:uFillTx/>
                <a:latin typeface="Inter Tight"/>
                <a:ea typeface="+mn-ea"/>
                <a:cs typeface="+mn-cs"/>
              </a:rPr>
              <a:t>this information needs to be up-to-date</a:t>
            </a:r>
            <a:r>
              <a:rPr kumimoji="0" lang="en-US" sz="1400" b="0" i="0" u="none" strike="noStrike" kern="1200" cap="none" spc="0" normalizeH="0" baseline="0" noProof="0" dirty="0">
                <a:ln>
                  <a:noFill/>
                </a:ln>
                <a:solidFill>
                  <a:prstClr val="white"/>
                </a:solidFill>
                <a:effectLst/>
                <a:uLnTx/>
                <a:uFillTx/>
                <a:latin typeface="Inter Tight"/>
                <a:ea typeface="+mn-ea"/>
                <a:cs typeface="+mn-cs"/>
              </a:rPr>
              <a:t>, and this process needs to be repeated to </a:t>
            </a:r>
            <a:r>
              <a:rPr kumimoji="0" lang="en-US" sz="1400" b="1" i="0" u="none" strike="noStrike" kern="1200" cap="none" spc="0" normalizeH="0" baseline="0" noProof="0" dirty="0">
                <a:ln>
                  <a:noFill/>
                </a:ln>
                <a:solidFill>
                  <a:prstClr val="white"/>
                </a:solidFill>
                <a:effectLst/>
                <a:uLnTx/>
                <a:uFillTx/>
                <a:latin typeface="Inter Tight"/>
                <a:ea typeface="+mn-ea"/>
                <a:cs typeface="+mn-cs"/>
              </a:rPr>
              <a:t>account for differences in each practice and shifts in the market</a:t>
            </a:r>
            <a:r>
              <a:rPr kumimoji="0" lang="en-US" sz="1400" b="0" i="0" u="none" strike="noStrike" kern="1200" cap="none" spc="0" normalizeH="0" baseline="0" noProof="0" dirty="0">
                <a:ln>
                  <a:noFill/>
                </a:ln>
                <a:solidFill>
                  <a:prstClr val="white"/>
                </a:solidFill>
                <a:effectLst/>
                <a:uLnTx/>
                <a:uFillTx/>
                <a:latin typeface="Inter Tigh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nter Tight"/>
              <a:ea typeface="+mn-ea"/>
              <a:cs typeface="+mn-cs"/>
            </a:endParaRPr>
          </a:p>
        </p:txBody>
      </p:sp>
      <p:sp>
        <p:nvSpPr>
          <p:cNvPr id="103" name="Footer Placeholder 3">
            <a:extLst>
              <a:ext uri="{FF2B5EF4-FFF2-40B4-BE49-F238E27FC236}">
                <a16:creationId xmlns:a16="http://schemas.microsoft.com/office/drawing/2014/main" id="{3C8B0219-1746-9955-4F44-1F218FC0DE4C}"/>
              </a:ext>
            </a:extLst>
          </p:cNvPr>
          <p:cNvSpPr txBox="1">
            <a:spLocks/>
          </p:cNvSpPr>
          <p:nvPr/>
        </p:nvSpPr>
        <p:spPr>
          <a:xfrm>
            <a:off x="7669406" y="6286500"/>
            <a:ext cx="3265489" cy="196850"/>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Inter Tight"/>
                <a:ea typeface="+mn-ea"/>
                <a:cs typeface="+mn-cs"/>
              </a:rPr>
              <a:t>© Harbor Global, LLC</a:t>
            </a:r>
          </a:p>
        </p:txBody>
      </p:sp>
      <p:sp>
        <p:nvSpPr>
          <p:cNvPr id="2" name="Rectangle 1">
            <a:extLst>
              <a:ext uri="{FF2B5EF4-FFF2-40B4-BE49-F238E27FC236}">
                <a16:creationId xmlns:a16="http://schemas.microsoft.com/office/drawing/2014/main" id="{59BA040A-DA73-B22C-7442-FBA84F3CE923}"/>
              </a:ext>
            </a:extLst>
          </p:cNvPr>
          <p:cNvSpPr/>
          <p:nvPr/>
        </p:nvSpPr>
        <p:spPr>
          <a:xfrm>
            <a:off x="10402032" y="6192210"/>
            <a:ext cx="1608064" cy="52071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4" name="Picture 3" descr="A black text on a black background&#10;&#10;Description automatically generated">
            <a:extLst>
              <a:ext uri="{FF2B5EF4-FFF2-40B4-BE49-F238E27FC236}">
                <a16:creationId xmlns:a16="http://schemas.microsoft.com/office/drawing/2014/main" id="{5D0435F7-0799-16F3-C4A8-1C5D3B03C151}"/>
              </a:ext>
            </a:extLst>
          </p:cNvPr>
          <p:cNvPicPr>
            <a:picLocks noChangeAspect="1"/>
          </p:cNvPicPr>
          <p:nvPr/>
        </p:nvPicPr>
        <p:blipFill>
          <a:blip r:embed="rId8"/>
          <a:stretch>
            <a:fillRect/>
          </a:stretch>
        </p:blipFill>
        <p:spPr>
          <a:xfrm>
            <a:off x="10131034" y="6170159"/>
            <a:ext cx="1880491" cy="587444"/>
          </a:xfrm>
          <a:prstGeom prst="rect">
            <a:avLst/>
          </a:prstGeom>
        </p:spPr>
      </p:pic>
    </p:spTree>
    <p:extLst>
      <p:ext uri="{BB962C8B-B14F-4D97-AF65-F5344CB8AC3E}">
        <p14:creationId xmlns:p14="http://schemas.microsoft.com/office/powerpoint/2010/main" val="2705168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7A0E3-38D8-C81A-39FD-2435991BFB55}"/>
            </a:ext>
          </a:extLst>
        </p:cNvPr>
        <p:cNvGrpSpPr/>
        <p:nvPr/>
      </p:nvGrpSpPr>
      <p:grpSpPr>
        <a:xfrm>
          <a:off x="0" y="0"/>
          <a:ext cx="0" cy="0"/>
          <a:chOff x="0" y="0"/>
          <a:chExt cx="0" cy="0"/>
        </a:xfrm>
      </p:grpSpPr>
      <p:grpSp>
        <p:nvGrpSpPr>
          <p:cNvPr id="168" name="Group 167">
            <a:extLst>
              <a:ext uri="{FF2B5EF4-FFF2-40B4-BE49-F238E27FC236}">
                <a16:creationId xmlns:a16="http://schemas.microsoft.com/office/drawing/2014/main" id="{4CF19471-891E-5A1D-AC43-BFB6EE7EA5E8}"/>
              </a:ext>
            </a:extLst>
          </p:cNvPr>
          <p:cNvGrpSpPr/>
          <p:nvPr/>
        </p:nvGrpSpPr>
        <p:grpSpPr>
          <a:xfrm>
            <a:off x="571500" y="1523999"/>
            <a:ext cx="2110740" cy="1049656"/>
            <a:chOff x="571500" y="1523999"/>
            <a:chExt cx="2110740" cy="1049656"/>
          </a:xfrm>
        </p:grpSpPr>
        <p:sp>
          <p:nvSpPr>
            <p:cNvPr id="35" name="Rectangle 34">
              <a:extLst>
                <a:ext uri="{FF2B5EF4-FFF2-40B4-BE49-F238E27FC236}">
                  <a16:creationId xmlns:a16="http://schemas.microsoft.com/office/drawing/2014/main" id="{7F9EBB2B-57CA-755E-84CE-C75CD705A52D}"/>
                </a:ext>
              </a:extLst>
            </p:cNvPr>
            <p:cNvSpPr/>
            <p:nvPr/>
          </p:nvSpPr>
          <p:spPr>
            <a:xfrm>
              <a:off x="571500" y="1523999"/>
              <a:ext cx="2110740" cy="104965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777240" t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Inter Tight"/>
                  <a:ea typeface="+mn-ea"/>
                  <a:cs typeface="+mn-cs"/>
                </a:rPr>
                <a:t>Strategic Advice </a:t>
              </a:r>
            </a:p>
          </p:txBody>
        </p:sp>
        <p:grpSp>
          <p:nvGrpSpPr>
            <p:cNvPr id="123" name="Group 122">
              <a:extLst>
                <a:ext uri="{FF2B5EF4-FFF2-40B4-BE49-F238E27FC236}">
                  <a16:creationId xmlns:a16="http://schemas.microsoft.com/office/drawing/2014/main" id="{95C67769-880A-E292-093C-22A633E0584B}"/>
                </a:ext>
              </a:extLst>
            </p:cNvPr>
            <p:cNvGrpSpPr/>
            <p:nvPr/>
          </p:nvGrpSpPr>
          <p:grpSpPr>
            <a:xfrm>
              <a:off x="747969" y="1795114"/>
              <a:ext cx="507426" cy="507426"/>
              <a:chOff x="747969" y="2265977"/>
              <a:chExt cx="507426" cy="507426"/>
            </a:xfrm>
          </p:grpSpPr>
          <p:sp>
            <p:nvSpPr>
              <p:cNvPr id="124" name="Oval 123">
                <a:extLst>
                  <a:ext uri="{FF2B5EF4-FFF2-40B4-BE49-F238E27FC236}">
                    <a16:creationId xmlns:a16="http://schemas.microsoft.com/office/drawing/2014/main" id="{E9DD3096-21C7-8CC9-E157-824C1185F487}"/>
                  </a:ext>
                </a:extLst>
              </p:cNvPr>
              <p:cNvSpPr/>
              <p:nvPr/>
            </p:nvSpPr>
            <p:spPr>
              <a:xfrm>
                <a:off x="747969" y="2265977"/>
                <a:ext cx="507426" cy="507426"/>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Inter Tight"/>
                  <a:ea typeface="+mn-ea"/>
                  <a:cs typeface="+mn-cs"/>
                </a:endParaRPr>
              </a:p>
            </p:txBody>
          </p:sp>
          <p:grpSp>
            <p:nvGrpSpPr>
              <p:cNvPr id="125" name="Graphic 2">
                <a:extLst>
                  <a:ext uri="{FF2B5EF4-FFF2-40B4-BE49-F238E27FC236}">
                    <a16:creationId xmlns:a16="http://schemas.microsoft.com/office/drawing/2014/main" id="{60F0E958-5A0D-D9AC-960A-CF92063DAAC0}"/>
                  </a:ext>
                </a:extLst>
              </p:cNvPr>
              <p:cNvGrpSpPr/>
              <p:nvPr/>
            </p:nvGrpSpPr>
            <p:grpSpPr>
              <a:xfrm>
                <a:off x="876368" y="2394376"/>
                <a:ext cx="250629" cy="250629"/>
                <a:chOff x="883988" y="4207276"/>
                <a:chExt cx="274666" cy="274666"/>
              </a:xfrm>
            </p:grpSpPr>
            <p:sp>
              <p:nvSpPr>
                <p:cNvPr id="126" name="Graphic 2">
                  <a:extLst>
                    <a:ext uri="{FF2B5EF4-FFF2-40B4-BE49-F238E27FC236}">
                      <a16:creationId xmlns:a16="http://schemas.microsoft.com/office/drawing/2014/main" id="{E5CFB6CD-34CB-800D-1D6F-EFB088C53233}"/>
                    </a:ext>
                  </a:extLst>
                </p:cNvPr>
                <p:cNvSpPr/>
                <p:nvPr/>
              </p:nvSpPr>
              <p:spPr>
                <a:xfrm>
                  <a:off x="1027293" y="4207276"/>
                  <a:ext cx="131362" cy="179130"/>
                </a:xfrm>
                <a:custGeom>
                  <a:avLst/>
                  <a:gdLst>
                    <a:gd name="connsiteX0" fmla="*/ 131362 w 131362"/>
                    <a:gd name="connsiteY0" fmla="*/ 47768 h 179130"/>
                    <a:gd name="connsiteX1" fmla="*/ 83594 w 131362"/>
                    <a:gd name="connsiteY1" fmla="*/ 0 h 179130"/>
                    <a:gd name="connsiteX2" fmla="*/ 0 w 131362"/>
                    <a:gd name="connsiteY2" fmla="*/ 0 h 179130"/>
                    <a:gd name="connsiteX3" fmla="*/ 0 w 131362"/>
                    <a:gd name="connsiteY3" fmla="*/ 179131 h 179130"/>
                    <a:gd name="connsiteX4" fmla="*/ 131362 w 131362"/>
                    <a:gd name="connsiteY4" fmla="*/ 179131 h 179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62" h="179130">
                      <a:moveTo>
                        <a:pt x="131362" y="47768"/>
                      </a:moveTo>
                      <a:lnTo>
                        <a:pt x="83594" y="0"/>
                      </a:lnTo>
                      <a:lnTo>
                        <a:pt x="0" y="0"/>
                      </a:lnTo>
                      <a:lnTo>
                        <a:pt x="0" y="179131"/>
                      </a:lnTo>
                      <a:lnTo>
                        <a:pt x="131362" y="179131"/>
                      </a:lnTo>
                      <a:close/>
                    </a:path>
                  </a:pathLst>
                </a:custGeom>
                <a:noFill/>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27" name="Graphic 2">
                  <a:extLst>
                    <a:ext uri="{FF2B5EF4-FFF2-40B4-BE49-F238E27FC236}">
                      <a16:creationId xmlns:a16="http://schemas.microsoft.com/office/drawing/2014/main" id="{429C573C-73C7-C035-0742-471C5663C363}"/>
                    </a:ext>
                  </a:extLst>
                </p:cNvPr>
                <p:cNvSpPr/>
                <p:nvPr/>
              </p:nvSpPr>
              <p:spPr>
                <a:xfrm>
                  <a:off x="1110887" y="4207276"/>
                  <a:ext cx="47768" cy="47768"/>
                </a:xfrm>
                <a:custGeom>
                  <a:avLst/>
                  <a:gdLst>
                    <a:gd name="connsiteX0" fmla="*/ 0 w 47768"/>
                    <a:gd name="connsiteY0" fmla="*/ 0 h 47768"/>
                    <a:gd name="connsiteX1" fmla="*/ 0 w 47768"/>
                    <a:gd name="connsiteY1" fmla="*/ 47768 h 47768"/>
                    <a:gd name="connsiteX2" fmla="*/ 47768 w 47768"/>
                    <a:gd name="connsiteY2" fmla="*/ 47768 h 47768"/>
                  </a:gdLst>
                  <a:ahLst/>
                  <a:cxnLst>
                    <a:cxn ang="0">
                      <a:pos x="connsiteX0" y="connsiteY0"/>
                    </a:cxn>
                    <a:cxn ang="0">
                      <a:pos x="connsiteX1" y="connsiteY1"/>
                    </a:cxn>
                    <a:cxn ang="0">
                      <a:pos x="connsiteX2" y="connsiteY2"/>
                    </a:cxn>
                  </a:cxnLst>
                  <a:rect l="l" t="t" r="r" b="b"/>
                  <a:pathLst>
                    <a:path w="47768" h="47768">
                      <a:moveTo>
                        <a:pt x="0" y="0"/>
                      </a:moveTo>
                      <a:lnTo>
                        <a:pt x="0" y="47768"/>
                      </a:lnTo>
                      <a:lnTo>
                        <a:pt x="47768" y="47768"/>
                      </a:lnTo>
                    </a:path>
                  </a:pathLst>
                </a:custGeom>
                <a:noFill/>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28" name="Graphic 2">
                  <a:extLst>
                    <a:ext uri="{FF2B5EF4-FFF2-40B4-BE49-F238E27FC236}">
                      <a16:creationId xmlns:a16="http://schemas.microsoft.com/office/drawing/2014/main" id="{EF728C05-0CF3-056D-5ACC-F15DFA30678F}"/>
                    </a:ext>
                  </a:extLst>
                </p:cNvPr>
                <p:cNvSpPr/>
                <p:nvPr/>
              </p:nvSpPr>
              <p:spPr>
                <a:xfrm>
                  <a:off x="883988" y="4398348"/>
                  <a:ext cx="47768" cy="83594"/>
                </a:xfrm>
                <a:custGeom>
                  <a:avLst/>
                  <a:gdLst>
                    <a:gd name="connsiteX0" fmla="*/ 0 w 47768"/>
                    <a:gd name="connsiteY0" fmla="*/ 0 h 83594"/>
                    <a:gd name="connsiteX1" fmla="*/ 47768 w 47768"/>
                    <a:gd name="connsiteY1" fmla="*/ 0 h 83594"/>
                    <a:gd name="connsiteX2" fmla="*/ 47768 w 47768"/>
                    <a:gd name="connsiteY2" fmla="*/ 83594 h 83594"/>
                    <a:gd name="connsiteX3" fmla="*/ 0 w 47768"/>
                    <a:gd name="connsiteY3" fmla="*/ 83594 h 83594"/>
                  </a:gdLst>
                  <a:ahLst/>
                  <a:cxnLst>
                    <a:cxn ang="0">
                      <a:pos x="connsiteX0" y="connsiteY0"/>
                    </a:cxn>
                    <a:cxn ang="0">
                      <a:pos x="connsiteX1" y="connsiteY1"/>
                    </a:cxn>
                    <a:cxn ang="0">
                      <a:pos x="connsiteX2" y="connsiteY2"/>
                    </a:cxn>
                    <a:cxn ang="0">
                      <a:pos x="connsiteX3" y="connsiteY3"/>
                    </a:cxn>
                  </a:cxnLst>
                  <a:rect l="l" t="t" r="r" b="b"/>
                  <a:pathLst>
                    <a:path w="47768" h="83594">
                      <a:moveTo>
                        <a:pt x="0" y="0"/>
                      </a:moveTo>
                      <a:lnTo>
                        <a:pt x="47768" y="0"/>
                      </a:lnTo>
                      <a:lnTo>
                        <a:pt x="47768" y="83594"/>
                      </a:lnTo>
                      <a:lnTo>
                        <a:pt x="0" y="83594"/>
                      </a:lnTo>
                      <a:close/>
                    </a:path>
                  </a:pathLst>
                </a:custGeom>
                <a:noFill/>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29" name="Graphic 2">
                  <a:extLst>
                    <a:ext uri="{FF2B5EF4-FFF2-40B4-BE49-F238E27FC236}">
                      <a16:creationId xmlns:a16="http://schemas.microsoft.com/office/drawing/2014/main" id="{2E2E2C25-6018-E25E-FDDC-D8D2C69E2369}"/>
                    </a:ext>
                  </a:extLst>
                </p:cNvPr>
                <p:cNvSpPr/>
                <p:nvPr/>
              </p:nvSpPr>
              <p:spPr>
                <a:xfrm>
                  <a:off x="931756" y="4434174"/>
                  <a:ext cx="203014" cy="35826"/>
                </a:xfrm>
                <a:custGeom>
                  <a:avLst/>
                  <a:gdLst>
                    <a:gd name="connsiteX0" fmla="*/ 0 w 203014"/>
                    <a:gd name="connsiteY0" fmla="*/ 35826 h 35826"/>
                    <a:gd name="connsiteX1" fmla="*/ 203015 w 203014"/>
                    <a:gd name="connsiteY1" fmla="*/ 35826 h 35826"/>
                    <a:gd name="connsiteX2" fmla="*/ 113449 w 203014"/>
                    <a:gd name="connsiteY2" fmla="*/ 0 h 35826"/>
                    <a:gd name="connsiteX3" fmla="*/ 29855 w 203014"/>
                    <a:gd name="connsiteY3" fmla="*/ 0 h 35826"/>
                  </a:gdLst>
                  <a:ahLst/>
                  <a:cxnLst>
                    <a:cxn ang="0">
                      <a:pos x="connsiteX0" y="connsiteY0"/>
                    </a:cxn>
                    <a:cxn ang="0">
                      <a:pos x="connsiteX1" y="connsiteY1"/>
                    </a:cxn>
                    <a:cxn ang="0">
                      <a:pos x="connsiteX2" y="connsiteY2"/>
                    </a:cxn>
                    <a:cxn ang="0">
                      <a:pos x="connsiteX3" y="connsiteY3"/>
                    </a:cxn>
                  </a:cxnLst>
                  <a:rect l="l" t="t" r="r" b="b"/>
                  <a:pathLst>
                    <a:path w="203014" h="35826">
                      <a:moveTo>
                        <a:pt x="0" y="35826"/>
                      </a:moveTo>
                      <a:lnTo>
                        <a:pt x="203015" y="35826"/>
                      </a:lnTo>
                      <a:cubicBezTo>
                        <a:pt x="203015" y="17913"/>
                        <a:pt x="161217" y="0"/>
                        <a:pt x="113449" y="0"/>
                      </a:cubicBezTo>
                      <a:lnTo>
                        <a:pt x="29855" y="0"/>
                      </a:lnTo>
                    </a:path>
                  </a:pathLst>
                </a:custGeom>
                <a:noFill/>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30" name="Graphic 2">
                  <a:extLst>
                    <a:ext uri="{FF2B5EF4-FFF2-40B4-BE49-F238E27FC236}">
                      <a16:creationId xmlns:a16="http://schemas.microsoft.com/office/drawing/2014/main" id="{ECDEC417-5588-E8F0-9B55-E22CCB31922F}"/>
                    </a:ext>
                  </a:extLst>
                </p:cNvPr>
                <p:cNvSpPr/>
                <p:nvPr/>
              </p:nvSpPr>
              <p:spPr>
                <a:xfrm>
                  <a:off x="931756" y="4410290"/>
                  <a:ext cx="89565" cy="23884"/>
                </a:xfrm>
                <a:custGeom>
                  <a:avLst/>
                  <a:gdLst>
                    <a:gd name="connsiteX0" fmla="*/ 0 w 89565"/>
                    <a:gd name="connsiteY0" fmla="*/ 0 h 23884"/>
                    <a:gd name="connsiteX1" fmla="*/ 41797 w 89565"/>
                    <a:gd name="connsiteY1" fmla="*/ 0 h 23884"/>
                    <a:gd name="connsiteX2" fmla="*/ 89565 w 89565"/>
                    <a:gd name="connsiteY2" fmla="*/ 23884 h 23884"/>
                  </a:gdLst>
                  <a:ahLst/>
                  <a:cxnLst>
                    <a:cxn ang="0">
                      <a:pos x="connsiteX0" y="connsiteY0"/>
                    </a:cxn>
                    <a:cxn ang="0">
                      <a:pos x="connsiteX1" y="connsiteY1"/>
                    </a:cxn>
                    <a:cxn ang="0">
                      <a:pos x="connsiteX2" y="connsiteY2"/>
                    </a:cxn>
                  </a:cxnLst>
                  <a:rect l="l" t="t" r="r" b="b"/>
                  <a:pathLst>
                    <a:path w="89565" h="23884">
                      <a:moveTo>
                        <a:pt x="0" y="0"/>
                      </a:moveTo>
                      <a:lnTo>
                        <a:pt x="41797" y="0"/>
                      </a:lnTo>
                      <a:cubicBezTo>
                        <a:pt x="69861" y="0"/>
                        <a:pt x="83594" y="17913"/>
                        <a:pt x="89565" y="23884"/>
                      </a:cubicBezTo>
                    </a:path>
                  </a:pathLst>
                </a:custGeom>
                <a:noFill/>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31" name="Graphic 2">
                  <a:extLst>
                    <a:ext uri="{FF2B5EF4-FFF2-40B4-BE49-F238E27FC236}">
                      <a16:creationId xmlns:a16="http://schemas.microsoft.com/office/drawing/2014/main" id="{FA521234-E138-203C-2C60-3D82CB9E75FD}"/>
                    </a:ext>
                  </a:extLst>
                </p:cNvPr>
                <p:cNvSpPr/>
                <p:nvPr/>
              </p:nvSpPr>
              <p:spPr>
                <a:xfrm>
                  <a:off x="901901" y="4452087"/>
                  <a:ext cx="11942" cy="11942"/>
                </a:xfrm>
                <a:custGeom>
                  <a:avLst/>
                  <a:gdLst>
                    <a:gd name="connsiteX0" fmla="*/ 5971 w 11942"/>
                    <a:gd name="connsiteY0" fmla="*/ 0 h 11942"/>
                    <a:gd name="connsiteX1" fmla="*/ 0 w 11942"/>
                    <a:gd name="connsiteY1" fmla="*/ 5971 h 11942"/>
                    <a:gd name="connsiteX2" fmla="*/ 5971 w 11942"/>
                    <a:gd name="connsiteY2" fmla="*/ 11942 h 11942"/>
                    <a:gd name="connsiteX3" fmla="*/ 11942 w 11942"/>
                    <a:gd name="connsiteY3" fmla="*/ 5971 h 11942"/>
                    <a:gd name="connsiteX4" fmla="*/ 5971 w 11942"/>
                    <a:gd name="connsiteY4" fmla="*/ 0 h 11942"/>
                    <a:gd name="connsiteX5" fmla="*/ 5971 w 11942"/>
                    <a:gd name="connsiteY5" fmla="*/ 0 h 1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2" h="11942">
                      <a:moveTo>
                        <a:pt x="5971" y="0"/>
                      </a:moveTo>
                      <a:cubicBezTo>
                        <a:pt x="2627" y="0"/>
                        <a:pt x="0" y="2627"/>
                        <a:pt x="0" y="5971"/>
                      </a:cubicBezTo>
                      <a:cubicBezTo>
                        <a:pt x="0" y="9315"/>
                        <a:pt x="2627" y="11942"/>
                        <a:pt x="5971" y="11942"/>
                      </a:cubicBezTo>
                      <a:cubicBezTo>
                        <a:pt x="9315" y="11942"/>
                        <a:pt x="11942" y="9315"/>
                        <a:pt x="11942" y="5971"/>
                      </a:cubicBezTo>
                      <a:cubicBezTo>
                        <a:pt x="11942" y="2627"/>
                        <a:pt x="9315" y="0"/>
                        <a:pt x="5971" y="0"/>
                      </a:cubicBezTo>
                      <a:lnTo>
                        <a:pt x="5971" y="0"/>
                      </a:lnTo>
                      <a:close/>
                    </a:path>
                  </a:pathLst>
                </a:custGeom>
                <a:solidFill>
                  <a:srgbClr val="000000"/>
                </a:solidFill>
                <a:ln w="11927"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grpSp>
      </p:grpSp>
      <p:grpSp>
        <p:nvGrpSpPr>
          <p:cNvPr id="166" name="Group 165">
            <a:extLst>
              <a:ext uri="{FF2B5EF4-FFF2-40B4-BE49-F238E27FC236}">
                <a16:creationId xmlns:a16="http://schemas.microsoft.com/office/drawing/2014/main" id="{7C2B3FF5-AEFD-0A73-C596-D69AD99C2F39}"/>
              </a:ext>
            </a:extLst>
          </p:cNvPr>
          <p:cNvGrpSpPr/>
          <p:nvPr/>
        </p:nvGrpSpPr>
        <p:grpSpPr>
          <a:xfrm>
            <a:off x="571500" y="3872227"/>
            <a:ext cx="2110740" cy="1049656"/>
            <a:chOff x="571500" y="3872227"/>
            <a:chExt cx="2110740" cy="1049656"/>
          </a:xfrm>
        </p:grpSpPr>
        <p:sp>
          <p:nvSpPr>
            <p:cNvPr id="41" name="Rectangle 40">
              <a:extLst>
                <a:ext uri="{FF2B5EF4-FFF2-40B4-BE49-F238E27FC236}">
                  <a16:creationId xmlns:a16="http://schemas.microsoft.com/office/drawing/2014/main" id="{9CB1A369-85BB-613D-D9F0-24B69A409472}"/>
                </a:ext>
              </a:extLst>
            </p:cNvPr>
            <p:cNvSpPr/>
            <p:nvPr/>
          </p:nvSpPr>
          <p:spPr>
            <a:xfrm>
              <a:off x="571500" y="3872227"/>
              <a:ext cx="2110740" cy="104965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777240" t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Inter Tight"/>
                  <a:ea typeface="+mn-ea"/>
                  <a:cs typeface="+mn-cs"/>
                </a:rPr>
                <a:t>Data</a:t>
              </a:r>
            </a:p>
          </p:txBody>
        </p:sp>
        <p:grpSp>
          <p:nvGrpSpPr>
            <p:cNvPr id="132" name="Group 131">
              <a:extLst>
                <a:ext uri="{FF2B5EF4-FFF2-40B4-BE49-F238E27FC236}">
                  <a16:creationId xmlns:a16="http://schemas.microsoft.com/office/drawing/2014/main" id="{41F3B846-6200-EBE5-16CD-20F603BE5BCD}"/>
                </a:ext>
              </a:extLst>
            </p:cNvPr>
            <p:cNvGrpSpPr/>
            <p:nvPr/>
          </p:nvGrpSpPr>
          <p:grpSpPr>
            <a:xfrm>
              <a:off x="747969" y="4143342"/>
              <a:ext cx="507426" cy="507426"/>
              <a:chOff x="747969" y="4251832"/>
              <a:chExt cx="507426" cy="507426"/>
            </a:xfrm>
          </p:grpSpPr>
          <p:sp>
            <p:nvSpPr>
              <p:cNvPr id="133" name="Oval 132">
                <a:extLst>
                  <a:ext uri="{FF2B5EF4-FFF2-40B4-BE49-F238E27FC236}">
                    <a16:creationId xmlns:a16="http://schemas.microsoft.com/office/drawing/2014/main" id="{2DAAC378-A541-E559-490B-61B8D81EC711}"/>
                  </a:ext>
                </a:extLst>
              </p:cNvPr>
              <p:cNvSpPr/>
              <p:nvPr/>
            </p:nvSpPr>
            <p:spPr>
              <a:xfrm>
                <a:off x="747969" y="4251832"/>
                <a:ext cx="507426" cy="507426"/>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Inter Tight"/>
                  <a:ea typeface="+mn-ea"/>
                  <a:cs typeface="+mn-cs"/>
                </a:endParaRPr>
              </a:p>
            </p:txBody>
          </p:sp>
          <p:grpSp>
            <p:nvGrpSpPr>
              <p:cNvPr id="134" name="Graphic 2">
                <a:extLst>
                  <a:ext uri="{FF2B5EF4-FFF2-40B4-BE49-F238E27FC236}">
                    <a16:creationId xmlns:a16="http://schemas.microsoft.com/office/drawing/2014/main" id="{85EEAADB-9D6A-49AC-CD0B-A4BC7768D9B1}"/>
                  </a:ext>
                </a:extLst>
              </p:cNvPr>
              <p:cNvGrpSpPr/>
              <p:nvPr/>
            </p:nvGrpSpPr>
            <p:grpSpPr>
              <a:xfrm>
                <a:off x="876368" y="4380231"/>
                <a:ext cx="250629" cy="250629"/>
                <a:chOff x="5469730" y="3634058"/>
                <a:chExt cx="274666" cy="274666"/>
              </a:xfrm>
              <a:noFill/>
            </p:grpSpPr>
            <p:grpSp>
              <p:nvGrpSpPr>
                <p:cNvPr id="135" name="Graphic 2">
                  <a:extLst>
                    <a:ext uri="{FF2B5EF4-FFF2-40B4-BE49-F238E27FC236}">
                      <a16:creationId xmlns:a16="http://schemas.microsoft.com/office/drawing/2014/main" id="{8D356531-89C8-E96B-B915-A54EA819FBC1}"/>
                    </a:ext>
                  </a:extLst>
                </p:cNvPr>
                <p:cNvGrpSpPr/>
                <p:nvPr/>
              </p:nvGrpSpPr>
              <p:grpSpPr>
                <a:xfrm>
                  <a:off x="5613034" y="3777362"/>
                  <a:ext cx="131362" cy="131362"/>
                  <a:chOff x="5613034" y="3777362"/>
                  <a:chExt cx="131362" cy="131362"/>
                </a:xfrm>
                <a:noFill/>
              </p:grpSpPr>
              <p:sp>
                <p:nvSpPr>
                  <p:cNvPr id="143" name="Graphic 2">
                    <a:extLst>
                      <a:ext uri="{FF2B5EF4-FFF2-40B4-BE49-F238E27FC236}">
                        <a16:creationId xmlns:a16="http://schemas.microsoft.com/office/drawing/2014/main" id="{4E6936B2-95EC-9673-C977-6BC3A7BF2E5B}"/>
                      </a:ext>
                    </a:extLst>
                  </p:cNvPr>
                  <p:cNvSpPr/>
                  <p:nvPr/>
                </p:nvSpPr>
                <p:spPr>
                  <a:xfrm>
                    <a:off x="5613034" y="3777362"/>
                    <a:ext cx="131362" cy="131362"/>
                  </a:xfrm>
                  <a:custGeom>
                    <a:avLst/>
                    <a:gdLst>
                      <a:gd name="connsiteX0" fmla="*/ 41797 w 131362"/>
                      <a:gd name="connsiteY0" fmla="*/ 119420 h 131362"/>
                      <a:gd name="connsiteX1" fmla="*/ 0 w 131362"/>
                      <a:gd name="connsiteY1" fmla="*/ 131362 h 131362"/>
                      <a:gd name="connsiteX2" fmla="*/ 11942 w 131362"/>
                      <a:gd name="connsiteY2" fmla="*/ 89565 h 131362"/>
                      <a:gd name="connsiteX3" fmla="*/ 101507 w 131362"/>
                      <a:gd name="connsiteY3" fmla="*/ 0 h 131362"/>
                      <a:gd name="connsiteX4" fmla="*/ 131362 w 131362"/>
                      <a:gd name="connsiteY4" fmla="*/ 29855 h 131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62" h="131362">
                        <a:moveTo>
                          <a:pt x="41797" y="119420"/>
                        </a:moveTo>
                        <a:lnTo>
                          <a:pt x="0" y="131362"/>
                        </a:lnTo>
                        <a:lnTo>
                          <a:pt x="11942" y="89565"/>
                        </a:lnTo>
                        <a:lnTo>
                          <a:pt x="101507" y="0"/>
                        </a:lnTo>
                        <a:lnTo>
                          <a:pt x="131362" y="29855"/>
                        </a:lnTo>
                        <a:close/>
                      </a:path>
                    </a:pathLst>
                  </a:custGeom>
                  <a:noFill/>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44" name="Graphic 2">
                    <a:extLst>
                      <a:ext uri="{FF2B5EF4-FFF2-40B4-BE49-F238E27FC236}">
                        <a16:creationId xmlns:a16="http://schemas.microsoft.com/office/drawing/2014/main" id="{B6C496C0-B536-323D-3E35-375E7FB1A572}"/>
                      </a:ext>
                    </a:extLst>
                  </p:cNvPr>
                  <p:cNvSpPr/>
                  <p:nvPr/>
                </p:nvSpPr>
                <p:spPr>
                  <a:xfrm>
                    <a:off x="5690657" y="3801246"/>
                    <a:ext cx="29855" cy="29855"/>
                  </a:xfrm>
                  <a:custGeom>
                    <a:avLst/>
                    <a:gdLst>
                      <a:gd name="connsiteX0" fmla="*/ 0 w 29855"/>
                      <a:gd name="connsiteY0" fmla="*/ 0 h 29855"/>
                      <a:gd name="connsiteX1" fmla="*/ 29855 w 29855"/>
                      <a:gd name="connsiteY1" fmla="*/ 29855 h 29855"/>
                    </a:gdLst>
                    <a:ahLst/>
                    <a:cxnLst>
                      <a:cxn ang="0">
                        <a:pos x="connsiteX0" y="connsiteY0"/>
                      </a:cxn>
                      <a:cxn ang="0">
                        <a:pos x="connsiteX1" y="connsiteY1"/>
                      </a:cxn>
                    </a:cxnLst>
                    <a:rect l="l" t="t" r="r" b="b"/>
                    <a:pathLst>
                      <a:path w="29855" h="29855">
                        <a:moveTo>
                          <a:pt x="0" y="0"/>
                        </a:moveTo>
                        <a:lnTo>
                          <a:pt x="29855" y="29855"/>
                        </a:lnTo>
                      </a:path>
                    </a:pathLst>
                  </a:custGeom>
                  <a:ln w="11927"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45" name="Graphic 2">
                    <a:extLst>
                      <a:ext uri="{FF2B5EF4-FFF2-40B4-BE49-F238E27FC236}">
                        <a16:creationId xmlns:a16="http://schemas.microsoft.com/office/drawing/2014/main" id="{62892013-83D1-6348-D856-D0D5D25C81E9}"/>
                      </a:ext>
                    </a:extLst>
                  </p:cNvPr>
                  <p:cNvSpPr/>
                  <p:nvPr/>
                </p:nvSpPr>
                <p:spPr>
                  <a:xfrm>
                    <a:off x="5624976" y="3866928"/>
                    <a:ext cx="29855" cy="29855"/>
                  </a:xfrm>
                  <a:custGeom>
                    <a:avLst/>
                    <a:gdLst>
                      <a:gd name="connsiteX0" fmla="*/ 0 w 29855"/>
                      <a:gd name="connsiteY0" fmla="*/ 0 h 29855"/>
                      <a:gd name="connsiteX1" fmla="*/ 29855 w 29855"/>
                      <a:gd name="connsiteY1" fmla="*/ 29855 h 29855"/>
                    </a:gdLst>
                    <a:ahLst/>
                    <a:cxnLst>
                      <a:cxn ang="0">
                        <a:pos x="connsiteX0" y="connsiteY0"/>
                      </a:cxn>
                      <a:cxn ang="0">
                        <a:pos x="connsiteX1" y="connsiteY1"/>
                      </a:cxn>
                    </a:cxnLst>
                    <a:rect l="l" t="t" r="r" b="b"/>
                    <a:pathLst>
                      <a:path w="29855" h="29855">
                        <a:moveTo>
                          <a:pt x="0" y="0"/>
                        </a:moveTo>
                        <a:lnTo>
                          <a:pt x="29855" y="29855"/>
                        </a:lnTo>
                      </a:path>
                    </a:pathLst>
                  </a:custGeom>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sp>
              <p:nvSpPr>
                <p:cNvPr id="136" name="Graphic 2">
                  <a:extLst>
                    <a:ext uri="{FF2B5EF4-FFF2-40B4-BE49-F238E27FC236}">
                      <a16:creationId xmlns:a16="http://schemas.microsoft.com/office/drawing/2014/main" id="{9B516CC8-FAFC-DD1C-52FD-520D2D85D694}"/>
                    </a:ext>
                  </a:extLst>
                </p:cNvPr>
                <p:cNvSpPr/>
                <p:nvPr/>
              </p:nvSpPr>
              <p:spPr>
                <a:xfrm>
                  <a:off x="5505317" y="3705710"/>
                  <a:ext cx="53739" cy="11942"/>
                </a:xfrm>
                <a:custGeom>
                  <a:avLst/>
                  <a:gdLst>
                    <a:gd name="connsiteX0" fmla="*/ 0 w 53739"/>
                    <a:gd name="connsiteY0" fmla="*/ 0 h 11942"/>
                    <a:gd name="connsiteX1" fmla="*/ 53739 w 53739"/>
                    <a:gd name="connsiteY1" fmla="*/ 0 h 11942"/>
                  </a:gdLst>
                  <a:ahLst/>
                  <a:cxnLst>
                    <a:cxn ang="0">
                      <a:pos x="connsiteX0" y="connsiteY0"/>
                    </a:cxn>
                    <a:cxn ang="0">
                      <a:pos x="connsiteX1" y="connsiteY1"/>
                    </a:cxn>
                  </a:cxnLst>
                  <a:rect l="l" t="t" r="r" b="b"/>
                  <a:pathLst>
                    <a:path w="53739" h="11942">
                      <a:moveTo>
                        <a:pt x="0" y="0"/>
                      </a:moveTo>
                      <a:lnTo>
                        <a:pt x="53739" y="0"/>
                      </a:lnTo>
                    </a:path>
                  </a:pathLst>
                </a:custGeom>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37" name="Graphic 2">
                  <a:extLst>
                    <a:ext uri="{FF2B5EF4-FFF2-40B4-BE49-F238E27FC236}">
                      <a16:creationId xmlns:a16="http://schemas.microsoft.com/office/drawing/2014/main" id="{D2012425-210C-6983-EFFC-B8FCA61A5745}"/>
                    </a:ext>
                  </a:extLst>
                </p:cNvPr>
                <p:cNvSpPr/>
                <p:nvPr/>
              </p:nvSpPr>
              <p:spPr>
                <a:xfrm>
                  <a:off x="5505317" y="3741536"/>
                  <a:ext cx="95536" cy="11942"/>
                </a:xfrm>
                <a:custGeom>
                  <a:avLst/>
                  <a:gdLst>
                    <a:gd name="connsiteX0" fmla="*/ 0 w 95536"/>
                    <a:gd name="connsiteY0" fmla="*/ 0 h 11942"/>
                    <a:gd name="connsiteX1" fmla="*/ 95536 w 95536"/>
                    <a:gd name="connsiteY1" fmla="*/ 0 h 11942"/>
                  </a:gdLst>
                  <a:ahLst/>
                  <a:cxnLst>
                    <a:cxn ang="0">
                      <a:pos x="connsiteX0" y="connsiteY0"/>
                    </a:cxn>
                    <a:cxn ang="0">
                      <a:pos x="connsiteX1" y="connsiteY1"/>
                    </a:cxn>
                  </a:cxnLst>
                  <a:rect l="l" t="t" r="r" b="b"/>
                  <a:pathLst>
                    <a:path w="95536" h="11942">
                      <a:moveTo>
                        <a:pt x="0" y="0"/>
                      </a:moveTo>
                      <a:lnTo>
                        <a:pt x="95536" y="0"/>
                      </a:lnTo>
                    </a:path>
                  </a:pathLst>
                </a:custGeom>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38" name="Graphic 2">
                  <a:extLst>
                    <a:ext uri="{FF2B5EF4-FFF2-40B4-BE49-F238E27FC236}">
                      <a16:creationId xmlns:a16="http://schemas.microsoft.com/office/drawing/2014/main" id="{8B446D15-0643-1E1D-345B-EACCE1163F15}"/>
                    </a:ext>
                  </a:extLst>
                </p:cNvPr>
                <p:cNvSpPr/>
                <p:nvPr/>
              </p:nvSpPr>
              <p:spPr>
                <a:xfrm>
                  <a:off x="5505317" y="3777362"/>
                  <a:ext cx="71652" cy="11942"/>
                </a:xfrm>
                <a:custGeom>
                  <a:avLst/>
                  <a:gdLst>
                    <a:gd name="connsiteX0" fmla="*/ 0 w 71652"/>
                    <a:gd name="connsiteY0" fmla="*/ 0 h 11942"/>
                    <a:gd name="connsiteX1" fmla="*/ 71652 w 71652"/>
                    <a:gd name="connsiteY1" fmla="*/ 0 h 11942"/>
                  </a:gdLst>
                  <a:ahLst/>
                  <a:cxnLst>
                    <a:cxn ang="0">
                      <a:pos x="connsiteX0" y="connsiteY0"/>
                    </a:cxn>
                    <a:cxn ang="0">
                      <a:pos x="connsiteX1" y="connsiteY1"/>
                    </a:cxn>
                  </a:cxnLst>
                  <a:rect l="l" t="t" r="r" b="b"/>
                  <a:pathLst>
                    <a:path w="71652" h="11942">
                      <a:moveTo>
                        <a:pt x="0" y="0"/>
                      </a:moveTo>
                      <a:lnTo>
                        <a:pt x="71652" y="0"/>
                      </a:lnTo>
                    </a:path>
                  </a:pathLst>
                </a:custGeom>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39" name="Graphic 2">
                  <a:extLst>
                    <a:ext uri="{FF2B5EF4-FFF2-40B4-BE49-F238E27FC236}">
                      <a16:creationId xmlns:a16="http://schemas.microsoft.com/office/drawing/2014/main" id="{30C4BC36-8D92-B5A2-E5D1-10376C9967BF}"/>
                    </a:ext>
                  </a:extLst>
                </p:cNvPr>
                <p:cNvSpPr/>
                <p:nvPr/>
              </p:nvSpPr>
              <p:spPr>
                <a:xfrm>
                  <a:off x="5505317" y="3813189"/>
                  <a:ext cx="59710" cy="11942"/>
                </a:xfrm>
                <a:custGeom>
                  <a:avLst/>
                  <a:gdLst>
                    <a:gd name="connsiteX0" fmla="*/ 0 w 59710"/>
                    <a:gd name="connsiteY0" fmla="*/ 0 h 11942"/>
                    <a:gd name="connsiteX1" fmla="*/ 59710 w 59710"/>
                    <a:gd name="connsiteY1" fmla="*/ 0 h 11942"/>
                  </a:gdLst>
                  <a:ahLst/>
                  <a:cxnLst>
                    <a:cxn ang="0">
                      <a:pos x="connsiteX0" y="connsiteY0"/>
                    </a:cxn>
                    <a:cxn ang="0">
                      <a:pos x="connsiteX1" y="connsiteY1"/>
                    </a:cxn>
                  </a:cxnLst>
                  <a:rect l="l" t="t" r="r" b="b"/>
                  <a:pathLst>
                    <a:path w="59710" h="11942">
                      <a:moveTo>
                        <a:pt x="0" y="0"/>
                      </a:moveTo>
                      <a:lnTo>
                        <a:pt x="59710" y="0"/>
                      </a:lnTo>
                    </a:path>
                  </a:pathLst>
                </a:custGeom>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nvGrpSpPr>
                <p:cNvPr id="140" name="Graphic 2">
                  <a:extLst>
                    <a:ext uri="{FF2B5EF4-FFF2-40B4-BE49-F238E27FC236}">
                      <a16:creationId xmlns:a16="http://schemas.microsoft.com/office/drawing/2014/main" id="{6A681EBB-D882-3642-9BC6-490E72C061E5}"/>
                    </a:ext>
                  </a:extLst>
                </p:cNvPr>
                <p:cNvGrpSpPr/>
                <p:nvPr/>
              </p:nvGrpSpPr>
              <p:grpSpPr>
                <a:xfrm>
                  <a:off x="5469730" y="3634058"/>
                  <a:ext cx="191072" cy="250782"/>
                  <a:chOff x="5469730" y="3634058"/>
                  <a:chExt cx="191072" cy="250782"/>
                </a:xfrm>
                <a:noFill/>
              </p:grpSpPr>
              <p:sp>
                <p:nvSpPr>
                  <p:cNvPr id="141" name="Graphic 2">
                    <a:extLst>
                      <a:ext uri="{FF2B5EF4-FFF2-40B4-BE49-F238E27FC236}">
                        <a16:creationId xmlns:a16="http://schemas.microsoft.com/office/drawing/2014/main" id="{F709BDBB-776B-0DF0-A190-8F31B3009898}"/>
                      </a:ext>
                    </a:extLst>
                  </p:cNvPr>
                  <p:cNvSpPr/>
                  <p:nvPr/>
                </p:nvSpPr>
                <p:spPr>
                  <a:xfrm>
                    <a:off x="5469730" y="3634058"/>
                    <a:ext cx="191072" cy="250782"/>
                  </a:xfrm>
                  <a:custGeom>
                    <a:avLst/>
                    <a:gdLst>
                      <a:gd name="connsiteX0" fmla="*/ 125391 w 191072"/>
                      <a:gd name="connsiteY0" fmla="*/ 250783 h 250782"/>
                      <a:gd name="connsiteX1" fmla="*/ 0 w 191072"/>
                      <a:gd name="connsiteY1" fmla="*/ 250783 h 250782"/>
                      <a:gd name="connsiteX2" fmla="*/ 0 w 191072"/>
                      <a:gd name="connsiteY2" fmla="*/ 0 h 250782"/>
                      <a:gd name="connsiteX3" fmla="*/ 131362 w 191072"/>
                      <a:gd name="connsiteY3" fmla="*/ 0 h 250782"/>
                      <a:gd name="connsiteX4" fmla="*/ 191073 w 191072"/>
                      <a:gd name="connsiteY4" fmla="*/ 59710 h 250782"/>
                      <a:gd name="connsiteX5" fmla="*/ 191073 w 191072"/>
                      <a:gd name="connsiteY5" fmla="*/ 155246 h 25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072" h="250782">
                        <a:moveTo>
                          <a:pt x="125391" y="250783"/>
                        </a:moveTo>
                        <a:lnTo>
                          <a:pt x="0" y="250783"/>
                        </a:lnTo>
                        <a:lnTo>
                          <a:pt x="0" y="0"/>
                        </a:lnTo>
                        <a:lnTo>
                          <a:pt x="131362" y="0"/>
                        </a:lnTo>
                        <a:lnTo>
                          <a:pt x="191073" y="59710"/>
                        </a:lnTo>
                        <a:lnTo>
                          <a:pt x="191073" y="155246"/>
                        </a:lnTo>
                      </a:path>
                    </a:pathLst>
                  </a:custGeom>
                  <a:noFill/>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42" name="Graphic 2">
                    <a:extLst>
                      <a:ext uri="{FF2B5EF4-FFF2-40B4-BE49-F238E27FC236}">
                        <a16:creationId xmlns:a16="http://schemas.microsoft.com/office/drawing/2014/main" id="{8794B4E3-AB51-A37E-17AD-729BBEC8736C}"/>
                      </a:ext>
                    </a:extLst>
                  </p:cNvPr>
                  <p:cNvSpPr/>
                  <p:nvPr/>
                </p:nvSpPr>
                <p:spPr>
                  <a:xfrm>
                    <a:off x="5601092" y="3634058"/>
                    <a:ext cx="59710" cy="59710"/>
                  </a:xfrm>
                  <a:custGeom>
                    <a:avLst/>
                    <a:gdLst>
                      <a:gd name="connsiteX0" fmla="*/ 0 w 59710"/>
                      <a:gd name="connsiteY0" fmla="*/ 0 h 59710"/>
                      <a:gd name="connsiteX1" fmla="*/ 0 w 59710"/>
                      <a:gd name="connsiteY1" fmla="*/ 59710 h 59710"/>
                      <a:gd name="connsiteX2" fmla="*/ 59710 w 59710"/>
                      <a:gd name="connsiteY2" fmla="*/ 59710 h 59710"/>
                    </a:gdLst>
                    <a:ahLst/>
                    <a:cxnLst>
                      <a:cxn ang="0">
                        <a:pos x="connsiteX0" y="connsiteY0"/>
                      </a:cxn>
                      <a:cxn ang="0">
                        <a:pos x="connsiteX1" y="connsiteY1"/>
                      </a:cxn>
                      <a:cxn ang="0">
                        <a:pos x="connsiteX2" y="connsiteY2"/>
                      </a:cxn>
                    </a:cxnLst>
                    <a:rect l="l" t="t" r="r" b="b"/>
                    <a:pathLst>
                      <a:path w="59710" h="59710">
                        <a:moveTo>
                          <a:pt x="0" y="0"/>
                        </a:moveTo>
                        <a:lnTo>
                          <a:pt x="0" y="59710"/>
                        </a:lnTo>
                        <a:lnTo>
                          <a:pt x="59710" y="59710"/>
                        </a:lnTo>
                      </a:path>
                    </a:pathLst>
                  </a:custGeom>
                  <a:noFill/>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grpSp>
        </p:grpSp>
      </p:grpSp>
      <p:grpSp>
        <p:nvGrpSpPr>
          <p:cNvPr id="167" name="Group 166">
            <a:extLst>
              <a:ext uri="{FF2B5EF4-FFF2-40B4-BE49-F238E27FC236}">
                <a16:creationId xmlns:a16="http://schemas.microsoft.com/office/drawing/2014/main" id="{77452EE1-C91A-A24C-4506-D18CFAF4E63E}"/>
              </a:ext>
            </a:extLst>
          </p:cNvPr>
          <p:cNvGrpSpPr/>
          <p:nvPr/>
        </p:nvGrpSpPr>
        <p:grpSpPr>
          <a:xfrm>
            <a:off x="571500" y="2698113"/>
            <a:ext cx="2110740" cy="1049656"/>
            <a:chOff x="571500" y="2698113"/>
            <a:chExt cx="2110740" cy="1049656"/>
          </a:xfrm>
        </p:grpSpPr>
        <p:sp>
          <p:nvSpPr>
            <p:cNvPr id="44" name="Rectangle 43">
              <a:extLst>
                <a:ext uri="{FF2B5EF4-FFF2-40B4-BE49-F238E27FC236}">
                  <a16:creationId xmlns:a16="http://schemas.microsoft.com/office/drawing/2014/main" id="{43B47E7B-59F4-190D-8A2B-F2148C10B2E9}"/>
                </a:ext>
              </a:extLst>
            </p:cNvPr>
            <p:cNvSpPr/>
            <p:nvPr/>
          </p:nvSpPr>
          <p:spPr>
            <a:xfrm>
              <a:off x="571500" y="2698113"/>
              <a:ext cx="2110740" cy="104965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777240" t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Inter Tight"/>
                  <a:ea typeface="+mn-ea"/>
                  <a:cs typeface="+mn-cs"/>
                </a:rPr>
                <a:t>Business </a:t>
              </a:r>
              <a:br>
                <a:rPr kumimoji="0" lang="en-US" sz="1400" b="1" i="0" u="none" strike="noStrike" kern="1200" cap="none" spc="0" normalizeH="0" baseline="0" noProof="0">
                  <a:ln>
                    <a:noFill/>
                  </a:ln>
                  <a:solidFill>
                    <a:prstClr val="white"/>
                  </a:solidFill>
                  <a:effectLst/>
                  <a:uLnTx/>
                  <a:uFillTx/>
                  <a:latin typeface="Inter Tight"/>
                  <a:ea typeface="+mn-ea"/>
                  <a:cs typeface="+mn-cs"/>
                </a:rPr>
              </a:br>
              <a:r>
                <a:rPr kumimoji="0" lang="en-US" sz="1400" b="1" i="0" u="none" strike="noStrike" kern="1200" cap="none" spc="0" normalizeH="0" baseline="0" noProof="0">
                  <a:ln>
                    <a:noFill/>
                  </a:ln>
                  <a:solidFill>
                    <a:prstClr val="white"/>
                  </a:solidFill>
                  <a:effectLst/>
                  <a:uLnTx/>
                  <a:uFillTx/>
                  <a:latin typeface="Inter Tight"/>
                  <a:ea typeface="+mn-ea"/>
                  <a:cs typeface="+mn-cs"/>
                </a:rPr>
                <a:t>Need</a:t>
              </a:r>
            </a:p>
          </p:txBody>
        </p:sp>
        <p:grpSp>
          <p:nvGrpSpPr>
            <p:cNvPr id="146" name="Group 145">
              <a:extLst>
                <a:ext uri="{FF2B5EF4-FFF2-40B4-BE49-F238E27FC236}">
                  <a16:creationId xmlns:a16="http://schemas.microsoft.com/office/drawing/2014/main" id="{76B908B7-FA9F-7EA9-B4CB-5994870B843A}"/>
                </a:ext>
              </a:extLst>
            </p:cNvPr>
            <p:cNvGrpSpPr/>
            <p:nvPr/>
          </p:nvGrpSpPr>
          <p:grpSpPr>
            <a:xfrm>
              <a:off x="747969" y="2969228"/>
              <a:ext cx="507426" cy="507426"/>
              <a:chOff x="747969" y="3154580"/>
              <a:chExt cx="507426" cy="507426"/>
            </a:xfrm>
          </p:grpSpPr>
          <p:sp>
            <p:nvSpPr>
              <p:cNvPr id="147" name="Oval 146">
                <a:extLst>
                  <a:ext uri="{FF2B5EF4-FFF2-40B4-BE49-F238E27FC236}">
                    <a16:creationId xmlns:a16="http://schemas.microsoft.com/office/drawing/2014/main" id="{C7D81FB8-4E1F-C4F3-39E9-4E8B32E9F066}"/>
                  </a:ext>
                </a:extLst>
              </p:cNvPr>
              <p:cNvSpPr/>
              <p:nvPr/>
            </p:nvSpPr>
            <p:spPr>
              <a:xfrm>
                <a:off x="747969" y="3154580"/>
                <a:ext cx="507426" cy="50742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Inter Tight"/>
                  <a:ea typeface="+mn-ea"/>
                  <a:cs typeface="+mn-cs"/>
                </a:endParaRPr>
              </a:p>
            </p:txBody>
          </p:sp>
          <p:grpSp>
            <p:nvGrpSpPr>
              <p:cNvPr id="148" name="Graphic 9">
                <a:extLst>
                  <a:ext uri="{FF2B5EF4-FFF2-40B4-BE49-F238E27FC236}">
                    <a16:creationId xmlns:a16="http://schemas.microsoft.com/office/drawing/2014/main" id="{54BBF990-5A7F-2892-0391-E7869B8C6630}"/>
                  </a:ext>
                </a:extLst>
              </p:cNvPr>
              <p:cNvGrpSpPr/>
              <p:nvPr/>
            </p:nvGrpSpPr>
            <p:grpSpPr>
              <a:xfrm>
                <a:off x="876749" y="3282979"/>
                <a:ext cx="249866" cy="250629"/>
                <a:chOff x="8737741" y="5740850"/>
                <a:chExt cx="273830" cy="274666"/>
              </a:xfrm>
              <a:noFill/>
            </p:grpSpPr>
            <p:sp>
              <p:nvSpPr>
                <p:cNvPr id="149" name="Graphic 9">
                  <a:extLst>
                    <a:ext uri="{FF2B5EF4-FFF2-40B4-BE49-F238E27FC236}">
                      <a16:creationId xmlns:a16="http://schemas.microsoft.com/office/drawing/2014/main" id="{4C8C7F71-EAEA-8C79-6AC3-FA2C88F8E76A}"/>
                    </a:ext>
                  </a:extLst>
                </p:cNvPr>
                <p:cNvSpPr/>
                <p:nvPr/>
              </p:nvSpPr>
              <p:spPr>
                <a:xfrm>
                  <a:off x="8737741" y="5931922"/>
                  <a:ext cx="47768" cy="83594"/>
                </a:xfrm>
                <a:custGeom>
                  <a:avLst/>
                  <a:gdLst>
                    <a:gd name="connsiteX0" fmla="*/ 0 w 47768"/>
                    <a:gd name="connsiteY0" fmla="*/ 0 h 83594"/>
                    <a:gd name="connsiteX1" fmla="*/ 47768 w 47768"/>
                    <a:gd name="connsiteY1" fmla="*/ 0 h 83594"/>
                    <a:gd name="connsiteX2" fmla="*/ 47768 w 47768"/>
                    <a:gd name="connsiteY2" fmla="*/ 83594 h 83594"/>
                    <a:gd name="connsiteX3" fmla="*/ 0 w 47768"/>
                    <a:gd name="connsiteY3" fmla="*/ 83594 h 83594"/>
                  </a:gdLst>
                  <a:ahLst/>
                  <a:cxnLst>
                    <a:cxn ang="0">
                      <a:pos x="connsiteX0" y="connsiteY0"/>
                    </a:cxn>
                    <a:cxn ang="0">
                      <a:pos x="connsiteX1" y="connsiteY1"/>
                    </a:cxn>
                    <a:cxn ang="0">
                      <a:pos x="connsiteX2" y="connsiteY2"/>
                    </a:cxn>
                    <a:cxn ang="0">
                      <a:pos x="connsiteX3" y="connsiteY3"/>
                    </a:cxn>
                  </a:cxnLst>
                  <a:rect l="l" t="t" r="r" b="b"/>
                  <a:pathLst>
                    <a:path w="47768" h="83594">
                      <a:moveTo>
                        <a:pt x="0" y="0"/>
                      </a:moveTo>
                      <a:lnTo>
                        <a:pt x="47768" y="0"/>
                      </a:lnTo>
                      <a:lnTo>
                        <a:pt x="47768" y="83594"/>
                      </a:lnTo>
                      <a:lnTo>
                        <a:pt x="0" y="83594"/>
                      </a:lnTo>
                      <a:close/>
                    </a:path>
                  </a:pathLst>
                </a:custGeom>
                <a:noFill/>
                <a:ln w="11927"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50" name="Graphic 9">
                  <a:extLst>
                    <a:ext uri="{FF2B5EF4-FFF2-40B4-BE49-F238E27FC236}">
                      <a16:creationId xmlns:a16="http://schemas.microsoft.com/office/drawing/2014/main" id="{8909FAAF-A870-D951-3FD4-446646978EF7}"/>
                    </a:ext>
                  </a:extLst>
                </p:cNvPr>
                <p:cNvSpPr/>
                <p:nvPr/>
              </p:nvSpPr>
              <p:spPr>
                <a:xfrm>
                  <a:off x="8785509" y="5967748"/>
                  <a:ext cx="203014" cy="35826"/>
                </a:xfrm>
                <a:custGeom>
                  <a:avLst/>
                  <a:gdLst>
                    <a:gd name="connsiteX0" fmla="*/ 0 w 203014"/>
                    <a:gd name="connsiteY0" fmla="*/ 35826 h 35826"/>
                    <a:gd name="connsiteX1" fmla="*/ 203015 w 203014"/>
                    <a:gd name="connsiteY1" fmla="*/ 35826 h 35826"/>
                    <a:gd name="connsiteX2" fmla="*/ 113449 w 203014"/>
                    <a:gd name="connsiteY2" fmla="*/ 0 h 35826"/>
                    <a:gd name="connsiteX3" fmla="*/ 29855 w 203014"/>
                    <a:gd name="connsiteY3" fmla="*/ 0 h 35826"/>
                  </a:gdLst>
                  <a:ahLst/>
                  <a:cxnLst>
                    <a:cxn ang="0">
                      <a:pos x="connsiteX0" y="connsiteY0"/>
                    </a:cxn>
                    <a:cxn ang="0">
                      <a:pos x="connsiteX1" y="connsiteY1"/>
                    </a:cxn>
                    <a:cxn ang="0">
                      <a:pos x="connsiteX2" y="connsiteY2"/>
                    </a:cxn>
                    <a:cxn ang="0">
                      <a:pos x="connsiteX3" y="connsiteY3"/>
                    </a:cxn>
                  </a:cxnLst>
                  <a:rect l="l" t="t" r="r" b="b"/>
                  <a:pathLst>
                    <a:path w="203014" h="35826">
                      <a:moveTo>
                        <a:pt x="0" y="35826"/>
                      </a:moveTo>
                      <a:lnTo>
                        <a:pt x="203015" y="35826"/>
                      </a:lnTo>
                      <a:cubicBezTo>
                        <a:pt x="203015" y="17913"/>
                        <a:pt x="161217" y="0"/>
                        <a:pt x="113449" y="0"/>
                      </a:cubicBezTo>
                      <a:lnTo>
                        <a:pt x="29855" y="0"/>
                      </a:lnTo>
                    </a:path>
                  </a:pathLst>
                </a:custGeom>
                <a:noFill/>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51" name="Graphic 9">
                  <a:extLst>
                    <a:ext uri="{FF2B5EF4-FFF2-40B4-BE49-F238E27FC236}">
                      <a16:creationId xmlns:a16="http://schemas.microsoft.com/office/drawing/2014/main" id="{31A9899A-E799-E9E4-5347-93740EEF5D40}"/>
                    </a:ext>
                  </a:extLst>
                </p:cNvPr>
                <p:cNvSpPr/>
                <p:nvPr/>
              </p:nvSpPr>
              <p:spPr>
                <a:xfrm>
                  <a:off x="8785509" y="5943864"/>
                  <a:ext cx="89565" cy="23884"/>
                </a:xfrm>
                <a:custGeom>
                  <a:avLst/>
                  <a:gdLst>
                    <a:gd name="connsiteX0" fmla="*/ 0 w 89565"/>
                    <a:gd name="connsiteY0" fmla="*/ 0 h 23884"/>
                    <a:gd name="connsiteX1" fmla="*/ 41797 w 89565"/>
                    <a:gd name="connsiteY1" fmla="*/ 0 h 23884"/>
                    <a:gd name="connsiteX2" fmla="*/ 89565 w 89565"/>
                    <a:gd name="connsiteY2" fmla="*/ 23884 h 23884"/>
                  </a:gdLst>
                  <a:ahLst/>
                  <a:cxnLst>
                    <a:cxn ang="0">
                      <a:pos x="connsiteX0" y="connsiteY0"/>
                    </a:cxn>
                    <a:cxn ang="0">
                      <a:pos x="connsiteX1" y="connsiteY1"/>
                    </a:cxn>
                    <a:cxn ang="0">
                      <a:pos x="connsiteX2" y="connsiteY2"/>
                    </a:cxn>
                  </a:cxnLst>
                  <a:rect l="l" t="t" r="r" b="b"/>
                  <a:pathLst>
                    <a:path w="89565" h="23884">
                      <a:moveTo>
                        <a:pt x="0" y="0"/>
                      </a:moveTo>
                      <a:lnTo>
                        <a:pt x="41797" y="0"/>
                      </a:lnTo>
                      <a:cubicBezTo>
                        <a:pt x="69861" y="0"/>
                        <a:pt x="83594" y="17913"/>
                        <a:pt x="89565" y="23884"/>
                      </a:cubicBezTo>
                    </a:path>
                  </a:pathLst>
                </a:custGeom>
                <a:noFill/>
                <a:ln w="11927"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nvGrpSpPr>
                <p:cNvPr id="152" name="Graphic 9">
                  <a:extLst>
                    <a:ext uri="{FF2B5EF4-FFF2-40B4-BE49-F238E27FC236}">
                      <a16:creationId xmlns:a16="http://schemas.microsoft.com/office/drawing/2014/main" id="{CDE2F93D-E678-327C-713D-18F8F87F3773}"/>
                    </a:ext>
                  </a:extLst>
                </p:cNvPr>
                <p:cNvGrpSpPr/>
                <p:nvPr/>
              </p:nvGrpSpPr>
              <p:grpSpPr>
                <a:xfrm>
                  <a:off x="8822172" y="5740850"/>
                  <a:ext cx="189400" cy="191072"/>
                  <a:chOff x="8822172" y="5740850"/>
                  <a:chExt cx="189400" cy="191072"/>
                </a:xfrm>
                <a:noFill/>
              </p:grpSpPr>
              <p:sp>
                <p:nvSpPr>
                  <p:cNvPr id="153" name="Graphic 9">
                    <a:extLst>
                      <a:ext uri="{FF2B5EF4-FFF2-40B4-BE49-F238E27FC236}">
                        <a16:creationId xmlns:a16="http://schemas.microsoft.com/office/drawing/2014/main" id="{DFBECB3F-B1C9-A83C-2A50-C11A2E0275C9}"/>
                      </a:ext>
                    </a:extLst>
                  </p:cNvPr>
                  <p:cNvSpPr/>
                  <p:nvPr/>
                </p:nvSpPr>
                <p:spPr>
                  <a:xfrm>
                    <a:off x="8881165" y="5800560"/>
                    <a:ext cx="71652" cy="71652"/>
                  </a:xfrm>
                  <a:custGeom>
                    <a:avLst/>
                    <a:gdLst>
                      <a:gd name="connsiteX0" fmla="*/ 71652 w 71652"/>
                      <a:gd name="connsiteY0" fmla="*/ 35826 h 71652"/>
                      <a:gd name="connsiteX1" fmla="*/ 35826 w 71652"/>
                      <a:gd name="connsiteY1" fmla="*/ 71652 h 71652"/>
                      <a:gd name="connsiteX2" fmla="*/ 0 w 71652"/>
                      <a:gd name="connsiteY2" fmla="*/ 35826 h 71652"/>
                      <a:gd name="connsiteX3" fmla="*/ 35826 w 71652"/>
                      <a:gd name="connsiteY3" fmla="*/ 0 h 71652"/>
                      <a:gd name="connsiteX4" fmla="*/ 71652 w 71652"/>
                      <a:gd name="connsiteY4" fmla="*/ 35826 h 7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52" h="71652">
                        <a:moveTo>
                          <a:pt x="71652" y="35826"/>
                        </a:moveTo>
                        <a:cubicBezTo>
                          <a:pt x="71652" y="55612"/>
                          <a:pt x="55612" y="71652"/>
                          <a:pt x="35826" y="71652"/>
                        </a:cubicBezTo>
                        <a:cubicBezTo>
                          <a:pt x="16040" y="71652"/>
                          <a:pt x="0" y="55612"/>
                          <a:pt x="0" y="35826"/>
                        </a:cubicBezTo>
                        <a:cubicBezTo>
                          <a:pt x="0" y="16040"/>
                          <a:pt x="16040" y="0"/>
                          <a:pt x="35826" y="0"/>
                        </a:cubicBezTo>
                        <a:cubicBezTo>
                          <a:pt x="55612" y="0"/>
                          <a:pt x="71652" y="16040"/>
                          <a:pt x="71652" y="35826"/>
                        </a:cubicBezTo>
                        <a:close/>
                      </a:path>
                    </a:pathLst>
                  </a:custGeom>
                  <a:noFill/>
                  <a:ln w="11927"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54" name="Graphic 9">
                    <a:extLst>
                      <a:ext uri="{FF2B5EF4-FFF2-40B4-BE49-F238E27FC236}">
                        <a16:creationId xmlns:a16="http://schemas.microsoft.com/office/drawing/2014/main" id="{59F41BD9-6823-FAAB-D6E2-F1555A6009B8}"/>
                      </a:ext>
                    </a:extLst>
                  </p:cNvPr>
                  <p:cNvSpPr/>
                  <p:nvPr/>
                </p:nvSpPr>
                <p:spPr>
                  <a:xfrm>
                    <a:off x="8822172" y="5740850"/>
                    <a:ext cx="189400" cy="191072"/>
                  </a:xfrm>
                  <a:custGeom>
                    <a:avLst/>
                    <a:gdLst>
                      <a:gd name="connsiteX0" fmla="*/ 170652 w 189400"/>
                      <a:gd name="connsiteY0" fmla="*/ 79295 h 191072"/>
                      <a:gd name="connsiteX1" fmla="*/ 189401 w 189400"/>
                      <a:gd name="connsiteY1" fmla="*/ 68428 h 191072"/>
                      <a:gd name="connsiteX2" fmla="*/ 165516 w 189400"/>
                      <a:gd name="connsiteY2" fmla="*/ 27108 h 191072"/>
                      <a:gd name="connsiteX3" fmla="*/ 146648 w 189400"/>
                      <a:gd name="connsiteY3" fmla="*/ 37976 h 191072"/>
                      <a:gd name="connsiteX4" fmla="*/ 118584 w 189400"/>
                      <a:gd name="connsiteY4" fmla="*/ 21735 h 191072"/>
                      <a:gd name="connsiteX5" fmla="*/ 118584 w 189400"/>
                      <a:gd name="connsiteY5" fmla="*/ 0 h 191072"/>
                      <a:gd name="connsiteX6" fmla="*/ 70816 w 189400"/>
                      <a:gd name="connsiteY6" fmla="*/ 0 h 191072"/>
                      <a:gd name="connsiteX7" fmla="*/ 70816 w 189400"/>
                      <a:gd name="connsiteY7" fmla="*/ 21735 h 191072"/>
                      <a:gd name="connsiteX8" fmla="*/ 42752 w 189400"/>
                      <a:gd name="connsiteY8" fmla="*/ 37976 h 191072"/>
                      <a:gd name="connsiteX9" fmla="*/ 23884 w 189400"/>
                      <a:gd name="connsiteY9" fmla="*/ 27108 h 191072"/>
                      <a:gd name="connsiteX10" fmla="*/ 0 w 189400"/>
                      <a:gd name="connsiteY10" fmla="*/ 68428 h 191072"/>
                      <a:gd name="connsiteX11" fmla="*/ 18749 w 189400"/>
                      <a:gd name="connsiteY11" fmla="*/ 79295 h 191072"/>
                      <a:gd name="connsiteX12" fmla="*/ 18749 w 189400"/>
                      <a:gd name="connsiteY12" fmla="*/ 111778 h 191072"/>
                      <a:gd name="connsiteX13" fmla="*/ 0 w 189400"/>
                      <a:gd name="connsiteY13" fmla="*/ 122645 h 191072"/>
                      <a:gd name="connsiteX14" fmla="*/ 23884 w 189400"/>
                      <a:gd name="connsiteY14" fmla="*/ 163964 h 191072"/>
                      <a:gd name="connsiteX15" fmla="*/ 42752 w 189400"/>
                      <a:gd name="connsiteY15" fmla="*/ 153097 h 191072"/>
                      <a:gd name="connsiteX16" fmla="*/ 70816 w 189400"/>
                      <a:gd name="connsiteY16" fmla="*/ 169338 h 191072"/>
                      <a:gd name="connsiteX17" fmla="*/ 70816 w 189400"/>
                      <a:gd name="connsiteY17" fmla="*/ 191073 h 191072"/>
                      <a:gd name="connsiteX18" fmla="*/ 118584 w 189400"/>
                      <a:gd name="connsiteY18" fmla="*/ 191073 h 191072"/>
                      <a:gd name="connsiteX19" fmla="*/ 118584 w 189400"/>
                      <a:gd name="connsiteY19" fmla="*/ 169338 h 191072"/>
                      <a:gd name="connsiteX20" fmla="*/ 146648 w 189400"/>
                      <a:gd name="connsiteY20" fmla="*/ 153097 h 191072"/>
                      <a:gd name="connsiteX21" fmla="*/ 165516 w 189400"/>
                      <a:gd name="connsiteY21" fmla="*/ 163964 h 191072"/>
                      <a:gd name="connsiteX22" fmla="*/ 189401 w 189400"/>
                      <a:gd name="connsiteY22" fmla="*/ 122645 h 191072"/>
                      <a:gd name="connsiteX23" fmla="*/ 170652 w 189400"/>
                      <a:gd name="connsiteY23" fmla="*/ 111778 h 191072"/>
                      <a:gd name="connsiteX24" fmla="*/ 170652 w 189400"/>
                      <a:gd name="connsiteY24" fmla="*/ 79295 h 19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9400" h="191072">
                        <a:moveTo>
                          <a:pt x="170652" y="79295"/>
                        </a:moveTo>
                        <a:lnTo>
                          <a:pt x="189401" y="68428"/>
                        </a:lnTo>
                        <a:lnTo>
                          <a:pt x="165516" y="27108"/>
                        </a:lnTo>
                        <a:lnTo>
                          <a:pt x="146648" y="37976"/>
                        </a:lnTo>
                        <a:cubicBezTo>
                          <a:pt x="138647" y="30691"/>
                          <a:pt x="129093" y="25078"/>
                          <a:pt x="118584" y="21735"/>
                        </a:cubicBezTo>
                        <a:lnTo>
                          <a:pt x="118584" y="0"/>
                        </a:lnTo>
                        <a:lnTo>
                          <a:pt x="70816" y="0"/>
                        </a:lnTo>
                        <a:lnTo>
                          <a:pt x="70816" y="21735"/>
                        </a:lnTo>
                        <a:cubicBezTo>
                          <a:pt x="60307" y="25198"/>
                          <a:pt x="50754" y="30810"/>
                          <a:pt x="42752" y="37976"/>
                        </a:cubicBezTo>
                        <a:lnTo>
                          <a:pt x="23884" y="27108"/>
                        </a:lnTo>
                        <a:lnTo>
                          <a:pt x="0" y="68428"/>
                        </a:lnTo>
                        <a:lnTo>
                          <a:pt x="18749" y="79295"/>
                        </a:lnTo>
                        <a:cubicBezTo>
                          <a:pt x="16480" y="89804"/>
                          <a:pt x="16361" y="100552"/>
                          <a:pt x="18749" y="111778"/>
                        </a:cubicBezTo>
                        <a:lnTo>
                          <a:pt x="0" y="122645"/>
                        </a:lnTo>
                        <a:lnTo>
                          <a:pt x="23884" y="163964"/>
                        </a:lnTo>
                        <a:lnTo>
                          <a:pt x="42752" y="153097"/>
                        </a:lnTo>
                        <a:cubicBezTo>
                          <a:pt x="50754" y="160382"/>
                          <a:pt x="60307" y="165994"/>
                          <a:pt x="70816" y="169338"/>
                        </a:cubicBezTo>
                        <a:lnTo>
                          <a:pt x="70816" y="191073"/>
                        </a:lnTo>
                        <a:lnTo>
                          <a:pt x="118584" y="191073"/>
                        </a:lnTo>
                        <a:lnTo>
                          <a:pt x="118584" y="169338"/>
                        </a:lnTo>
                        <a:cubicBezTo>
                          <a:pt x="129093" y="165875"/>
                          <a:pt x="138647" y="160262"/>
                          <a:pt x="146648" y="153097"/>
                        </a:cubicBezTo>
                        <a:lnTo>
                          <a:pt x="165516" y="163964"/>
                        </a:lnTo>
                        <a:lnTo>
                          <a:pt x="189401" y="122645"/>
                        </a:lnTo>
                        <a:lnTo>
                          <a:pt x="170652" y="111778"/>
                        </a:lnTo>
                        <a:cubicBezTo>
                          <a:pt x="172801" y="101269"/>
                          <a:pt x="172921" y="90521"/>
                          <a:pt x="170652" y="79295"/>
                        </a:cubicBezTo>
                        <a:close/>
                      </a:path>
                    </a:pathLst>
                  </a:custGeom>
                  <a:noFill/>
                  <a:ln w="11927"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grpSp>
        </p:grpSp>
      </p:grpSp>
      <p:grpSp>
        <p:nvGrpSpPr>
          <p:cNvPr id="165" name="Group 164">
            <a:extLst>
              <a:ext uri="{FF2B5EF4-FFF2-40B4-BE49-F238E27FC236}">
                <a16:creationId xmlns:a16="http://schemas.microsoft.com/office/drawing/2014/main" id="{C5F71D24-EE85-B6D7-3508-F91C3DAAE462}"/>
              </a:ext>
            </a:extLst>
          </p:cNvPr>
          <p:cNvGrpSpPr/>
          <p:nvPr/>
        </p:nvGrpSpPr>
        <p:grpSpPr>
          <a:xfrm>
            <a:off x="571500" y="5046344"/>
            <a:ext cx="2110740" cy="1049656"/>
            <a:chOff x="571500" y="5046344"/>
            <a:chExt cx="2110740" cy="1049656"/>
          </a:xfrm>
        </p:grpSpPr>
        <p:sp>
          <p:nvSpPr>
            <p:cNvPr id="38" name="Rectangle 37">
              <a:extLst>
                <a:ext uri="{FF2B5EF4-FFF2-40B4-BE49-F238E27FC236}">
                  <a16:creationId xmlns:a16="http://schemas.microsoft.com/office/drawing/2014/main" id="{CF54CB3D-1973-FA56-F0F0-378C3695DE29}"/>
                </a:ext>
              </a:extLst>
            </p:cNvPr>
            <p:cNvSpPr/>
            <p:nvPr/>
          </p:nvSpPr>
          <p:spPr>
            <a:xfrm>
              <a:off x="571500" y="5046344"/>
              <a:ext cx="2110740" cy="104965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777240" t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Inter Tight"/>
                  <a:ea typeface="+mn-ea"/>
                  <a:cs typeface="+mn-cs"/>
                </a:rPr>
                <a:t>Marketing Technology</a:t>
              </a:r>
            </a:p>
          </p:txBody>
        </p:sp>
        <p:grpSp>
          <p:nvGrpSpPr>
            <p:cNvPr id="155" name="Group 154">
              <a:extLst>
                <a:ext uri="{FF2B5EF4-FFF2-40B4-BE49-F238E27FC236}">
                  <a16:creationId xmlns:a16="http://schemas.microsoft.com/office/drawing/2014/main" id="{1FED4557-8AE6-237E-5C26-97E533E1E435}"/>
                </a:ext>
              </a:extLst>
            </p:cNvPr>
            <p:cNvGrpSpPr/>
            <p:nvPr/>
          </p:nvGrpSpPr>
          <p:grpSpPr>
            <a:xfrm>
              <a:off x="747969" y="5317459"/>
              <a:ext cx="507426" cy="507426"/>
              <a:chOff x="747969" y="5385087"/>
              <a:chExt cx="507426" cy="507426"/>
            </a:xfrm>
          </p:grpSpPr>
          <p:sp>
            <p:nvSpPr>
              <p:cNvPr id="156" name="Oval 155">
                <a:extLst>
                  <a:ext uri="{FF2B5EF4-FFF2-40B4-BE49-F238E27FC236}">
                    <a16:creationId xmlns:a16="http://schemas.microsoft.com/office/drawing/2014/main" id="{E5B86309-56CC-9C01-1693-54382A706C59}"/>
                  </a:ext>
                </a:extLst>
              </p:cNvPr>
              <p:cNvSpPr/>
              <p:nvPr/>
            </p:nvSpPr>
            <p:spPr>
              <a:xfrm>
                <a:off x="747969" y="5385087"/>
                <a:ext cx="507426" cy="507426"/>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Inter Tight"/>
                  <a:ea typeface="+mn-ea"/>
                  <a:cs typeface="+mn-cs"/>
                </a:endParaRPr>
              </a:p>
            </p:txBody>
          </p:sp>
          <p:grpSp>
            <p:nvGrpSpPr>
              <p:cNvPr id="157" name="Graphic 7">
                <a:extLst>
                  <a:ext uri="{FF2B5EF4-FFF2-40B4-BE49-F238E27FC236}">
                    <a16:creationId xmlns:a16="http://schemas.microsoft.com/office/drawing/2014/main" id="{96777712-1588-4D48-B904-938CF5E2A5CB}"/>
                  </a:ext>
                </a:extLst>
              </p:cNvPr>
              <p:cNvGrpSpPr/>
              <p:nvPr/>
            </p:nvGrpSpPr>
            <p:grpSpPr>
              <a:xfrm>
                <a:off x="876368" y="5529831"/>
                <a:ext cx="250629" cy="217938"/>
                <a:chOff x="9310959" y="1950232"/>
                <a:chExt cx="274666" cy="238840"/>
              </a:xfrm>
              <a:noFill/>
            </p:grpSpPr>
            <p:sp>
              <p:nvSpPr>
                <p:cNvPr id="158" name="Graphic 7">
                  <a:extLst>
                    <a:ext uri="{FF2B5EF4-FFF2-40B4-BE49-F238E27FC236}">
                      <a16:creationId xmlns:a16="http://schemas.microsoft.com/office/drawing/2014/main" id="{3D5FFD29-D770-E900-4F50-F9D5E0B5B360}"/>
                    </a:ext>
                  </a:extLst>
                </p:cNvPr>
                <p:cNvSpPr/>
                <p:nvPr/>
              </p:nvSpPr>
              <p:spPr>
                <a:xfrm>
                  <a:off x="9310959" y="1950232"/>
                  <a:ext cx="274666" cy="214956"/>
                </a:xfrm>
                <a:custGeom>
                  <a:avLst/>
                  <a:gdLst>
                    <a:gd name="connsiteX0" fmla="*/ 274667 w 274666"/>
                    <a:gd name="connsiteY0" fmla="*/ 195969 h 214956"/>
                    <a:gd name="connsiteX1" fmla="*/ 256754 w 274666"/>
                    <a:gd name="connsiteY1" fmla="*/ 214957 h 214956"/>
                    <a:gd name="connsiteX2" fmla="*/ 17913 w 274666"/>
                    <a:gd name="connsiteY2" fmla="*/ 214957 h 214956"/>
                    <a:gd name="connsiteX3" fmla="*/ 0 w 274666"/>
                    <a:gd name="connsiteY3" fmla="*/ 195969 h 214956"/>
                    <a:gd name="connsiteX4" fmla="*/ 0 w 274666"/>
                    <a:gd name="connsiteY4" fmla="*/ 18988 h 214956"/>
                    <a:gd name="connsiteX5" fmla="*/ 17913 w 274666"/>
                    <a:gd name="connsiteY5" fmla="*/ 0 h 214956"/>
                    <a:gd name="connsiteX6" fmla="*/ 256754 w 274666"/>
                    <a:gd name="connsiteY6" fmla="*/ 0 h 214956"/>
                    <a:gd name="connsiteX7" fmla="*/ 274667 w 274666"/>
                    <a:gd name="connsiteY7" fmla="*/ 18988 h 214956"/>
                    <a:gd name="connsiteX8" fmla="*/ 274667 w 274666"/>
                    <a:gd name="connsiteY8" fmla="*/ 195969 h 21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666" h="214956">
                      <a:moveTo>
                        <a:pt x="274667" y="195969"/>
                      </a:moveTo>
                      <a:cubicBezTo>
                        <a:pt x="274667" y="206478"/>
                        <a:pt x="266665" y="214957"/>
                        <a:pt x="256754" y="214957"/>
                      </a:cubicBezTo>
                      <a:lnTo>
                        <a:pt x="17913" y="214957"/>
                      </a:lnTo>
                      <a:cubicBezTo>
                        <a:pt x="8001" y="214957"/>
                        <a:pt x="0" y="206478"/>
                        <a:pt x="0" y="195969"/>
                      </a:cubicBezTo>
                      <a:lnTo>
                        <a:pt x="0" y="18988"/>
                      </a:lnTo>
                      <a:cubicBezTo>
                        <a:pt x="0" y="8479"/>
                        <a:pt x="8001" y="0"/>
                        <a:pt x="17913" y="0"/>
                      </a:cubicBezTo>
                      <a:lnTo>
                        <a:pt x="256754" y="0"/>
                      </a:lnTo>
                      <a:cubicBezTo>
                        <a:pt x="266665" y="0"/>
                        <a:pt x="274667" y="8479"/>
                        <a:pt x="274667" y="18988"/>
                      </a:cubicBezTo>
                      <a:lnTo>
                        <a:pt x="274667" y="195969"/>
                      </a:lnTo>
                      <a:close/>
                    </a:path>
                  </a:pathLst>
                </a:custGeom>
                <a:noFill/>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59" name="Graphic 7">
                  <a:extLst>
                    <a:ext uri="{FF2B5EF4-FFF2-40B4-BE49-F238E27FC236}">
                      <a16:creationId xmlns:a16="http://schemas.microsoft.com/office/drawing/2014/main" id="{DFBEC717-425B-2795-4E4B-62D960862F5B}"/>
                    </a:ext>
                  </a:extLst>
                </p:cNvPr>
                <p:cNvSpPr/>
                <p:nvPr/>
              </p:nvSpPr>
              <p:spPr>
                <a:xfrm>
                  <a:off x="9364698" y="2189072"/>
                  <a:ext cx="167188" cy="11942"/>
                </a:xfrm>
                <a:custGeom>
                  <a:avLst/>
                  <a:gdLst>
                    <a:gd name="connsiteX0" fmla="*/ 0 w 167188"/>
                    <a:gd name="connsiteY0" fmla="*/ 0 h 11942"/>
                    <a:gd name="connsiteX1" fmla="*/ 167188 w 167188"/>
                    <a:gd name="connsiteY1" fmla="*/ 0 h 11942"/>
                  </a:gdLst>
                  <a:ahLst/>
                  <a:cxnLst>
                    <a:cxn ang="0">
                      <a:pos x="connsiteX0" y="connsiteY0"/>
                    </a:cxn>
                    <a:cxn ang="0">
                      <a:pos x="connsiteX1" y="connsiteY1"/>
                    </a:cxn>
                  </a:cxnLst>
                  <a:rect l="l" t="t" r="r" b="b"/>
                  <a:pathLst>
                    <a:path w="167188" h="11942">
                      <a:moveTo>
                        <a:pt x="0" y="0"/>
                      </a:moveTo>
                      <a:lnTo>
                        <a:pt x="167188" y="0"/>
                      </a:lnTo>
                    </a:path>
                  </a:pathLst>
                </a:custGeom>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60" name="Graphic 7">
                  <a:extLst>
                    <a:ext uri="{FF2B5EF4-FFF2-40B4-BE49-F238E27FC236}">
                      <a16:creationId xmlns:a16="http://schemas.microsoft.com/office/drawing/2014/main" id="{8279E06C-25DB-595C-EC22-EBAF9145FC47}"/>
                    </a:ext>
                  </a:extLst>
                </p:cNvPr>
                <p:cNvSpPr/>
                <p:nvPr/>
              </p:nvSpPr>
              <p:spPr>
                <a:xfrm>
                  <a:off x="9448292" y="2165188"/>
                  <a:ext cx="11942" cy="23884"/>
                </a:xfrm>
                <a:custGeom>
                  <a:avLst/>
                  <a:gdLst>
                    <a:gd name="connsiteX0" fmla="*/ 0 w 11942"/>
                    <a:gd name="connsiteY0" fmla="*/ 0 h 23884"/>
                    <a:gd name="connsiteX1" fmla="*/ 0 w 11942"/>
                    <a:gd name="connsiteY1" fmla="*/ 23884 h 23884"/>
                  </a:gdLst>
                  <a:ahLst/>
                  <a:cxnLst>
                    <a:cxn ang="0">
                      <a:pos x="connsiteX0" y="connsiteY0"/>
                    </a:cxn>
                    <a:cxn ang="0">
                      <a:pos x="connsiteX1" y="connsiteY1"/>
                    </a:cxn>
                  </a:cxnLst>
                  <a:rect l="l" t="t" r="r" b="b"/>
                  <a:pathLst>
                    <a:path w="11942" h="23884">
                      <a:moveTo>
                        <a:pt x="0" y="0"/>
                      </a:moveTo>
                      <a:lnTo>
                        <a:pt x="0" y="23884"/>
                      </a:lnTo>
                    </a:path>
                  </a:pathLst>
                </a:custGeom>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61" name="Graphic 7">
                  <a:extLst>
                    <a:ext uri="{FF2B5EF4-FFF2-40B4-BE49-F238E27FC236}">
                      <a16:creationId xmlns:a16="http://schemas.microsoft.com/office/drawing/2014/main" id="{CD5A3D97-6C39-DB4B-CE83-2DAC7C8FD90E}"/>
                    </a:ext>
                  </a:extLst>
                </p:cNvPr>
                <p:cNvSpPr/>
                <p:nvPr/>
              </p:nvSpPr>
              <p:spPr>
                <a:xfrm>
                  <a:off x="9442321" y="2135333"/>
                  <a:ext cx="11942" cy="11942"/>
                </a:xfrm>
                <a:custGeom>
                  <a:avLst/>
                  <a:gdLst>
                    <a:gd name="connsiteX0" fmla="*/ 11942 w 11942"/>
                    <a:gd name="connsiteY0" fmla="*/ 5971 h 11942"/>
                    <a:gd name="connsiteX1" fmla="*/ 5971 w 11942"/>
                    <a:gd name="connsiteY1" fmla="*/ 11942 h 11942"/>
                    <a:gd name="connsiteX2" fmla="*/ 0 w 11942"/>
                    <a:gd name="connsiteY2" fmla="*/ 5971 h 11942"/>
                    <a:gd name="connsiteX3" fmla="*/ 5971 w 11942"/>
                    <a:gd name="connsiteY3" fmla="*/ 0 h 11942"/>
                    <a:gd name="connsiteX4" fmla="*/ 11942 w 11942"/>
                    <a:gd name="connsiteY4" fmla="*/ 5971 h 11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2" h="11942">
                      <a:moveTo>
                        <a:pt x="11942" y="5971"/>
                      </a:moveTo>
                      <a:cubicBezTo>
                        <a:pt x="11942" y="9269"/>
                        <a:pt x="9269" y="11942"/>
                        <a:pt x="5971" y="11942"/>
                      </a:cubicBezTo>
                      <a:cubicBezTo>
                        <a:pt x="2673" y="11942"/>
                        <a:pt x="0" y="9269"/>
                        <a:pt x="0" y="5971"/>
                      </a:cubicBezTo>
                      <a:cubicBezTo>
                        <a:pt x="0" y="2673"/>
                        <a:pt x="2673" y="0"/>
                        <a:pt x="5971" y="0"/>
                      </a:cubicBezTo>
                      <a:cubicBezTo>
                        <a:pt x="9269" y="0"/>
                        <a:pt x="11942" y="2673"/>
                        <a:pt x="11942" y="5971"/>
                      </a:cubicBezTo>
                      <a:close/>
                    </a:path>
                  </a:pathLst>
                </a:custGeom>
                <a:noFill/>
                <a:ln w="11927"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62" name="Graphic 7">
                  <a:extLst>
                    <a:ext uri="{FF2B5EF4-FFF2-40B4-BE49-F238E27FC236}">
                      <a16:creationId xmlns:a16="http://schemas.microsoft.com/office/drawing/2014/main" id="{54DF31A9-0E0D-915B-C507-34959C886A53}"/>
                    </a:ext>
                  </a:extLst>
                </p:cNvPr>
                <p:cNvSpPr/>
                <p:nvPr/>
              </p:nvSpPr>
              <p:spPr>
                <a:xfrm>
                  <a:off x="9310959" y="2117420"/>
                  <a:ext cx="274666" cy="11942"/>
                </a:xfrm>
                <a:custGeom>
                  <a:avLst/>
                  <a:gdLst>
                    <a:gd name="connsiteX0" fmla="*/ 0 w 274666"/>
                    <a:gd name="connsiteY0" fmla="*/ 0 h 11942"/>
                    <a:gd name="connsiteX1" fmla="*/ 274667 w 274666"/>
                    <a:gd name="connsiteY1" fmla="*/ 0 h 11942"/>
                  </a:gdLst>
                  <a:ahLst/>
                  <a:cxnLst>
                    <a:cxn ang="0">
                      <a:pos x="connsiteX0" y="connsiteY0"/>
                    </a:cxn>
                    <a:cxn ang="0">
                      <a:pos x="connsiteX1" y="connsiteY1"/>
                    </a:cxn>
                  </a:cxnLst>
                  <a:rect l="l" t="t" r="r" b="b"/>
                  <a:pathLst>
                    <a:path w="274666" h="11942">
                      <a:moveTo>
                        <a:pt x="0" y="0"/>
                      </a:moveTo>
                      <a:lnTo>
                        <a:pt x="274667" y="0"/>
                      </a:lnTo>
                    </a:path>
                  </a:pathLst>
                </a:custGeom>
                <a:ln w="11927"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63" name="Graphic 7">
                  <a:extLst>
                    <a:ext uri="{FF2B5EF4-FFF2-40B4-BE49-F238E27FC236}">
                      <a16:creationId xmlns:a16="http://schemas.microsoft.com/office/drawing/2014/main" id="{EFBE9A66-535A-8157-B76F-BF75CED6DBB0}"/>
                    </a:ext>
                  </a:extLst>
                </p:cNvPr>
                <p:cNvSpPr/>
                <p:nvPr/>
              </p:nvSpPr>
              <p:spPr>
                <a:xfrm>
                  <a:off x="9424408" y="2009942"/>
                  <a:ext cx="47768" cy="47768"/>
                </a:xfrm>
                <a:custGeom>
                  <a:avLst/>
                  <a:gdLst>
                    <a:gd name="connsiteX0" fmla="*/ 47768 w 47768"/>
                    <a:gd name="connsiteY0" fmla="*/ 23884 h 47768"/>
                    <a:gd name="connsiteX1" fmla="*/ 23884 w 47768"/>
                    <a:gd name="connsiteY1" fmla="*/ 47768 h 47768"/>
                    <a:gd name="connsiteX2" fmla="*/ 0 w 47768"/>
                    <a:gd name="connsiteY2" fmla="*/ 23884 h 47768"/>
                    <a:gd name="connsiteX3" fmla="*/ 23884 w 47768"/>
                    <a:gd name="connsiteY3" fmla="*/ 0 h 47768"/>
                    <a:gd name="connsiteX4" fmla="*/ 47768 w 47768"/>
                    <a:gd name="connsiteY4" fmla="*/ 23884 h 47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68" h="47768">
                      <a:moveTo>
                        <a:pt x="47768" y="23884"/>
                      </a:moveTo>
                      <a:cubicBezTo>
                        <a:pt x="47768" y="37075"/>
                        <a:pt x="37075" y="47768"/>
                        <a:pt x="23884" y="47768"/>
                      </a:cubicBezTo>
                      <a:cubicBezTo>
                        <a:pt x="10693" y="47768"/>
                        <a:pt x="0" y="37075"/>
                        <a:pt x="0" y="23884"/>
                      </a:cubicBezTo>
                      <a:cubicBezTo>
                        <a:pt x="0" y="10693"/>
                        <a:pt x="10693" y="0"/>
                        <a:pt x="23884" y="0"/>
                      </a:cubicBezTo>
                      <a:cubicBezTo>
                        <a:pt x="37075" y="0"/>
                        <a:pt x="47768" y="10693"/>
                        <a:pt x="47768" y="23884"/>
                      </a:cubicBezTo>
                      <a:close/>
                    </a:path>
                  </a:pathLst>
                </a:custGeom>
                <a:noFill/>
                <a:ln w="11927"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64" name="Graphic 7">
                  <a:extLst>
                    <a:ext uri="{FF2B5EF4-FFF2-40B4-BE49-F238E27FC236}">
                      <a16:creationId xmlns:a16="http://schemas.microsoft.com/office/drawing/2014/main" id="{DB93ED38-967C-A2CC-C723-4F29CAC628D3}"/>
                    </a:ext>
                  </a:extLst>
                </p:cNvPr>
                <p:cNvSpPr/>
                <p:nvPr/>
              </p:nvSpPr>
              <p:spPr>
                <a:xfrm>
                  <a:off x="9387627" y="1974116"/>
                  <a:ext cx="121330" cy="119659"/>
                </a:xfrm>
                <a:custGeom>
                  <a:avLst/>
                  <a:gdLst>
                    <a:gd name="connsiteX0" fmla="*/ 107956 w 121330"/>
                    <a:gd name="connsiteY0" fmla="*/ 53142 h 119659"/>
                    <a:gd name="connsiteX1" fmla="*/ 121331 w 121330"/>
                    <a:gd name="connsiteY1" fmla="*/ 45380 h 119659"/>
                    <a:gd name="connsiteX2" fmla="*/ 103418 w 121330"/>
                    <a:gd name="connsiteY2" fmla="*/ 14330 h 119659"/>
                    <a:gd name="connsiteX3" fmla="*/ 90043 w 121330"/>
                    <a:gd name="connsiteY3" fmla="*/ 22093 h 119659"/>
                    <a:gd name="connsiteX4" fmla="*/ 78579 w 121330"/>
                    <a:gd name="connsiteY4" fmla="*/ 15644 h 119659"/>
                    <a:gd name="connsiteX5" fmla="*/ 78579 w 121330"/>
                    <a:gd name="connsiteY5" fmla="*/ 0 h 119659"/>
                    <a:gd name="connsiteX6" fmla="*/ 42753 w 121330"/>
                    <a:gd name="connsiteY6" fmla="*/ 0 h 119659"/>
                    <a:gd name="connsiteX7" fmla="*/ 42753 w 121330"/>
                    <a:gd name="connsiteY7" fmla="*/ 15644 h 119659"/>
                    <a:gd name="connsiteX8" fmla="*/ 31408 w 121330"/>
                    <a:gd name="connsiteY8" fmla="*/ 22212 h 119659"/>
                    <a:gd name="connsiteX9" fmla="*/ 17913 w 121330"/>
                    <a:gd name="connsiteY9" fmla="*/ 14450 h 119659"/>
                    <a:gd name="connsiteX10" fmla="*/ 0 w 121330"/>
                    <a:gd name="connsiteY10" fmla="*/ 45499 h 119659"/>
                    <a:gd name="connsiteX11" fmla="*/ 13614 w 121330"/>
                    <a:gd name="connsiteY11" fmla="*/ 53381 h 119659"/>
                    <a:gd name="connsiteX12" fmla="*/ 13375 w 121330"/>
                    <a:gd name="connsiteY12" fmla="*/ 66517 h 119659"/>
                    <a:gd name="connsiteX13" fmla="*/ 0 w 121330"/>
                    <a:gd name="connsiteY13" fmla="*/ 74279 h 119659"/>
                    <a:gd name="connsiteX14" fmla="*/ 17913 w 121330"/>
                    <a:gd name="connsiteY14" fmla="*/ 105329 h 119659"/>
                    <a:gd name="connsiteX15" fmla="*/ 31288 w 121330"/>
                    <a:gd name="connsiteY15" fmla="*/ 97566 h 119659"/>
                    <a:gd name="connsiteX16" fmla="*/ 42753 w 121330"/>
                    <a:gd name="connsiteY16" fmla="*/ 104015 h 119659"/>
                    <a:gd name="connsiteX17" fmla="*/ 42753 w 121330"/>
                    <a:gd name="connsiteY17" fmla="*/ 119659 h 119659"/>
                    <a:gd name="connsiteX18" fmla="*/ 78579 w 121330"/>
                    <a:gd name="connsiteY18" fmla="*/ 119659 h 119659"/>
                    <a:gd name="connsiteX19" fmla="*/ 78579 w 121330"/>
                    <a:gd name="connsiteY19" fmla="*/ 104015 h 119659"/>
                    <a:gd name="connsiteX20" fmla="*/ 89924 w 121330"/>
                    <a:gd name="connsiteY20" fmla="*/ 97447 h 119659"/>
                    <a:gd name="connsiteX21" fmla="*/ 103418 w 121330"/>
                    <a:gd name="connsiteY21" fmla="*/ 105209 h 119659"/>
                    <a:gd name="connsiteX22" fmla="*/ 121331 w 121330"/>
                    <a:gd name="connsiteY22" fmla="*/ 74160 h 119659"/>
                    <a:gd name="connsiteX23" fmla="*/ 107717 w 121330"/>
                    <a:gd name="connsiteY23" fmla="*/ 66278 h 119659"/>
                    <a:gd name="connsiteX24" fmla="*/ 107956 w 121330"/>
                    <a:gd name="connsiteY24" fmla="*/ 53142 h 11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330" h="119659">
                      <a:moveTo>
                        <a:pt x="107956" y="53142"/>
                      </a:moveTo>
                      <a:lnTo>
                        <a:pt x="121331" y="45380"/>
                      </a:lnTo>
                      <a:lnTo>
                        <a:pt x="103418" y="14330"/>
                      </a:lnTo>
                      <a:lnTo>
                        <a:pt x="90043" y="22093"/>
                      </a:lnTo>
                      <a:cubicBezTo>
                        <a:pt x="86580" y="19465"/>
                        <a:pt x="82758" y="17316"/>
                        <a:pt x="78579" y="15644"/>
                      </a:cubicBezTo>
                      <a:lnTo>
                        <a:pt x="78579" y="0"/>
                      </a:lnTo>
                      <a:lnTo>
                        <a:pt x="42753" y="0"/>
                      </a:lnTo>
                      <a:lnTo>
                        <a:pt x="42753" y="15644"/>
                      </a:lnTo>
                      <a:cubicBezTo>
                        <a:pt x="38692" y="17316"/>
                        <a:pt x="34871" y="19465"/>
                        <a:pt x="31408" y="22212"/>
                      </a:cubicBezTo>
                      <a:lnTo>
                        <a:pt x="17913" y="14450"/>
                      </a:lnTo>
                      <a:lnTo>
                        <a:pt x="0" y="45499"/>
                      </a:lnTo>
                      <a:lnTo>
                        <a:pt x="13614" y="53381"/>
                      </a:lnTo>
                      <a:cubicBezTo>
                        <a:pt x="13017" y="57799"/>
                        <a:pt x="12778" y="62218"/>
                        <a:pt x="13375" y="66517"/>
                      </a:cubicBezTo>
                      <a:lnTo>
                        <a:pt x="0" y="74279"/>
                      </a:lnTo>
                      <a:lnTo>
                        <a:pt x="17913" y="105329"/>
                      </a:lnTo>
                      <a:lnTo>
                        <a:pt x="31288" y="97566"/>
                      </a:lnTo>
                      <a:cubicBezTo>
                        <a:pt x="34751" y="100194"/>
                        <a:pt x="38573" y="102343"/>
                        <a:pt x="42753" y="104015"/>
                      </a:cubicBezTo>
                      <a:lnTo>
                        <a:pt x="42753" y="119659"/>
                      </a:lnTo>
                      <a:lnTo>
                        <a:pt x="78579" y="119659"/>
                      </a:lnTo>
                      <a:lnTo>
                        <a:pt x="78579" y="104015"/>
                      </a:lnTo>
                      <a:cubicBezTo>
                        <a:pt x="82639" y="102343"/>
                        <a:pt x="86460" y="100194"/>
                        <a:pt x="89924" y="97447"/>
                      </a:cubicBezTo>
                      <a:lnTo>
                        <a:pt x="103418" y="105209"/>
                      </a:lnTo>
                      <a:lnTo>
                        <a:pt x="121331" y="74160"/>
                      </a:lnTo>
                      <a:lnTo>
                        <a:pt x="107717" y="66278"/>
                      </a:lnTo>
                      <a:cubicBezTo>
                        <a:pt x="108314" y="61740"/>
                        <a:pt x="108553" y="57322"/>
                        <a:pt x="107956" y="53142"/>
                      </a:cubicBezTo>
                      <a:close/>
                    </a:path>
                  </a:pathLst>
                </a:custGeom>
                <a:noFill/>
                <a:ln w="11927"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grpSp>
      </p:grpSp>
      <p:sp>
        <p:nvSpPr>
          <p:cNvPr id="2" name="Title 1">
            <a:extLst>
              <a:ext uri="{FF2B5EF4-FFF2-40B4-BE49-F238E27FC236}">
                <a16:creationId xmlns:a16="http://schemas.microsoft.com/office/drawing/2014/main" id="{3EF33DC5-F201-5163-12B5-ABCB6C05D452}"/>
              </a:ext>
            </a:extLst>
          </p:cNvPr>
          <p:cNvSpPr>
            <a:spLocks noGrp="1"/>
          </p:cNvSpPr>
          <p:nvPr>
            <p:ph type="title"/>
          </p:nvPr>
        </p:nvSpPr>
        <p:spPr>
          <a:xfrm>
            <a:off x="571499" y="864000"/>
            <a:ext cx="8290221" cy="457200"/>
          </a:xfrm>
        </p:spPr>
        <p:txBody>
          <a:bodyPr>
            <a:normAutofit fontScale="90000"/>
          </a:bodyPr>
          <a:lstStyle/>
          <a:p>
            <a:r>
              <a:rPr lang="en-US" dirty="0"/>
              <a:t>Capitalizing on Market Demand</a:t>
            </a:r>
          </a:p>
        </p:txBody>
      </p:sp>
      <p:sp>
        <p:nvSpPr>
          <p:cNvPr id="5" name="Text Placeholder 4">
            <a:extLst>
              <a:ext uri="{FF2B5EF4-FFF2-40B4-BE49-F238E27FC236}">
                <a16:creationId xmlns:a16="http://schemas.microsoft.com/office/drawing/2014/main" id="{A6ACE2E5-34B4-2723-804B-2DF2EB2F000F}"/>
              </a:ext>
            </a:extLst>
          </p:cNvPr>
          <p:cNvSpPr>
            <a:spLocks noGrp="1"/>
          </p:cNvSpPr>
          <p:nvPr>
            <p:ph type="body" sz="quarter" idx="13"/>
          </p:nvPr>
        </p:nvSpPr>
        <p:spPr/>
        <p:txBody>
          <a:bodyPr>
            <a:normAutofit fontScale="77500" lnSpcReduction="20000"/>
          </a:bodyPr>
          <a:lstStyle/>
          <a:p>
            <a:r>
              <a:rPr lang="en-US" dirty="0"/>
              <a:t>Optimizing </a:t>
            </a:r>
            <a:r>
              <a:rPr lang="en-US" dirty="0" err="1"/>
              <a:t>MarTech</a:t>
            </a:r>
            <a:r>
              <a:rPr lang="en-US" dirty="0"/>
              <a:t> Stack</a:t>
            </a:r>
          </a:p>
          <a:p>
            <a:endParaRPr lang="en-US" dirty="0"/>
          </a:p>
        </p:txBody>
      </p:sp>
      <p:sp>
        <p:nvSpPr>
          <p:cNvPr id="7" name="Rectangle 6">
            <a:extLst>
              <a:ext uri="{FF2B5EF4-FFF2-40B4-BE49-F238E27FC236}">
                <a16:creationId xmlns:a16="http://schemas.microsoft.com/office/drawing/2014/main" id="{D169E8D3-F792-8AA6-36BF-933413C91CE2}"/>
              </a:ext>
            </a:extLst>
          </p:cNvPr>
          <p:cNvSpPr/>
          <p:nvPr/>
        </p:nvSpPr>
        <p:spPr>
          <a:xfrm>
            <a:off x="8768080" y="1523999"/>
            <a:ext cx="3423919" cy="457200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r Tight"/>
              <a:ea typeface="+mn-ea"/>
              <a:cs typeface="+mn-cs"/>
            </a:endParaRPr>
          </a:p>
        </p:txBody>
      </p:sp>
      <p:sp>
        <p:nvSpPr>
          <p:cNvPr id="8" name="Text Placeholder 25">
            <a:extLst>
              <a:ext uri="{FF2B5EF4-FFF2-40B4-BE49-F238E27FC236}">
                <a16:creationId xmlns:a16="http://schemas.microsoft.com/office/drawing/2014/main" id="{D3335D57-40C2-EF69-34F1-8A95EFB9F903}"/>
              </a:ext>
            </a:extLst>
          </p:cNvPr>
          <p:cNvSpPr txBox="1">
            <a:spLocks/>
          </p:cNvSpPr>
          <p:nvPr/>
        </p:nvSpPr>
        <p:spPr>
          <a:xfrm>
            <a:off x="9022080" y="1606059"/>
            <a:ext cx="2598420" cy="885536"/>
          </a:xfrm>
          <a:prstGeom prst="rect">
            <a:avLst/>
          </a:prstGeom>
          <a:noFill/>
        </p:spPr>
        <p:txBody>
          <a:bodyPr wrap="square" lIns="0" tIns="0" rIns="0" bIns="0" anchor="ctr" anchorCtr="0">
            <a:noAutofit/>
          </a:bodyPr>
          <a:lstStyle>
            <a:lvl1pPr marL="180000" indent="-180000" algn="l" defTabSz="914400" rtl="0" eaLnBrk="1" latinLnBrk="0" hangingPunct="1">
              <a:lnSpc>
                <a:spcPct val="114000"/>
              </a:lnSpc>
              <a:spcBef>
                <a:spcPts val="0"/>
              </a:spcBef>
              <a:spcAft>
                <a:spcPts val="1200"/>
              </a:spcAft>
              <a:buFont typeface="Wingdings" panose="05000000000000000000" pitchFamily="2" charset="2"/>
              <a:buChar char="§"/>
              <a:defRPr sz="1600" kern="1200">
                <a:solidFill>
                  <a:srgbClr val="21396A"/>
                </a:solidFill>
                <a:latin typeface="+mn-lt"/>
                <a:ea typeface="+mn-ea"/>
                <a:cs typeface="+mn-cs"/>
              </a:defRPr>
            </a:lvl1pPr>
            <a:lvl2pPr marL="396000" indent="-180000" algn="l" defTabSz="914400" rtl="0" eaLnBrk="1" latinLnBrk="0" hangingPunct="1">
              <a:lnSpc>
                <a:spcPct val="114000"/>
              </a:lnSpc>
              <a:spcBef>
                <a:spcPts val="0"/>
              </a:spcBef>
              <a:spcAft>
                <a:spcPts val="1200"/>
              </a:spcAft>
              <a:buFont typeface="Arial" panose="020B0604020202020204" pitchFamily="34" charset="0"/>
              <a:buChar char="̵"/>
              <a:defRPr sz="1600" kern="1200">
                <a:solidFill>
                  <a:srgbClr val="21396A"/>
                </a:solidFill>
                <a:latin typeface="+mn-lt"/>
                <a:ea typeface="+mn-ea"/>
                <a:cs typeface="+mn-cs"/>
              </a:defRPr>
            </a:lvl2pPr>
            <a:lvl3pPr marL="576000" indent="-180000" algn="l" defTabSz="914400" rtl="0" eaLnBrk="1" latinLnBrk="0" hangingPunct="1">
              <a:lnSpc>
                <a:spcPct val="114000"/>
              </a:lnSpc>
              <a:spcBef>
                <a:spcPts val="0"/>
              </a:spcBef>
              <a:spcAft>
                <a:spcPts val="1200"/>
              </a:spcAft>
              <a:buSzPct val="120000"/>
              <a:buFont typeface="Arial" panose="020B0604020202020204" pitchFamily="34" charset="0"/>
              <a:buChar char="•"/>
              <a:defRPr sz="1600" kern="1200">
                <a:solidFill>
                  <a:srgbClr val="21396A"/>
                </a:solidFill>
                <a:latin typeface="+mn-lt"/>
                <a:ea typeface="+mn-ea"/>
                <a:cs typeface="+mn-cs"/>
              </a:defRPr>
            </a:lvl3pPr>
            <a:lvl4pPr marL="180000" indent="-180000" algn="l" defTabSz="914400" rtl="0" eaLnBrk="1" latinLnBrk="0" hangingPunct="1">
              <a:lnSpc>
                <a:spcPct val="114000"/>
              </a:lnSpc>
              <a:spcBef>
                <a:spcPts val="0"/>
              </a:spcBef>
              <a:spcAft>
                <a:spcPts val="1200"/>
              </a:spcAft>
              <a:buClr>
                <a:schemeClr val="bg2"/>
              </a:buClr>
              <a:buFont typeface="Wingdings" panose="05000000000000000000" pitchFamily="2" charset="2"/>
              <a:buChar char="§"/>
              <a:defRPr sz="1600" kern="1200">
                <a:solidFill>
                  <a:srgbClr val="21396A"/>
                </a:solidFill>
                <a:latin typeface="+mn-lt"/>
                <a:ea typeface="+mn-ea"/>
                <a:cs typeface="+mn-cs"/>
              </a:defRPr>
            </a:lvl4pPr>
            <a:lvl5pPr marL="180000" indent="-180000" algn="l" defTabSz="914400" rtl="0" eaLnBrk="1" latinLnBrk="0" hangingPunct="1">
              <a:lnSpc>
                <a:spcPct val="114000"/>
              </a:lnSpc>
              <a:spcBef>
                <a:spcPts val="0"/>
              </a:spcBef>
              <a:spcAft>
                <a:spcPts val="1200"/>
              </a:spcAft>
              <a:buClr>
                <a:schemeClr val="accent4"/>
              </a:buClr>
              <a:buFont typeface="Wingdings" panose="05000000000000000000" pitchFamily="2" charset="2"/>
              <a:buChar char="§"/>
              <a:defRPr sz="1600" kern="1200">
                <a:solidFill>
                  <a:srgbClr val="2139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50" b="1" i="0" u="none" strike="noStrike" kern="1200" cap="none" spc="0" normalizeH="0" baseline="0" noProof="0">
                <a:ln>
                  <a:noFill/>
                </a:ln>
                <a:solidFill>
                  <a:prstClr val="white"/>
                </a:solidFill>
                <a:effectLst/>
                <a:uLnTx/>
                <a:uFillTx/>
                <a:latin typeface="Inter Tight"/>
                <a:ea typeface="+mn-ea"/>
                <a:cs typeface="+mn-cs"/>
              </a:rPr>
              <a:t>Law firm business professionals need to focus on connecting firm strategy with market intelligence to deliver strategic advice that uncovers and drives new opportunities.</a:t>
            </a:r>
            <a:endParaRPr kumimoji="0" lang="en-US" sz="1050" b="0" i="0" u="none" strike="noStrike" kern="1200" cap="none" spc="0" normalizeH="0" baseline="0" noProof="0">
              <a:ln>
                <a:noFill/>
              </a:ln>
              <a:solidFill>
                <a:prstClr val="white"/>
              </a:solidFill>
              <a:effectLst/>
              <a:uLnTx/>
              <a:uFillTx/>
              <a:latin typeface="Inter Tight"/>
              <a:ea typeface="+mn-ea"/>
              <a:cs typeface="+mn-cs"/>
            </a:endParaRPr>
          </a:p>
        </p:txBody>
      </p:sp>
      <p:sp>
        <p:nvSpPr>
          <p:cNvPr id="9" name="Text Placeholder 25">
            <a:extLst>
              <a:ext uri="{FF2B5EF4-FFF2-40B4-BE49-F238E27FC236}">
                <a16:creationId xmlns:a16="http://schemas.microsoft.com/office/drawing/2014/main" id="{915C2DFF-908E-3DC5-2A18-6ECD88BDDB31}"/>
              </a:ext>
            </a:extLst>
          </p:cNvPr>
          <p:cNvSpPr txBox="1">
            <a:spLocks/>
          </p:cNvSpPr>
          <p:nvPr/>
        </p:nvSpPr>
        <p:spPr>
          <a:xfrm>
            <a:off x="9022080" y="2780174"/>
            <a:ext cx="2598420" cy="885536"/>
          </a:xfrm>
          <a:prstGeom prst="rect">
            <a:avLst/>
          </a:prstGeom>
          <a:noFill/>
        </p:spPr>
        <p:txBody>
          <a:bodyPr wrap="square" lIns="0" tIns="0" rIns="0" bIns="0" anchor="ctr" anchorCtr="0">
            <a:noAutofit/>
          </a:bodyPr>
          <a:lstStyle>
            <a:lvl1pPr marL="180000" indent="-180000" algn="l" defTabSz="914400" rtl="0" eaLnBrk="1" latinLnBrk="0" hangingPunct="1">
              <a:lnSpc>
                <a:spcPct val="114000"/>
              </a:lnSpc>
              <a:spcBef>
                <a:spcPts val="0"/>
              </a:spcBef>
              <a:spcAft>
                <a:spcPts val="1200"/>
              </a:spcAft>
              <a:buFont typeface="Wingdings" panose="05000000000000000000" pitchFamily="2" charset="2"/>
              <a:buChar char="§"/>
              <a:defRPr sz="1600" kern="1200">
                <a:solidFill>
                  <a:srgbClr val="21396A"/>
                </a:solidFill>
                <a:latin typeface="+mn-lt"/>
                <a:ea typeface="+mn-ea"/>
                <a:cs typeface="+mn-cs"/>
              </a:defRPr>
            </a:lvl1pPr>
            <a:lvl2pPr marL="396000" indent="-180000" algn="l" defTabSz="914400" rtl="0" eaLnBrk="1" latinLnBrk="0" hangingPunct="1">
              <a:lnSpc>
                <a:spcPct val="114000"/>
              </a:lnSpc>
              <a:spcBef>
                <a:spcPts val="0"/>
              </a:spcBef>
              <a:spcAft>
                <a:spcPts val="1200"/>
              </a:spcAft>
              <a:buFont typeface="Arial" panose="020B0604020202020204" pitchFamily="34" charset="0"/>
              <a:buChar char="̵"/>
              <a:defRPr sz="1600" kern="1200">
                <a:solidFill>
                  <a:srgbClr val="21396A"/>
                </a:solidFill>
                <a:latin typeface="+mn-lt"/>
                <a:ea typeface="+mn-ea"/>
                <a:cs typeface="+mn-cs"/>
              </a:defRPr>
            </a:lvl2pPr>
            <a:lvl3pPr marL="576000" indent="-180000" algn="l" defTabSz="914400" rtl="0" eaLnBrk="1" latinLnBrk="0" hangingPunct="1">
              <a:lnSpc>
                <a:spcPct val="114000"/>
              </a:lnSpc>
              <a:spcBef>
                <a:spcPts val="0"/>
              </a:spcBef>
              <a:spcAft>
                <a:spcPts val="1200"/>
              </a:spcAft>
              <a:buSzPct val="120000"/>
              <a:buFont typeface="Arial" panose="020B0604020202020204" pitchFamily="34" charset="0"/>
              <a:buChar char="•"/>
              <a:defRPr sz="1600" kern="1200">
                <a:solidFill>
                  <a:srgbClr val="21396A"/>
                </a:solidFill>
                <a:latin typeface="+mn-lt"/>
                <a:ea typeface="+mn-ea"/>
                <a:cs typeface="+mn-cs"/>
              </a:defRPr>
            </a:lvl3pPr>
            <a:lvl4pPr marL="180000" indent="-180000" algn="l" defTabSz="914400" rtl="0" eaLnBrk="1" latinLnBrk="0" hangingPunct="1">
              <a:lnSpc>
                <a:spcPct val="114000"/>
              </a:lnSpc>
              <a:spcBef>
                <a:spcPts val="0"/>
              </a:spcBef>
              <a:spcAft>
                <a:spcPts val="1200"/>
              </a:spcAft>
              <a:buClr>
                <a:schemeClr val="bg2"/>
              </a:buClr>
              <a:buFont typeface="Wingdings" panose="05000000000000000000" pitchFamily="2" charset="2"/>
              <a:buChar char="§"/>
              <a:defRPr sz="1600" kern="1200">
                <a:solidFill>
                  <a:srgbClr val="21396A"/>
                </a:solidFill>
                <a:latin typeface="+mn-lt"/>
                <a:ea typeface="+mn-ea"/>
                <a:cs typeface="+mn-cs"/>
              </a:defRPr>
            </a:lvl4pPr>
            <a:lvl5pPr marL="180000" indent="-180000" algn="l" defTabSz="914400" rtl="0" eaLnBrk="1" latinLnBrk="0" hangingPunct="1">
              <a:lnSpc>
                <a:spcPct val="114000"/>
              </a:lnSpc>
              <a:spcBef>
                <a:spcPts val="0"/>
              </a:spcBef>
              <a:spcAft>
                <a:spcPts val="1200"/>
              </a:spcAft>
              <a:buClr>
                <a:schemeClr val="accent4"/>
              </a:buClr>
              <a:buFont typeface="Wingdings" panose="05000000000000000000" pitchFamily="2" charset="2"/>
              <a:buChar char="§"/>
              <a:defRPr sz="1600" kern="1200">
                <a:solidFill>
                  <a:srgbClr val="2139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50" b="1" i="0" u="none" strike="noStrike" kern="1200" cap="none" spc="0" normalizeH="0" baseline="0" noProof="0">
                <a:ln>
                  <a:noFill/>
                </a:ln>
                <a:solidFill>
                  <a:prstClr val="white"/>
                </a:solidFill>
                <a:effectLst/>
                <a:uLnTx/>
                <a:uFillTx/>
                <a:latin typeface="Inter Tight"/>
                <a:ea typeface="+mn-ea"/>
                <a:cs typeface="+mn-cs"/>
              </a:rPr>
              <a:t>To deliver expert analysis, business professionals need on-demand access to this information. Currently, it's assembled manually, which is time-consuming and immediately outdated.</a:t>
            </a:r>
            <a:endParaRPr kumimoji="0" lang="en-US" sz="1050" b="0" i="0" u="none" strike="noStrike" kern="1200" cap="none" spc="0" normalizeH="0" baseline="0" noProof="0">
              <a:ln>
                <a:noFill/>
              </a:ln>
              <a:solidFill>
                <a:prstClr val="white"/>
              </a:solidFill>
              <a:effectLst/>
              <a:uLnTx/>
              <a:uFillTx/>
              <a:latin typeface="Inter Tight"/>
              <a:ea typeface="+mn-ea"/>
              <a:cs typeface="+mn-cs"/>
            </a:endParaRPr>
          </a:p>
        </p:txBody>
      </p:sp>
      <p:sp>
        <p:nvSpPr>
          <p:cNvPr id="10" name="Text Placeholder 25">
            <a:extLst>
              <a:ext uri="{FF2B5EF4-FFF2-40B4-BE49-F238E27FC236}">
                <a16:creationId xmlns:a16="http://schemas.microsoft.com/office/drawing/2014/main" id="{37C853CB-0DB1-88C2-4EE3-5E8F86B967E8}"/>
              </a:ext>
            </a:extLst>
          </p:cNvPr>
          <p:cNvSpPr txBox="1">
            <a:spLocks/>
          </p:cNvSpPr>
          <p:nvPr/>
        </p:nvSpPr>
        <p:spPr>
          <a:xfrm>
            <a:off x="9022080" y="3954289"/>
            <a:ext cx="2598420" cy="885536"/>
          </a:xfrm>
          <a:prstGeom prst="rect">
            <a:avLst/>
          </a:prstGeom>
          <a:noFill/>
        </p:spPr>
        <p:txBody>
          <a:bodyPr wrap="square" lIns="0" tIns="0" rIns="0" bIns="0" anchor="ctr" anchorCtr="0">
            <a:noAutofit/>
          </a:bodyPr>
          <a:lstStyle>
            <a:lvl1pPr marL="180000" indent="-180000" algn="l" defTabSz="914400" rtl="0" eaLnBrk="1" latinLnBrk="0" hangingPunct="1">
              <a:lnSpc>
                <a:spcPct val="114000"/>
              </a:lnSpc>
              <a:spcBef>
                <a:spcPts val="0"/>
              </a:spcBef>
              <a:spcAft>
                <a:spcPts val="1200"/>
              </a:spcAft>
              <a:buFont typeface="Wingdings" panose="05000000000000000000" pitchFamily="2" charset="2"/>
              <a:buChar char="§"/>
              <a:defRPr sz="1600" kern="1200">
                <a:solidFill>
                  <a:srgbClr val="21396A"/>
                </a:solidFill>
                <a:latin typeface="+mn-lt"/>
                <a:ea typeface="+mn-ea"/>
                <a:cs typeface="+mn-cs"/>
              </a:defRPr>
            </a:lvl1pPr>
            <a:lvl2pPr marL="396000" indent="-180000" algn="l" defTabSz="914400" rtl="0" eaLnBrk="1" latinLnBrk="0" hangingPunct="1">
              <a:lnSpc>
                <a:spcPct val="114000"/>
              </a:lnSpc>
              <a:spcBef>
                <a:spcPts val="0"/>
              </a:spcBef>
              <a:spcAft>
                <a:spcPts val="1200"/>
              </a:spcAft>
              <a:buFont typeface="Arial" panose="020B0604020202020204" pitchFamily="34" charset="0"/>
              <a:buChar char="̵"/>
              <a:defRPr sz="1600" kern="1200">
                <a:solidFill>
                  <a:srgbClr val="21396A"/>
                </a:solidFill>
                <a:latin typeface="+mn-lt"/>
                <a:ea typeface="+mn-ea"/>
                <a:cs typeface="+mn-cs"/>
              </a:defRPr>
            </a:lvl2pPr>
            <a:lvl3pPr marL="576000" indent="-180000" algn="l" defTabSz="914400" rtl="0" eaLnBrk="1" latinLnBrk="0" hangingPunct="1">
              <a:lnSpc>
                <a:spcPct val="114000"/>
              </a:lnSpc>
              <a:spcBef>
                <a:spcPts val="0"/>
              </a:spcBef>
              <a:spcAft>
                <a:spcPts val="1200"/>
              </a:spcAft>
              <a:buSzPct val="120000"/>
              <a:buFont typeface="Arial" panose="020B0604020202020204" pitchFamily="34" charset="0"/>
              <a:buChar char="•"/>
              <a:defRPr sz="1600" kern="1200">
                <a:solidFill>
                  <a:srgbClr val="21396A"/>
                </a:solidFill>
                <a:latin typeface="+mn-lt"/>
                <a:ea typeface="+mn-ea"/>
                <a:cs typeface="+mn-cs"/>
              </a:defRPr>
            </a:lvl3pPr>
            <a:lvl4pPr marL="180000" indent="-180000" algn="l" defTabSz="914400" rtl="0" eaLnBrk="1" latinLnBrk="0" hangingPunct="1">
              <a:lnSpc>
                <a:spcPct val="114000"/>
              </a:lnSpc>
              <a:spcBef>
                <a:spcPts val="0"/>
              </a:spcBef>
              <a:spcAft>
                <a:spcPts val="1200"/>
              </a:spcAft>
              <a:buClr>
                <a:schemeClr val="bg2"/>
              </a:buClr>
              <a:buFont typeface="Wingdings" panose="05000000000000000000" pitchFamily="2" charset="2"/>
              <a:buChar char="§"/>
              <a:defRPr sz="1600" kern="1200">
                <a:solidFill>
                  <a:srgbClr val="21396A"/>
                </a:solidFill>
                <a:latin typeface="+mn-lt"/>
                <a:ea typeface="+mn-ea"/>
                <a:cs typeface="+mn-cs"/>
              </a:defRPr>
            </a:lvl4pPr>
            <a:lvl5pPr marL="180000" indent="-180000" algn="l" defTabSz="914400" rtl="0" eaLnBrk="1" latinLnBrk="0" hangingPunct="1">
              <a:lnSpc>
                <a:spcPct val="114000"/>
              </a:lnSpc>
              <a:spcBef>
                <a:spcPts val="0"/>
              </a:spcBef>
              <a:spcAft>
                <a:spcPts val="1200"/>
              </a:spcAft>
              <a:buClr>
                <a:schemeClr val="accent4"/>
              </a:buClr>
              <a:buFont typeface="Wingdings" panose="05000000000000000000" pitchFamily="2" charset="2"/>
              <a:buChar char="§"/>
              <a:defRPr sz="1600" kern="1200">
                <a:solidFill>
                  <a:srgbClr val="2139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50" b="1" i="0" u="none" strike="noStrike" kern="1200" cap="none" spc="0" normalizeH="0" baseline="0" noProof="0">
                <a:ln>
                  <a:noFill/>
                </a:ln>
                <a:solidFill>
                  <a:prstClr val="white"/>
                </a:solidFill>
                <a:effectLst/>
                <a:uLnTx/>
                <a:uFillTx/>
                <a:latin typeface="Inter Tight"/>
                <a:ea typeface="+mn-ea"/>
                <a:cs typeface="+mn-cs"/>
              </a:rPr>
              <a:t>This is the data required to support each of these business needs. It should be readily accessible, reliable, and actionable.</a:t>
            </a:r>
            <a:endParaRPr kumimoji="0" lang="en-US" sz="1050" b="0" i="0" u="none" strike="noStrike" kern="1200" cap="none" spc="0" normalizeH="0" baseline="0" noProof="0">
              <a:ln>
                <a:noFill/>
              </a:ln>
              <a:solidFill>
                <a:prstClr val="white"/>
              </a:solidFill>
              <a:effectLst/>
              <a:uLnTx/>
              <a:uFillTx/>
              <a:latin typeface="Inter Tight"/>
              <a:ea typeface="+mn-ea"/>
              <a:cs typeface="+mn-cs"/>
            </a:endParaRPr>
          </a:p>
        </p:txBody>
      </p:sp>
      <p:sp>
        <p:nvSpPr>
          <p:cNvPr id="11" name="Text Placeholder 25">
            <a:extLst>
              <a:ext uri="{FF2B5EF4-FFF2-40B4-BE49-F238E27FC236}">
                <a16:creationId xmlns:a16="http://schemas.microsoft.com/office/drawing/2014/main" id="{709B088A-F5C3-84E2-F79B-E5291A30B6E1}"/>
              </a:ext>
            </a:extLst>
          </p:cNvPr>
          <p:cNvSpPr txBox="1">
            <a:spLocks/>
          </p:cNvSpPr>
          <p:nvPr/>
        </p:nvSpPr>
        <p:spPr>
          <a:xfrm>
            <a:off x="9022080" y="5128404"/>
            <a:ext cx="2598420" cy="885536"/>
          </a:xfrm>
          <a:prstGeom prst="rect">
            <a:avLst/>
          </a:prstGeom>
          <a:noFill/>
        </p:spPr>
        <p:txBody>
          <a:bodyPr wrap="square" lIns="0" tIns="0" rIns="0" bIns="0" anchor="ctr" anchorCtr="0">
            <a:noAutofit/>
          </a:bodyPr>
          <a:lstStyle>
            <a:lvl1pPr marL="180000" indent="-180000" algn="l" defTabSz="914400" rtl="0" eaLnBrk="1" latinLnBrk="0" hangingPunct="1">
              <a:lnSpc>
                <a:spcPct val="114000"/>
              </a:lnSpc>
              <a:spcBef>
                <a:spcPts val="0"/>
              </a:spcBef>
              <a:spcAft>
                <a:spcPts val="1200"/>
              </a:spcAft>
              <a:buFont typeface="Wingdings" panose="05000000000000000000" pitchFamily="2" charset="2"/>
              <a:buChar char="§"/>
              <a:defRPr sz="1600" kern="1200">
                <a:solidFill>
                  <a:srgbClr val="21396A"/>
                </a:solidFill>
                <a:latin typeface="+mn-lt"/>
                <a:ea typeface="+mn-ea"/>
                <a:cs typeface="+mn-cs"/>
              </a:defRPr>
            </a:lvl1pPr>
            <a:lvl2pPr marL="396000" indent="-180000" algn="l" defTabSz="914400" rtl="0" eaLnBrk="1" latinLnBrk="0" hangingPunct="1">
              <a:lnSpc>
                <a:spcPct val="114000"/>
              </a:lnSpc>
              <a:spcBef>
                <a:spcPts val="0"/>
              </a:spcBef>
              <a:spcAft>
                <a:spcPts val="1200"/>
              </a:spcAft>
              <a:buFont typeface="Arial" panose="020B0604020202020204" pitchFamily="34" charset="0"/>
              <a:buChar char="̵"/>
              <a:defRPr sz="1600" kern="1200">
                <a:solidFill>
                  <a:srgbClr val="21396A"/>
                </a:solidFill>
                <a:latin typeface="+mn-lt"/>
                <a:ea typeface="+mn-ea"/>
                <a:cs typeface="+mn-cs"/>
              </a:defRPr>
            </a:lvl2pPr>
            <a:lvl3pPr marL="576000" indent="-180000" algn="l" defTabSz="914400" rtl="0" eaLnBrk="1" latinLnBrk="0" hangingPunct="1">
              <a:lnSpc>
                <a:spcPct val="114000"/>
              </a:lnSpc>
              <a:spcBef>
                <a:spcPts val="0"/>
              </a:spcBef>
              <a:spcAft>
                <a:spcPts val="1200"/>
              </a:spcAft>
              <a:buSzPct val="120000"/>
              <a:buFont typeface="Arial" panose="020B0604020202020204" pitchFamily="34" charset="0"/>
              <a:buChar char="•"/>
              <a:defRPr sz="1600" kern="1200">
                <a:solidFill>
                  <a:srgbClr val="21396A"/>
                </a:solidFill>
                <a:latin typeface="+mn-lt"/>
                <a:ea typeface="+mn-ea"/>
                <a:cs typeface="+mn-cs"/>
              </a:defRPr>
            </a:lvl3pPr>
            <a:lvl4pPr marL="180000" indent="-180000" algn="l" defTabSz="914400" rtl="0" eaLnBrk="1" latinLnBrk="0" hangingPunct="1">
              <a:lnSpc>
                <a:spcPct val="114000"/>
              </a:lnSpc>
              <a:spcBef>
                <a:spcPts val="0"/>
              </a:spcBef>
              <a:spcAft>
                <a:spcPts val="1200"/>
              </a:spcAft>
              <a:buClr>
                <a:schemeClr val="bg2"/>
              </a:buClr>
              <a:buFont typeface="Wingdings" panose="05000000000000000000" pitchFamily="2" charset="2"/>
              <a:buChar char="§"/>
              <a:defRPr sz="1600" kern="1200">
                <a:solidFill>
                  <a:srgbClr val="21396A"/>
                </a:solidFill>
                <a:latin typeface="+mn-lt"/>
                <a:ea typeface="+mn-ea"/>
                <a:cs typeface="+mn-cs"/>
              </a:defRPr>
            </a:lvl4pPr>
            <a:lvl5pPr marL="180000" indent="-180000" algn="l" defTabSz="914400" rtl="0" eaLnBrk="1" latinLnBrk="0" hangingPunct="1">
              <a:lnSpc>
                <a:spcPct val="114000"/>
              </a:lnSpc>
              <a:spcBef>
                <a:spcPts val="0"/>
              </a:spcBef>
              <a:spcAft>
                <a:spcPts val="1200"/>
              </a:spcAft>
              <a:buClr>
                <a:schemeClr val="accent4"/>
              </a:buClr>
              <a:buFont typeface="Wingdings" panose="05000000000000000000" pitchFamily="2" charset="2"/>
              <a:buChar char="§"/>
              <a:defRPr sz="1600" kern="1200">
                <a:solidFill>
                  <a:srgbClr val="2139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50" b="1" i="0" u="none" strike="noStrike" kern="1200" cap="none" spc="0" normalizeH="0" baseline="0" noProof="0">
                <a:ln>
                  <a:noFill/>
                </a:ln>
                <a:solidFill>
                  <a:prstClr val="white"/>
                </a:solidFill>
                <a:effectLst/>
                <a:uLnTx/>
                <a:uFillTx/>
                <a:latin typeface="Inter Tight"/>
                <a:ea typeface="+mn-ea"/>
                <a:cs typeface="+mn-cs"/>
              </a:rPr>
              <a:t>These are the data source systems that make up the Marketing technology stack.</a:t>
            </a:r>
            <a:endParaRPr kumimoji="0" lang="en-US" sz="1050" b="0" i="0" u="none" strike="noStrike" kern="1200" cap="none" spc="0" normalizeH="0" baseline="0" noProof="0">
              <a:ln>
                <a:noFill/>
              </a:ln>
              <a:solidFill>
                <a:prstClr val="white"/>
              </a:solidFill>
              <a:effectLst/>
              <a:uLnTx/>
              <a:uFillTx/>
              <a:latin typeface="Inter Tight"/>
              <a:ea typeface="+mn-ea"/>
              <a:cs typeface="+mn-cs"/>
            </a:endParaRPr>
          </a:p>
        </p:txBody>
      </p:sp>
      <p:cxnSp>
        <p:nvCxnSpPr>
          <p:cNvPr id="13" name="Straight Connector 12">
            <a:extLst>
              <a:ext uri="{FF2B5EF4-FFF2-40B4-BE49-F238E27FC236}">
                <a16:creationId xmlns:a16="http://schemas.microsoft.com/office/drawing/2014/main" id="{8BAC91D0-EF85-F185-FEF3-B78B5D5B72C7}"/>
              </a:ext>
            </a:extLst>
          </p:cNvPr>
          <p:cNvCxnSpPr>
            <a:cxnSpLocks/>
          </p:cNvCxnSpPr>
          <p:nvPr/>
        </p:nvCxnSpPr>
        <p:spPr>
          <a:xfrm flipH="1">
            <a:off x="9022080" y="4984114"/>
            <a:ext cx="259842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60BD7A9-541F-C5F1-99A7-97D5EFA10F68}"/>
              </a:ext>
            </a:extLst>
          </p:cNvPr>
          <p:cNvCxnSpPr>
            <a:cxnSpLocks/>
          </p:cNvCxnSpPr>
          <p:nvPr/>
        </p:nvCxnSpPr>
        <p:spPr>
          <a:xfrm flipH="1">
            <a:off x="9022080" y="3809999"/>
            <a:ext cx="259842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5BF1DD2-806C-2B6F-ED6A-62537D26AC16}"/>
              </a:ext>
            </a:extLst>
          </p:cNvPr>
          <p:cNvCxnSpPr>
            <a:cxnSpLocks/>
          </p:cNvCxnSpPr>
          <p:nvPr/>
        </p:nvCxnSpPr>
        <p:spPr>
          <a:xfrm flipH="1">
            <a:off x="9022080" y="2635884"/>
            <a:ext cx="259842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49F958CC-8907-DF89-2408-BA98D7DD2238}"/>
              </a:ext>
            </a:extLst>
          </p:cNvPr>
          <p:cNvSpPr/>
          <p:nvPr/>
        </p:nvSpPr>
        <p:spPr>
          <a:xfrm>
            <a:off x="2842599" y="3872229"/>
            <a:ext cx="1081532" cy="104965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1396A"/>
                </a:solidFill>
                <a:effectLst/>
                <a:uLnTx/>
                <a:uFillTx/>
                <a:latin typeface="Inter Tight"/>
                <a:ea typeface="+mn-ea"/>
                <a:cs typeface="+mn-cs"/>
              </a:rPr>
              <a:t>Attorney Experience</a:t>
            </a:r>
          </a:p>
        </p:txBody>
      </p:sp>
      <p:sp>
        <p:nvSpPr>
          <p:cNvPr id="56" name="Rectangle 55">
            <a:extLst>
              <a:ext uri="{FF2B5EF4-FFF2-40B4-BE49-F238E27FC236}">
                <a16:creationId xmlns:a16="http://schemas.microsoft.com/office/drawing/2014/main" id="{012F8A95-FCDA-9815-BD18-4B71708C779E}"/>
              </a:ext>
            </a:extLst>
          </p:cNvPr>
          <p:cNvSpPr/>
          <p:nvPr/>
        </p:nvSpPr>
        <p:spPr>
          <a:xfrm>
            <a:off x="3999387" y="3872229"/>
            <a:ext cx="1081532" cy="104965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1396A"/>
                </a:solidFill>
                <a:effectLst/>
                <a:uLnTx/>
                <a:uFillTx/>
                <a:latin typeface="Inter Tight"/>
                <a:ea typeface="+mn-ea"/>
                <a:cs typeface="+mn-cs"/>
              </a:rPr>
              <a:t>Matters</a:t>
            </a:r>
          </a:p>
        </p:txBody>
      </p:sp>
      <p:sp>
        <p:nvSpPr>
          <p:cNvPr id="60" name="Rectangle 59">
            <a:extLst>
              <a:ext uri="{FF2B5EF4-FFF2-40B4-BE49-F238E27FC236}">
                <a16:creationId xmlns:a16="http://schemas.microsoft.com/office/drawing/2014/main" id="{2EE3C39A-E06E-330D-017D-487E8B51AD89}"/>
              </a:ext>
            </a:extLst>
          </p:cNvPr>
          <p:cNvSpPr/>
          <p:nvPr/>
        </p:nvSpPr>
        <p:spPr>
          <a:xfrm>
            <a:off x="2842598" y="2698113"/>
            <a:ext cx="5765123" cy="104965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1396A"/>
                </a:solidFill>
                <a:effectLst/>
                <a:uLnTx/>
                <a:uFillTx/>
                <a:latin typeface="Inter Tight"/>
                <a:ea typeface="+mn-ea"/>
                <a:cs typeface="+mn-cs"/>
              </a:rPr>
              <a:t>Demand for services across industries, </a:t>
            </a:r>
            <a:br>
              <a:rPr kumimoji="0" lang="en-US" sz="1200" b="0" i="0" u="none" strike="noStrike" kern="1200" cap="none" spc="0" normalizeH="0" baseline="0" noProof="0">
                <a:ln>
                  <a:noFill/>
                </a:ln>
                <a:solidFill>
                  <a:srgbClr val="21396A"/>
                </a:solidFill>
                <a:effectLst/>
                <a:uLnTx/>
                <a:uFillTx/>
                <a:latin typeface="Inter Tight"/>
                <a:ea typeface="+mn-ea"/>
                <a:cs typeface="+mn-cs"/>
              </a:rPr>
            </a:br>
            <a:r>
              <a:rPr kumimoji="0" lang="en-US" sz="1200" b="0" i="0" u="none" strike="noStrike" kern="1200" cap="none" spc="0" normalizeH="0" baseline="0" noProof="0">
                <a:ln>
                  <a:noFill/>
                </a:ln>
                <a:solidFill>
                  <a:srgbClr val="21396A"/>
                </a:solidFill>
                <a:effectLst/>
                <a:uLnTx/>
                <a:uFillTx/>
                <a:latin typeface="Inter Tight"/>
                <a:ea typeface="+mn-ea"/>
                <a:cs typeface="+mn-cs"/>
              </a:rPr>
              <a:t>white space analysis across clients, etc.</a:t>
            </a:r>
          </a:p>
        </p:txBody>
      </p:sp>
      <p:sp>
        <p:nvSpPr>
          <p:cNvPr id="65" name="Rectangle 64">
            <a:extLst>
              <a:ext uri="{FF2B5EF4-FFF2-40B4-BE49-F238E27FC236}">
                <a16:creationId xmlns:a16="http://schemas.microsoft.com/office/drawing/2014/main" id="{BDA5D593-90D1-62CB-908D-19A31FD18FB9}"/>
              </a:ext>
            </a:extLst>
          </p:cNvPr>
          <p:cNvSpPr/>
          <p:nvPr/>
        </p:nvSpPr>
        <p:spPr>
          <a:xfrm>
            <a:off x="2842598" y="1523999"/>
            <a:ext cx="5765123" cy="104965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1396A"/>
                </a:solidFill>
                <a:effectLst/>
                <a:uLnTx/>
                <a:uFillTx/>
                <a:latin typeface="Inter Tight"/>
                <a:ea typeface="+mn-ea"/>
                <a:cs typeface="+mn-cs"/>
              </a:rPr>
              <a:t>Firm business professionals collaborate with attorneys </a:t>
            </a:r>
            <a:br>
              <a:rPr kumimoji="0" lang="en-US" sz="1200" b="0" i="0" u="none" strike="noStrike" kern="1200" cap="none" spc="0" normalizeH="0" baseline="0" noProof="0">
                <a:ln>
                  <a:noFill/>
                </a:ln>
                <a:solidFill>
                  <a:srgbClr val="21396A"/>
                </a:solidFill>
                <a:effectLst/>
                <a:uLnTx/>
                <a:uFillTx/>
                <a:latin typeface="Inter Tight"/>
                <a:ea typeface="+mn-ea"/>
                <a:cs typeface="+mn-cs"/>
              </a:rPr>
            </a:br>
            <a:r>
              <a:rPr kumimoji="0" lang="en-US" sz="1200" b="0" i="0" u="none" strike="noStrike" kern="1200" cap="none" spc="0" normalizeH="0" baseline="0" noProof="0">
                <a:ln>
                  <a:noFill/>
                </a:ln>
                <a:solidFill>
                  <a:srgbClr val="21396A"/>
                </a:solidFill>
                <a:effectLst/>
                <a:uLnTx/>
                <a:uFillTx/>
                <a:latin typeface="Inter Tight"/>
                <a:ea typeface="+mn-ea"/>
                <a:cs typeface="+mn-cs"/>
              </a:rPr>
              <a:t>to identify opportunities and convert them to matters. </a:t>
            </a:r>
          </a:p>
        </p:txBody>
      </p:sp>
      <p:sp>
        <p:nvSpPr>
          <p:cNvPr id="82" name="Rectangle 81">
            <a:extLst>
              <a:ext uri="{FF2B5EF4-FFF2-40B4-BE49-F238E27FC236}">
                <a16:creationId xmlns:a16="http://schemas.microsoft.com/office/drawing/2014/main" id="{CD09C1D8-FFE4-AFD2-EC2E-BA066897C38D}"/>
              </a:ext>
            </a:extLst>
          </p:cNvPr>
          <p:cNvSpPr/>
          <p:nvPr/>
        </p:nvSpPr>
        <p:spPr>
          <a:xfrm>
            <a:off x="2842599" y="5046344"/>
            <a:ext cx="1081532" cy="104965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1396A"/>
                </a:solidFill>
                <a:effectLst/>
                <a:uLnTx/>
                <a:uFillTx/>
                <a:latin typeface="Inter Tight"/>
                <a:ea typeface="+mn-ea"/>
                <a:cs typeface="+mn-cs"/>
              </a:rPr>
              <a:t>Firm Website</a:t>
            </a:r>
          </a:p>
        </p:txBody>
      </p:sp>
      <p:sp>
        <p:nvSpPr>
          <p:cNvPr id="83" name="Rectangle 82">
            <a:extLst>
              <a:ext uri="{FF2B5EF4-FFF2-40B4-BE49-F238E27FC236}">
                <a16:creationId xmlns:a16="http://schemas.microsoft.com/office/drawing/2014/main" id="{57AA7511-B340-30A6-699A-46C93CA8B489}"/>
              </a:ext>
            </a:extLst>
          </p:cNvPr>
          <p:cNvSpPr/>
          <p:nvPr/>
        </p:nvSpPr>
        <p:spPr>
          <a:xfrm>
            <a:off x="7526189" y="5046344"/>
            <a:ext cx="1081532" cy="104965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1396A"/>
                </a:solidFill>
                <a:effectLst/>
                <a:uLnTx/>
                <a:uFillTx/>
                <a:latin typeface="Inter Tight"/>
                <a:ea typeface="+mn-ea"/>
                <a:cs typeface="+mn-cs"/>
              </a:rPr>
              <a:t>ERM</a:t>
            </a:r>
          </a:p>
        </p:txBody>
      </p:sp>
      <p:sp>
        <p:nvSpPr>
          <p:cNvPr id="57" name="Rectangle 56">
            <a:extLst>
              <a:ext uri="{FF2B5EF4-FFF2-40B4-BE49-F238E27FC236}">
                <a16:creationId xmlns:a16="http://schemas.microsoft.com/office/drawing/2014/main" id="{98BFC822-EB12-6038-064C-99621C4C2F6C}"/>
              </a:ext>
            </a:extLst>
          </p:cNvPr>
          <p:cNvSpPr/>
          <p:nvPr/>
        </p:nvSpPr>
        <p:spPr>
          <a:xfrm>
            <a:off x="5156175" y="3872229"/>
            <a:ext cx="1688145" cy="104965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1396A"/>
                </a:solidFill>
                <a:effectLst/>
                <a:uLnTx/>
                <a:uFillTx/>
                <a:latin typeface="Inter Tight"/>
                <a:ea typeface="+mn-ea"/>
                <a:cs typeface="+mn-cs"/>
              </a:rPr>
              <a:t>Clients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1396A"/>
                </a:solidFill>
                <a:effectLst/>
                <a:uLnTx/>
                <a:uFillTx/>
                <a:latin typeface="Inter Tight"/>
                <a:ea typeface="+mn-ea"/>
                <a:cs typeface="+mn-cs"/>
              </a:rPr>
              <a:t>Prospects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1396A"/>
                </a:solidFill>
                <a:effectLst/>
                <a:uLnTx/>
                <a:uFillTx/>
                <a:latin typeface="Inter Tight"/>
                <a:ea typeface="+mn-ea"/>
                <a:cs typeface="+mn-cs"/>
              </a:rPr>
              <a:t>Referrers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1396A"/>
                </a:solidFill>
                <a:effectLst/>
                <a:uLnTx/>
                <a:uFillTx/>
                <a:latin typeface="Inter Tight"/>
                <a:ea typeface="+mn-ea"/>
                <a:cs typeface="+mn-cs"/>
              </a:rPr>
              <a:t>Companies</a:t>
            </a:r>
          </a:p>
        </p:txBody>
      </p:sp>
      <p:sp>
        <p:nvSpPr>
          <p:cNvPr id="58" name="Rectangle 57">
            <a:extLst>
              <a:ext uri="{FF2B5EF4-FFF2-40B4-BE49-F238E27FC236}">
                <a16:creationId xmlns:a16="http://schemas.microsoft.com/office/drawing/2014/main" id="{071EE9F5-F886-4961-F335-A4A733D35DC1}"/>
              </a:ext>
            </a:extLst>
          </p:cNvPr>
          <p:cNvSpPr/>
          <p:nvPr/>
        </p:nvSpPr>
        <p:spPr>
          <a:xfrm>
            <a:off x="6919576" y="3872228"/>
            <a:ext cx="1688145" cy="104965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1396A"/>
                </a:solidFill>
                <a:effectLst/>
                <a:uLnTx/>
                <a:uFillTx/>
                <a:latin typeface="Inter Tight"/>
                <a:ea typeface="+mn-ea"/>
                <a:cs typeface="+mn-cs"/>
              </a:rPr>
              <a:t>Relationships </a:t>
            </a:r>
          </a:p>
        </p:txBody>
      </p:sp>
      <p:sp>
        <p:nvSpPr>
          <p:cNvPr id="84" name="Rectangle 83">
            <a:extLst>
              <a:ext uri="{FF2B5EF4-FFF2-40B4-BE49-F238E27FC236}">
                <a16:creationId xmlns:a16="http://schemas.microsoft.com/office/drawing/2014/main" id="{7075CEB1-6FCA-AF0D-792C-65BDBC03BAA2}"/>
              </a:ext>
            </a:extLst>
          </p:cNvPr>
          <p:cNvSpPr/>
          <p:nvPr/>
        </p:nvSpPr>
        <p:spPr>
          <a:xfrm>
            <a:off x="3999387" y="5046344"/>
            <a:ext cx="1688145" cy="104965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1396A"/>
                </a:solidFill>
                <a:effectLst/>
                <a:uLnTx/>
                <a:uFillTx/>
                <a:latin typeface="Inter Tight"/>
                <a:ea typeface="+mn-ea"/>
                <a:cs typeface="+mn-cs"/>
              </a:rPr>
              <a:t>Experience</a:t>
            </a:r>
          </a:p>
        </p:txBody>
      </p:sp>
      <p:sp>
        <p:nvSpPr>
          <p:cNvPr id="85" name="Rectangle 84">
            <a:extLst>
              <a:ext uri="{FF2B5EF4-FFF2-40B4-BE49-F238E27FC236}">
                <a16:creationId xmlns:a16="http://schemas.microsoft.com/office/drawing/2014/main" id="{558B880D-6EBC-5671-B2F3-B673E31201F5}"/>
              </a:ext>
            </a:extLst>
          </p:cNvPr>
          <p:cNvSpPr/>
          <p:nvPr/>
        </p:nvSpPr>
        <p:spPr>
          <a:xfrm>
            <a:off x="5762788" y="5046344"/>
            <a:ext cx="1688145" cy="104965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1396A"/>
                </a:solidFill>
                <a:effectLst/>
                <a:uLnTx/>
                <a:uFillTx/>
                <a:latin typeface="Inter Tight"/>
                <a:ea typeface="+mn-ea"/>
                <a:cs typeface="+mn-cs"/>
              </a:rPr>
              <a:t>CRM</a:t>
            </a:r>
          </a:p>
        </p:txBody>
      </p:sp>
      <p:sp>
        <p:nvSpPr>
          <p:cNvPr id="87" name="Diamond 86">
            <a:extLst>
              <a:ext uri="{FF2B5EF4-FFF2-40B4-BE49-F238E27FC236}">
                <a16:creationId xmlns:a16="http://schemas.microsoft.com/office/drawing/2014/main" id="{7A094051-F74F-5AE6-1BA7-51AAE9EE9FDF}"/>
              </a:ext>
            </a:extLst>
          </p:cNvPr>
          <p:cNvSpPr/>
          <p:nvPr/>
        </p:nvSpPr>
        <p:spPr>
          <a:xfrm>
            <a:off x="8674439" y="1955186"/>
            <a:ext cx="187282" cy="187282"/>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r Tight"/>
              <a:ea typeface="+mn-ea"/>
              <a:cs typeface="+mn-cs"/>
            </a:endParaRPr>
          </a:p>
        </p:txBody>
      </p:sp>
      <p:sp>
        <p:nvSpPr>
          <p:cNvPr id="88" name="Diamond 87">
            <a:extLst>
              <a:ext uri="{FF2B5EF4-FFF2-40B4-BE49-F238E27FC236}">
                <a16:creationId xmlns:a16="http://schemas.microsoft.com/office/drawing/2014/main" id="{393076E8-844D-2DBF-CD9F-431B80940594}"/>
              </a:ext>
            </a:extLst>
          </p:cNvPr>
          <p:cNvSpPr/>
          <p:nvPr/>
        </p:nvSpPr>
        <p:spPr>
          <a:xfrm>
            <a:off x="8674439" y="3129301"/>
            <a:ext cx="187282" cy="187282"/>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r Tight"/>
              <a:ea typeface="+mn-ea"/>
              <a:cs typeface="+mn-cs"/>
            </a:endParaRPr>
          </a:p>
        </p:txBody>
      </p:sp>
      <p:sp>
        <p:nvSpPr>
          <p:cNvPr id="89" name="Diamond 88">
            <a:extLst>
              <a:ext uri="{FF2B5EF4-FFF2-40B4-BE49-F238E27FC236}">
                <a16:creationId xmlns:a16="http://schemas.microsoft.com/office/drawing/2014/main" id="{32067433-9D18-5344-7AA2-3410B33AFAB1}"/>
              </a:ext>
            </a:extLst>
          </p:cNvPr>
          <p:cNvSpPr/>
          <p:nvPr/>
        </p:nvSpPr>
        <p:spPr>
          <a:xfrm>
            <a:off x="8674439" y="4303416"/>
            <a:ext cx="187282" cy="187282"/>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r Tight"/>
              <a:ea typeface="+mn-ea"/>
              <a:cs typeface="+mn-cs"/>
            </a:endParaRPr>
          </a:p>
        </p:txBody>
      </p:sp>
      <p:sp>
        <p:nvSpPr>
          <p:cNvPr id="93" name="Diamond 92">
            <a:extLst>
              <a:ext uri="{FF2B5EF4-FFF2-40B4-BE49-F238E27FC236}">
                <a16:creationId xmlns:a16="http://schemas.microsoft.com/office/drawing/2014/main" id="{CF37D15A-2BFF-9465-D1CD-30A6914A2782}"/>
              </a:ext>
            </a:extLst>
          </p:cNvPr>
          <p:cNvSpPr/>
          <p:nvPr/>
        </p:nvSpPr>
        <p:spPr>
          <a:xfrm>
            <a:off x="8674439" y="5477531"/>
            <a:ext cx="187282" cy="187282"/>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r Tight"/>
              <a:ea typeface="+mn-ea"/>
              <a:cs typeface="+mn-cs"/>
            </a:endParaRPr>
          </a:p>
        </p:txBody>
      </p:sp>
      <p:grpSp>
        <p:nvGrpSpPr>
          <p:cNvPr id="94" name="Group 93">
            <a:extLst>
              <a:ext uri="{FF2B5EF4-FFF2-40B4-BE49-F238E27FC236}">
                <a16:creationId xmlns:a16="http://schemas.microsoft.com/office/drawing/2014/main" id="{B7BBE61B-471E-3894-6877-73A1613F0C96}"/>
              </a:ext>
            </a:extLst>
          </p:cNvPr>
          <p:cNvGrpSpPr/>
          <p:nvPr/>
        </p:nvGrpSpPr>
        <p:grpSpPr>
          <a:xfrm rot="16200000" flipV="1">
            <a:off x="1137753" y="2443601"/>
            <a:ext cx="384566" cy="384566"/>
            <a:chOff x="5386023" y="3733800"/>
            <a:chExt cx="384566" cy="384566"/>
          </a:xfrm>
        </p:grpSpPr>
        <p:grpSp>
          <p:nvGrpSpPr>
            <p:cNvPr id="95" name="Group 94">
              <a:extLst>
                <a:ext uri="{FF2B5EF4-FFF2-40B4-BE49-F238E27FC236}">
                  <a16:creationId xmlns:a16="http://schemas.microsoft.com/office/drawing/2014/main" id="{A4E5040A-0048-7D9D-F0A6-19292702F2D6}"/>
                </a:ext>
              </a:extLst>
            </p:cNvPr>
            <p:cNvGrpSpPr/>
            <p:nvPr/>
          </p:nvGrpSpPr>
          <p:grpSpPr>
            <a:xfrm>
              <a:off x="5386023" y="3733800"/>
              <a:ext cx="384566" cy="384566"/>
              <a:chOff x="5350176" y="3697953"/>
              <a:chExt cx="456260" cy="456260"/>
            </a:xfrm>
          </p:grpSpPr>
          <p:sp>
            <p:nvSpPr>
              <p:cNvPr id="97" name="Oval 96">
                <a:extLst>
                  <a:ext uri="{FF2B5EF4-FFF2-40B4-BE49-F238E27FC236}">
                    <a16:creationId xmlns:a16="http://schemas.microsoft.com/office/drawing/2014/main" id="{9E6671ED-FEED-FB3A-1335-25E1357190BC}"/>
                  </a:ext>
                </a:extLst>
              </p:cNvPr>
              <p:cNvSpPr/>
              <p:nvPr/>
            </p:nvSpPr>
            <p:spPr>
              <a:xfrm>
                <a:off x="5350176" y="3697953"/>
                <a:ext cx="456260" cy="4562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Inter Tight"/>
                  <a:ea typeface="+mn-ea"/>
                  <a:cs typeface="+mn-cs"/>
                </a:endParaRPr>
              </a:p>
            </p:txBody>
          </p:sp>
          <p:sp>
            <p:nvSpPr>
              <p:cNvPr id="98" name="Oval 97">
                <a:extLst>
                  <a:ext uri="{FF2B5EF4-FFF2-40B4-BE49-F238E27FC236}">
                    <a16:creationId xmlns:a16="http://schemas.microsoft.com/office/drawing/2014/main" id="{E31C12F0-8D2A-4E5F-9BAA-10AC3395A92D}"/>
                  </a:ext>
                </a:extLst>
              </p:cNvPr>
              <p:cNvSpPr/>
              <p:nvPr/>
            </p:nvSpPr>
            <p:spPr>
              <a:xfrm>
                <a:off x="5430043" y="3777820"/>
                <a:ext cx="296526" cy="29652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Inter Tight"/>
                  <a:ea typeface="+mn-ea"/>
                  <a:cs typeface="+mn-cs"/>
                </a:endParaRPr>
              </a:p>
            </p:txBody>
          </p:sp>
        </p:grpSp>
        <p:sp>
          <p:nvSpPr>
            <p:cNvPr id="96" name="Graphic 585">
              <a:extLst>
                <a:ext uri="{FF2B5EF4-FFF2-40B4-BE49-F238E27FC236}">
                  <a16:creationId xmlns:a16="http://schemas.microsoft.com/office/drawing/2014/main" id="{B5C3DCA8-C384-3971-1EE9-E1D71DE2847A}"/>
                </a:ext>
              </a:extLst>
            </p:cNvPr>
            <p:cNvSpPr/>
            <p:nvPr/>
          </p:nvSpPr>
          <p:spPr>
            <a:xfrm>
              <a:off x="5550777" y="3877378"/>
              <a:ext cx="55058" cy="97411"/>
            </a:xfrm>
            <a:custGeom>
              <a:avLst/>
              <a:gdLst>
                <a:gd name="connsiteX0" fmla="*/ 0 w 155665"/>
                <a:gd name="connsiteY0" fmla="*/ 275409 h 275408"/>
                <a:gd name="connsiteX1" fmla="*/ 155666 w 155665"/>
                <a:gd name="connsiteY1" fmla="*/ 137704 h 275408"/>
                <a:gd name="connsiteX2" fmla="*/ 0 w 155665"/>
                <a:gd name="connsiteY2" fmla="*/ 0 h 275408"/>
              </a:gdLst>
              <a:ahLst/>
              <a:cxnLst>
                <a:cxn ang="0">
                  <a:pos x="connsiteX0" y="connsiteY0"/>
                </a:cxn>
                <a:cxn ang="0">
                  <a:pos x="connsiteX1" y="connsiteY1"/>
                </a:cxn>
                <a:cxn ang="0">
                  <a:pos x="connsiteX2" y="connsiteY2"/>
                </a:cxn>
              </a:cxnLst>
              <a:rect l="l" t="t" r="r" b="b"/>
              <a:pathLst>
                <a:path w="155665" h="275408">
                  <a:moveTo>
                    <a:pt x="0" y="275409"/>
                  </a:moveTo>
                  <a:lnTo>
                    <a:pt x="155666" y="137704"/>
                  </a:lnTo>
                  <a:lnTo>
                    <a:pt x="0" y="0"/>
                  </a:lnTo>
                </a:path>
              </a:pathLst>
            </a:custGeom>
            <a:noFill/>
            <a:ln w="11974"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grpSp>
        <p:nvGrpSpPr>
          <p:cNvPr id="99" name="Group 98">
            <a:extLst>
              <a:ext uri="{FF2B5EF4-FFF2-40B4-BE49-F238E27FC236}">
                <a16:creationId xmlns:a16="http://schemas.microsoft.com/office/drawing/2014/main" id="{F1AF3031-5E3D-19FD-65A3-0920D089A095}"/>
              </a:ext>
            </a:extLst>
          </p:cNvPr>
          <p:cNvGrpSpPr/>
          <p:nvPr/>
        </p:nvGrpSpPr>
        <p:grpSpPr>
          <a:xfrm rot="5400000">
            <a:off x="1731421" y="2443601"/>
            <a:ext cx="384566" cy="384566"/>
            <a:chOff x="5386023" y="3733800"/>
            <a:chExt cx="384566" cy="384566"/>
          </a:xfrm>
        </p:grpSpPr>
        <p:grpSp>
          <p:nvGrpSpPr>
            <p:cNvPr id="100" name="Group 99">
              <a:extLst>
                <a:ext uri="{FF2B5EF4-FFF2-40B4-BE49-F238E27FC236}">
                  <a16:creationId xmlns:a16="http://schemas.microsoft.com/office/drawing/2014/main" id="{995099DD-A263-C4A9-E747-E0E866C8F177}"/>
                </a:ext>
              </a:extLst>
            </p:cNvPr>
            <p:cNvGrpSpPr/>
            <p:nvPr/>
          </p:nvGrpSpPr>
          <p:grpSpPr>
            <a:xfrm>
              <a:off x="5386023" y="3733800"/>
              <a:ext cx="384566" cy="384566"/>
              <a:chOff x="5350176" y="3697953"/>
              <a:chExt cx="456260" cy="456260"/>
            </a:xfrm>
          </p:grpSpPr>
          <p:sp>
            <p:nvSpPr>
              <p:cNvPr id="102" name="Oval 101">
                <a:extLst>
                  <a:ext uri="{FF2B5EF4-FFF2-40B4-BE49-F238E27FC236}">
                    <a16:creationId xmlns:a16="http://schemas.microsoft.com/office/drawing/2014/main" id="{851DA481-D255-F828-EFC9-BCF965AA4C48}"/>
                  </a:ext>
                </a:extLst>
              </p:cNvPr>
              <p:cNvSpPr/>
              <p:nvPr/>
            </p:nvSpPr>
            <p:spPr>
              <a:xfrm>
                <a:off x="5350176" y="3697953"/>
                <a:ext cx="456260" cy="4562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Inter Tight"/>
                  <a:ea typeface="+mn-ea"/>
                  <a:cs typeface="+mn-cs"/>
                </a:endParaRPr>
              </a:p>
            </p:txBody>
          </p:sp>
          <p:sp>
            <p:nvSpPr>
              <p:cNvPr id="103" name="Oval 102">
                <a:extLst>
                  <a:ext uri="{FF2B5EF4-FFF2-40B4-BE49-F238E27FC236}">
                    <a16:creationId xmlns:a16="http://schemas.microsoft.com/office/drawing/2014/main" id="{48EBBFB8-4739-C427-40C7-8B8AFA509F06}"/>
                  </a:ext>
                </a:extLst>
              </p:cNvPr>
              <p:cNvSpPr/>
              <p:nvPr/>
            </p:nvSpPr>
            <p:spPr>
              <a:xfrm>
                <a:off x="5430043" y="3777820"/>
                <a:ext cx="296526" cy="296526"/>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Inter Tight"/>
                  <a:ea typeface="+mn-ea"/>
                  <a:cs typeface="+mn-cs"/>
                </a:endParaRPr>
              </a:p>
            </p:txBody>
          </p:sp>
        </p:grpSp>
        <p:sp>
          <p:nvSpPr>
            <p:cNvPr id="101" name="Graphic 585">
              <a:extLst>
                <a:ext uri="{FF2B5EF4-FFF2-40B4-BE49-F238E27FC236}">
                  <a16:creationId xmlns:a16="http://schemas.microsoft.com/office/drawing/2014/main" id="{EB90BC28-6DAC-9C77-2127-0C0C4A991DBA}"/>
                </a:ext>
              </a:extLst>
            </p:cNvPr>
            <p:cNvSpPr/>
            <p:nvPr/>
          </p:nvSpPr>
          <p:spPr>
            <a:xfrm>
              <a:off x="5550777" y="3877378"/>
              <a:ext cx="55058" cy="97411"/>
            </a:xfrm>
            <a:custGeom>
              <a:avLst/>
              <a:gdLst>
                <a:gd name="connsiteX0" fmla="*/ 0 w 155665"/>
                <a:gd name="connsiteY0" fmla="*/ 275409 h 275408"/>
                <a:gd name="connsiteX1" fmla="*/ 155666 w 155665"/>
                <a:gd name="connsiteY1" fmla="*/ 137704 h 275408"/>
                <a:gd name="connsiteX2" fmla="*/ 0 w 155665"/>
                <a:gd name="connsiteY2" fmla="*/ 0 h 275408"/>
              </a:gdLst>
              <a:ahLst/>
              <a:cxnLst>
                <a:cxn ang="0">
                  <a:pos x="connsiteX0" y="connsiteY0"/>
                </a:cxn>
                <a:cxn ang="0">
                  <a:pos x="connsiteX1" y="connsiteY1"/>
                </a:cxn>
                <a:cxn ang="0">
                  <a:pos x="connsiteX2" y="connsiteY2"/>
                </a:cxn>
              </a:cxnLst>
              <a:rect l="l" t="t" r="r" b="b"/>
              <a:pathLst>
                <a:path w="155665" h="275408">
                  <a:moveTo>
                    <a:pt x="0" y="275409"/>
                  </a:moveTo>
                  <a:lnTo>
                    <a:pt x="155666" y="137704"/>
                  </a:lnTo>
                  <a:lnTo>
                    <a:pt x="0" y="0"/>
                  </a:lnTo>
                </a:path>
              </a:pathLst>
            </a:custGeom>
            <a:noFill/>
            <a:ln w="11974"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grpSp>
        <p:nvGrpSpPr>
          <p:cNvPr id="107" name="Group 106">
            <a:extLst>
              <a:ext uri="{FF2B5EF4-FFF2-40B4-BE49-F238E27FC236}">
                <a16:creationId xmlns:a16="http://schemas.microsoft.com/office/drawing/2014/main" id="{9AE4C226-D400-5F6C-CAFE-D2E7EF28FE5A}"/>
              </a:ext>
            </a:extLst>
          </p:cNvPr>
          <p:cNvGrpSpPr/>
          <p:nvPr/>
        </p:nvGrpSpPr>
        <p:grpSpPr>
          <a:xfrm rot="5400000">
            <a:off x="1434587" y="3617715"/>
            <a:ext cx="384566" cy="384566"/>
            <a:chOff x="5386023" y="3733800"/>
            <a:chExt cx="384566" cy="384566"/>
          </a:xfrm>
        </p:grpSpPr>
        <p:grpSp>
          <p:nvGrpSpPr>
            <p:cNvPr id="113" name="Group 112">
              <a:extLst>
                <a:ext uri="{FF2B5EF4-FFF2-40B4-BE49-F238E27FC236}">
                  <a16:creationId xmlns:a16="http://schemas.microsoft.com/office/drawing/2014/main" id="{01BBDF90-799E-5237-5D2C-52511D8715B0}"/>
                </a:ext>
              </a:extLst>
            </p:cNvPr>
            <p:cNvGrpSpPr/>
            <p:nvPr/>
          </p:nvGrpSpPr>
          <p:grpSpPr>
            <a:xfrm>
              <a:off x="5386023" y="3733800"/>
              <a:ext cx="384566" cy="384566"/>
              <a:chOff x="5350176" y="3697953"/>
              <a:chExt cx="456260" cy="456260"/>
            </a:xfrm>
          </p:grpSpPr>
          <p:sp>
            <p:nvSpPr>
              <p:cNvPr id="115" name="Oval 114">
                <a:extLst>
                  <a:ext uri="{FF2B5EF4-FFF2-40B4-BE49-F238E27FC236}">
                    <a16:creationId xmlns:a16="http://schemas.microsoft.com/office/drawing/2014/main" id="{4F7EA2F0-10D7-685D-7A98-A0933129EF0E}"/>
                  </a:ext>
                </a:extLst>
              </p:cNvPr>
              <p:cNvSpPr/>
              <p:nvPr/>
            </p:nvSpPr>
            <p:spPr>
              <a:xfrm>
                <a:off x="5350176" y="3697953"/>
                <a:ext cx="456260" cy="4562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Inter Tight"/>
                  <a:ea typeface="+mn-ea"/>
                  <a:cs typeface="+mn-cs"/>
                </a:endParaRPr>
              </a:p>
            </p:txBody>
          </p:sp>
          <p:sp>
            <p:nvSpPr>
              <p:cNvPr id="116" name="Oval 115">
                <a:extLst>
                  <a:ext uri="{FF2B5EF4-FFF2-40B4-BE49-F238E27FC236}">
                    <a16:creationId xmlns:a16="http://schemas.microsoft.com/office/drawing/2014/main" id="{04984B33-4BCC-B26A-3BCC-531BAD2B1057}"/>
                  </a:ext>
                </a:extLst>
              </p:cNvPr>
              <p:cNvSpPr/>
              <p:nvPr/>
            </p:nvSpPr>
            <p:spPr>
              <a:xfrm>
                <a:off x="5430043" y="3777820"/>
                <a:ext cx="296526" cy="29652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Inter Tight"/>
                  <a:ea typeface="+mn-ea"/>
                  <a:cs typeface="+mn-cs"/>
                </a:endParaRPr>
              </a:p>
            </p:txBody>
          </p:sp>
        </p:grpSp>
        <p:sp>
          <p:nvSpPr>
            <p:cNvPr id="114" name="Graphic 585">
              <a:extLst>
                <a:ext uri="{FF2B5EF4-FFF2-40B4-BE49-F238E27FC236}">
                  <a16:creationId xmlns:a16="http://schemas.microsoft.com/office/drawing/2014/main" id="{01BBF63E-F17C-B13C-401C-1E7F1A75D494}"/>
                </a:ext>
              </a:extLst>
            </p:cNvPr>
            <p:cNvSpPr/>
            <p:nvPr/>
          </p:nvSpPr>
          <p:spPr>
            <a:xfrm>
              <a:off x="5550777" y="3877378"/>
              <a:ext cx="55058" cy="97411"/>
            </a:xfrm>
            <a:custGeom>
              <a:avLst/>
              <a:gdLst>
                <a:gd name="connsiteX0" fmla="*/ 0 w 155665"/>
                <a:gd name="connsiteY0" fmla="*/ 275409 h 275408"/>
                <a:gd name="connsiteX1" fmla="*/ 155666 w 155665"/>
                <a:gd name="connsiteY1" fmla="*/ 137704 h 275408"/>
                <a:gd name="connsiteX2" fmla="*/ 0 w 155665"/>
                <a:gd name="connsiteY2" fmla="*/ 0 h 275408"/>
              </a:gdLst>
              <a:ahLst/>
              <a:cxnLst>
                <a:cxn ang="0">
                  <a:pos x="connsiteX0" y="connsiteY0"/>
                </a:cxn>
                <a:cxn ang="0">
                  <a:pos x="connsiteX1" y="connsiteY1"/>
                </a:cxn>
                <a:cxn ang="0">
                  <a:pos x="connsiteX2" y="connsiteY2"/>
                </a:cxn>
              </a:cxnLst>
              <a:rect l="l" t="t" r="r" b="b"/>
              <a:pathLst>
                <a:path w="155665" h="275408">
                  <a:moveTo>
                    <a:pt x="0" y="275409"/>
                  </a:moveTo>
                  <a:lnTo>
                    <a:pt x="155666" y="137704"/>
                  </a:lnTo>
                  <a:lnTo>
                    <a:pt x="0" y="0"/>
                  </a:lnTo>
                </a:path>
              </a:pathLst>
            </a:custGeom>
            <a:noFill/>
            <a:ln w="11974"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grpSp>
        <p:nvGrpSpPr>
          <p:cNvPr id="117" name="Group 116">
            <a:extLst>
              <a:ext uri="{FF2B5EF4-FFF2-40B4-BE49-F238E27FC236}">
                <a16:creationId xmlns:a16="http://schemas.microsoft.com/office/drawing/2014/main" id="{91FC92C8-416D-1328-F3F4-F538BFC9889C}"/>
              </a:ext>
            </a:extLst>
          </p:cNvPr>
          <p:cNvGrpSpPr/>
          <p:nvPr/>
        </p:nvGrpSpPr>
        <p:grpSpPr>
          <a:xfrm rot="5400000">
            <a:off x="1434587" y="4791829"/>
            <a:ext cx="384566" cy="384566"/>
            <a:chOff x="5386023" y="3733800"/>
            <a:chExt cx="384566" cy="384566"/>
          </a:xfrm>
        </p:grpSpPr>
        <p:grpSp>
          <p:nvGrpSpPr>
            <p:cNvPr id="118" name="Group 117">
              <a:extLst>
                <a:ext uri="{FF2B5EF4-FFF2-40B4-BE49-F238E27FC236}">
                  <a16:creationId xmlns:a16="http://schemas.microsoft.com/office/drawing/2014/main" id="{D74F2184-1ABF-82C8-EFE7-34360C374755}"/>
                </a:ext>
              </a:extLst>
            </p:cNvPr>
            <p:cNvGrpSpPr/>
            <p:nvPr/>
          </p:nvGrpSpPr>
          <p:grpSpPr>
            <a:xfrm>
              <a:off x="5386023" y="3733800"/>
              <a:ext cx="384566" cy="384566"/>
              <a:chOff x="5350176" y="3697953"/>
              <a:chExt cx="456260" cy="456260"/>
            </a:xfrm>
          </p:grpSpPr>
          <p:sp>
            <p:nvSpPr>
              <p:cNvPr id="120" name="Oval 119">
                <a:extLst>
                  <a:ext uri="{FF2B5EF4-FFF2-40B4-BE49-F238E27FC236}">
                    <a16:creationId xmlns:a16="http://schemas.microsoft.com/office/drawing/2014/main" id="{36BB5C94-566F-87C0-2BA5-A4F9EE2DD75E}"/>
                  </a:ext>
                </a:extLst>
              </p:cNvPr>
              <p:cNvSpPr/>
              <p:nvPr/>
            </p:nvSpPr>
            <p:spPr>
              <a:xfrm>
                <a:off x="5350176" y="3697953"/>
                <a:ext cx="456260" cy="4562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Inter Tight"/>
                  <a:ea typeface="+mn-ea"/>
                  <a:cs typeface="+mn-cs"/>
                </a:endParaRPr>
              </a:p>
            </p:txBody>
          </p:sp>
          <p:sp>
            <p:nvSpPr>
              <p:cNvPr id="121" name="Oval 120">
                <a:extLst>
                  <a:ext uri="{FF2B5EF4-FFF2-40B4-BE49-F238E27FC236}">
                    <a16:creationId xmlns:a16="http://schemas.microsoft.com/office/drawing/2014/main" id="{751C2B60-CEDD-F249-E7B6-19C3E56A20A2}"/>
                  </a:ext>
                </a:extLst>
              </p:cNvPr>
              <p:cNvSpPr/>
              <p:nvPr/>
            </p:nvSpPr>
            <p:spPr>
              <a:xfrm>
                <a:off x="5430043" y="3777820"/>
                <a:ext cx="296526" cy="296526"/>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Inter Tight"/>
                  <a:ea typeface="+mn-ea"/>
                  <a:cs typeface="+mn-cs"/>
                </a:endParaRPr>
              </a:p>
            </p:txBody>
          </p:sp>
        </p:grpSp>
        <p:sp>
          <p:nvSpPr>
            <p:cNvPr id="119" name="Graphic 585">
              <a:extLst>
                <a:ext uri="{FF2B5EF4-FFF2-40B4-BE49-F238E27FC236}">
                  <a16:creationId xmlns:a16="http://schemas.microsoft.com/office/drawing/2014/main" id="{6AF20801-D3E7-2EDF-D5C8-26B26D14EA1D}"/>
                </a:ext>
              </a:extLst>
            </p:cNvPr>
            <p:cNvSpPr/>
            <p:nvPr/>
          </p:nvSpPr>
          <p:spPr>
            <a:xfrm>
              <a:off x="5550777" y="3877378"/>
              <a:ext cx="55058" cy="97411"/>
            </a:xfrm>
            <a:custGeom>
              <a:avLst/>
              <a:gdLst>
                <a:gd name="connsiteX0" fmla="*/ 0 w 155665"/>
                <a:gd name="connsiteY0" fmla="*/ 275409 h 275408"/>
                <a:gd name="connsiteX1" fmla="*/ 155666 w 155665"/>
                <a:gd name="connsiteY1" fmla="*/ 137704 h 275408"/>
                <a:gd name="connsiteX2" fmla="*/ 0 w 155665"/>
                <a:gd name="connsiteY2" fmla="*/ 0 h 275408"/>
              </a:gdLst>
              <a:ahLst/>
              <a:cxnLst>
                <a:cxn ang="0">
                  <a:pos x="connsiteX0" y="connsiteY0"/>
                </a:cxn>
                <a:cxn ang="0">
                  <a:pos x="connsiteX1" y="connsiteY1"/>
                </a:cxn>
                <a:cxn ang="0">
                  <a:pos x="connsiteX2" y="connsiteY2"/>
                </a:cxn>
              </a:cxnLst>
              <a:rect l="l" t="t" r="r" b="b"/>
              <a:pathLst>
                <a:path w="155665" h="275408">
                  <a:moveTo>
                    <a:pt x="0" y="275409"/>
                  </a:moveTo>
                  <a:lnTo>
                    <a:pt x="155666" y="137704"/>
                  </a:lnTo>
                  <a:lnTo>
                    <a:pt x="0" y="0"/>
                  </a:lnTo>
                </a:path>
              </a:pathLst>
            </a:custGeom>
            <a:noFill/>
            <a:ln w="11974"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sp>
        <p:nvSpPr>
          <p:cNvPr id="4" name="Footer Placeholder 3">
            <a:extLst>
              <a:ext uri="{FF2B5EF4-FFF2-40B4-BE49-F238E27FC236}">
                <a16:creationId xmlns:a16="http://schemas.microsoft.com/office/drawing/2014/main" id="{4F02B555-150A-E79E-F4D9-E0400C5E89C7}"/>
              </a:ext>
            </a:extLst>
          </p:cNvPr>
          <p:cNvSpPr txBox="1">
            <a:spLocks/>
          </p:cNvSpPr>
          <p:nvPr/>
        </p:nvSpPr>
        <p:spPr>
          <a:xfrm>
            <a:off x="7490987" y="6286500"/>
            <a:ext cx="3265489" cy="196850"/>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Inter Tight"/>
                <a:ea typeface="+mn-ea"/>
                <a:cs typeface="+mn-cs"/>
              </a:rPr>
              <a:t>© Harbor Global, LLC</a:t>
            </a:r>
          </a:p>
        </p:txBody>
      </p:sp>
      <p:sp>
        <p:nvSpPr>
          <p:cNvPr id="6" name="Rectangle 5">
            <a:extLst>
              <a:ext uri="{FF2B5EF4-FFF2-40B4-BE49-F238E27FC236}">
                <a16:creationId xmlns:a16="http://schemas.microsoft.com/office/drawing/2014/main" id="{60B6489C-D1DB-3DBB-68BB-06F57F7657DD}"/>
              </a:ext>
            </a:extLst>
          </p:cNvPr>
          <p:cNvSpPr/>
          <p:nvPr/>
        </p:nvSpPr>
        <p:spPr>
          <a:xfrm>
            <a:off x="10205139" y="6198860"/>
            <a:ext cx="1804957" cy="51406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12" name="Picture 11" descr="A black text on a black background&#10;&#10;Description automatically generated">
            <a:extLst>
              <a:ext uri="{FF2B5EF4-FFF2-40B4-BE49-F238E27FC236}">
                <a16:creationId xmlns:a16="http://schemas.microsoft.com/office/drawing/2014/main" id="{5C7B6ECA-C24F-AA27-0548-7AB7C16F70D4}"/>
              </a:ext>
            </a:extLst>
          </p:cNvPr>
          <p:cNvPicPr>
            <a:picLocks noChangeAspect="1"/>
          </p:cNvPicPr>
          <p:nvPr/>
        </p:nvPicPr>
        <p:blipFill>
          <a:blip r:embed="rId3"/>
          <a:stretch>
            <a:fillRect/>
          </a:stretch>
        </p:blipFill>
        <p:spPr>
          <a:xfrm>
            <a:off x="9900786" y="6098231"/>
            <a:ext cx="2110740" cy="659371"/>
          </a:xfrm>
          <a:prstGeom prst="rect">
            <a:avLst/>
          </a:prstGeom>
        </p:spPr>
      </p:pic>
    </p:spTree>
    <p:extLst>
      <p:ext uri="{BB962C8B-B14F-4D97-AF65-F5344CB8AC3E}">
        <p14:creationId xmlns:p14="http://schemas.microsoft.com/office/powerpoint/2010/main" val="2385673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07250-BF49-65B1-55CF-1EE50E46E597}"/>
              </a:ext>
            </a:extLst>
          </p:cNvPr>
          <p:cNvSpPr>
            <a:spLocks noGrp="1"/>
          </p:cNvSpPr>
          <p:nvPr>
            <p:ph type="title"/>
          </p:nvPr>
        </p:nvSpPr>
        <p:spPr>
          <a:xfrm>
            <a:off x="566487" y="1037924"/>
            <a:ext cx="10511028" cy="934830"/>
          </a:xfrm>
        </p:spPr>
        <p:txBody>
          <a:bodyPr>
            <a:normAutofit fontScale="90000"/>
          </a:bodyPr>
          <a:lstStyle/>
          <a:p>
            <a:r>
              <a:rPr lang="en-US" dirty="0">
                <a:solidFill>
                  <a:schemeClr val="tx2"/>
                </a:solidFill>
              </a:rPr>
              <a:t>AI-powered key client programs: </a:t>
            </a:r>
            <a:br>
              <a:rPr lang="en-US" dirty="0">
                <a:solidFill>
                  <a:schemeClr val="tx2"/>
                </a:solidFill>
              </a:rPr>
            </a:br>
            <a:r>
              <a:rPr lang="en-US" dirty="0">
                <a:solidFill>
                  <a:schemeClr val="tx2"/>
                </a:solidFill>
              </a:rPr>
              <a:t>Weekly Litigation Monitoring </a:t>
            </a:r>
            <a:endParaRPr lang="en-US" dirty="0"/>
          </a:p>
        </p:txBody>
      </p:sp>
      <p:sp>
        <p:nvSpPr>
          <p:cNvPr id="4" name="Footer Placeholder 3">
            <a:extLst>
              <a:ext uri="{FF2B5EF4-FFF2-40B4-BE49-F238E27FC236}">
                <a16:creationId xmlns:a16="http://schemas.microsoft.com/office/drawing/2014/main" id="{15D3BA06-1659-12AF-7B31-11A9D0095046}"/>
              </a:ext>
            </a:extLst>
          </p:cNvPr>
          <p:cNvSpPr>
            <a:spLocks noGrp="1"/>
          </p:cNvSpPr>
          <p:nvPr>
            <p:ph type="ftr" sz="quarter" idx="11"/>
          </p:nvPr>
        </p:nvSpPr>
        <p:spPr>
          <a:xfrm>
            <a:off x="955675" y="6400803"/>
            <a:ext cx="3108325" cy="248709"/>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23121"/>
                </a:solidFill>
                <a:effectLst/>
                <a:uLnTx/>
                <a:uFillTx/>
                <a:latin typeface="Clario"/>
                <a:ea typeface="+mn-ea"/>
                <a:cs typeface="+mn-cs"/>
              </a:rPr>
              <a:t>Private &amp; Confidential</a:t>
            </a:r>
          </a:p>
        </p:txBody>
      </p:sp>
      <p:sp>
        <p:nvSpPr>
          <p:cNvPr id="5" name="Text Placeholder 4">
            <a:extLst>
              <a:ext uri="{FF2B5EF4-FFF2-40B4-BE49-F238E27FC236}">
                <a16:creationId xmlns:a16="http://schemas.microsoft.com/office/drawing/2014/main" id="{5A5F464E-3837-0A00-9401-61B28A71D329}"/>
              </a:ext>
            </a:extLst>
          </p:cNvPr>
          <p:cNvSpPr>
            <a:spLocks noGrp="1"/>
          </p:cNvSpPr>
          <p:nvPr>
            <p:ph type="body" sz="quarter" idx="12"/>
          </p:nvPr>
        </p:nvSpPr>
        <p:spPr>
          <a:xfrm>
            <a:off x="566487" y="2248982"/>
            <a:ext cx="10416251" cy="2953767"/>
          </a:xfrm>
        </p:spPr>
        <p:txBody>
          <a:bodyPr>
            <a:normAutofit lnSpcReduction="10000"/>
          </a:bodyPr>
          <a:lstStyle/>
          <a:p>
            <a:r>
              <a:rPr lang="en-US" b="1" dirty="0">
                <a:solidFill>
                  <a:schemeClr val="accent2"/>
                </a:solidFill>
              </a:rPr>
              <a:t>The Challenge</a:t>
            </a:r>
            <a:endParaRPr lang="en-US" dirty="0">
              <a:solidFill>
                <a:schemeClr val="accent2"/>
              </a:solidFill>
            </a:endParaRPr>
          </a:p>
          <a:p>
            <a:pPr marL="285750" indent="-285750">
              <a:buFont typeface="Arial" panose="020B0604020202020204" pitchFamily="34" charset="0"/>
              <a:buChar char="•"/>
            </a:pPr>
            <a:r>
              <a:rPr lang="en-US" dirty="0">
                <a:solidFill>
                  <a:schemeClr val="tx2"/>
                </a:solidFill>
              </a:rPr>
              <a:t>A large, multi-national firm wanted to position itself as a key leader in the advertising litigation space and differentiate itself from its competitors. It also wanted to find ways to regularly touch base with its largest and most important clients, by incorporating technology given tight resources.</a:t>
            </a:r>
          </a:p>
          <a:p>
            <a:r>
              <a:rPr lang="en-US" b="1" dirty="0">
                <a:solidFill>
                  <a:schemeClr val="accent2"/>
                </a:solidFill>
              </a:rPr>
              <a:t>Solution</a:t>
            </a:r>
          </a:p>
          <a:p>
            <a:pPr marL="285750" indent="-285750">
              <a:buFont typeface="Arial" panose="020B0604020202020204" pitchFamily="34" charset="0"/>
              <a:buChar char="•"/>
            </a:pPr>
            <a:r>
              <a:rPr lang="en-US" dirty="0">
                <a:solidFill>
                  <a:schemeClr val="tx2"/>
                </a:solidFill>
              </a:rPr>
              <a:t>A third party outsourced AI-powered, human-overseen weekly summary of advertising litigation that is pushed to firm clients via a dedicated app. The content + analysis is embedded into the firm’s processes, reaching more than 1,500 readers a month. Seamlessly blending tech with intelligence and no over burdening existing resources.</a:t>
            </a:r>
          </a:p>
          <a:p>
            <a:endParaRPr lang="en-US" dirty="0"/>
          </a:p>
        </p:txBody>
      </p:sp>
      <p:sp>
        <p:nvSpPr>
          <p:cNvPr id="6" name="Text Placeholder 5">
            <a:extLst>
              <a:ext uri="{FF2B5EF4-FFF2-40B4-BE49-F238E27FC236}">
                <a16:creationId xmlns:a16="http://schemas.microsoft.com/office/drawing/2014/main" id="{3BA56CFB-7189-2CBA-F20A-D7151FB12D54}"/>
              </a:ext>
            </a:extLst>
          </p:cNvPr>
          <p:cNvSpPr>
            <a:spLocks noGrp="1"/>
          </p:cNvSpPr>
          <p:nvPr>
            <p:ph type="body" sz="quarter" idx="13"/>
          </p:nvPr>
        </p:nvSpPr>
        <p:spPr/>
        <p:txBody>
          <a:bodyPr>
            <a:normAutofit fontScale="77500" lnSpcReduction="20000"/>
          </a:bodyPr>
          <a:lstStyle/>
          <a:p>
            <a:r>
              <a:rPr lang="en-US"/>
              <a:t>AI-powered key client programs </a:t>
            </a:r>
          </a:p>
        </p:txBody>
      </p:sp>
      <p:sp>
        <p:nvSpPr>
          <p:cNvPr id="7" name="Rectangle 6">
            <a:extLst>
              <a:ext uri="{FF2B5EF4-FFF2-40B4-BE49-F238E27FC236}">
                <a16:creationId xmlns:a16="http://schemas.microsoft.com/office/drawing/2014/main" id="{C3072977-4C21-6B36-9596-6D983515DB78}"/>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8" name="Picture 7" descr="A black text on a black background&#10;&#10;Description automatically generated">
            <a:extLst>
              <a:ext uri="{FF2B5EF4-FFF2-40B4-BE49-F238E27FC236}">
                <a16:creationId xmlns:a16="http://schemas.microsoft.com/office/drawing/2014/main" id="{295C0337-4F98-B6D2-FC7F-0069277BFF90}"/>
              </a:ext>
            </a:extLst>
          </p:cNvPr>
          <p:cNvPicPr>
            <a:picLocks noChangeAspect="1"/>
          </p:cNvPicPr>
          <p:nvPr/>
        </p:nvPicPr>
        <p:blipFill>
          <a:blip r:embed="rId3"/>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3442732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5F49C-BD8F-A4BC-75F3-57D69898B8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261F86-A1B5-A707-A776-DB4ECF729F20}"/>
              </a:ext>
            </a:extLst>
          </p:cNvPr>
          <p:cNvSpPr>
            <a:spLocks noGrp="1"/>
          </p:cNvSpPr>
          <p:nvPr>
            <p:ph type="title"/>
          </p:nvPr>
        </p:nvSpPr>
        <p:spPr>
          <a:xfrm>
            <a:off x="566488" y="1199504"/>
            <a:ext cx="8135178" cy="457200"/>
          </a:xfrm>
        </p:spPr>
        <p:txBody>
          <a:bodyPr>
            <a:normAutofit fontScale="90000"/>
          </a:bodyPr>
          <a:lstStyle/>
          <a:p>
            <a:r>
              <a:rPr lang="en-US" dirty="0">
                <a:solidFill>
                  <a:schemeClr val="tx2"/>
                </a:solidFill>
              </a:rPr>
              <a:t>AI-powered key client programs: </a:t>
            </a:r>
            <a:br>
              <a:rPr lang="en-US" dirty="0">
                <a:solidFill>
                  <a:schemeClr val="tx2"/>
                </a:solidFill>
              </a:rPr>
            </a:br>
            <a:r>
              <a:rPr lang="en-US" dirty="0">
                <a:solidFill>
                  <a:schemeClr val="tx2"/>
                </a:solidFill>
              </a:rPr>
              <a:t>Thought Leadership</a:t>
            </a:r>
            <a:endParaRPr lang="en-US" dirty="0"/>
          </a:p>
        </p:txBody>
      </p:sp>
      <p:sp>
        <p:nvSpPr>
          <p:cNvPr id="4" name="Footer Placeholder 3">
            <a:extLst>
              <a:ext uri="{FF2B5EF4-FFF2-40B4-BE49-F238E27FC236}">
                <a16:creationId xmlns:a16="http://schemas.microsoft.com/office/drawing/2014/main" id="{D64A2F1E-399B-122C-BB61-0B5DFAE3C4BA}"/>
              </a:ext>
            </a:extLst>
          </p:cNvPr>
          <p:cNvSpPr>
            <a:spLocks noGrp="1"/>
          </p:cNvSpPr>
          <p:nvPr>
            <p:ph type="ftr" sz="quarter" idx="11"/>
          </p:nvPr>
        </p:nvSpPr>
        <p:spPr>
          <a:xfrm>
            <a:off x="955675" y="6400803"/>
            <a:ext cx="3108325" cy="248709"/>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23121"/>
                </a:solidFill>
                <a:effectLst/>
                <a:uLnTx/>
                <a:uFillTx/>
                <a:latin typeface="Clario"/>
                <a:ea typeface="+mn-ea"/>
                <a:cs typeface="+mn-cs"/>
              </a:rPr>
              <a:t>Private &amp; Confidential</a:t>
            </a:r>
          </a:p>
        </p:txBody>
      </p:sp>
      <p:sp>
        <p:nvSpPr>
          <p:cNvPr id="5" name="Text Placeholder 4">
            <a:extLst>
              <a:ext uri="{FF2B5EF4-FFF2-40B4-BE49-F238E27FC236}">
                <a16:creationId xmlns:a16="http://schemas.microsoft.com/office/drawing/2014/main" id="{A08ED2A9-EA75-A7F0-D697-4C200CA6D9FD}"/>
              </a:ext>
            </a:extLst>
          </p:cNvPr>
          <p:cNvSpPr>
            <a:spLocks noGrp="1"/>
          </p:cNvSpPr>
          <p:nvPr>
            <p:ph type="body" sz="quarter" idx="12"/>
          </p:nvPr>
        </p:nvSpPr>
        <p:spPr>
          <a:xfrm>
            <a:off x="457200" y="2646700"/>
            <a:ext cx="11469800" cy="2581283"/>
          </a:xfrm>
        </p:spPr>
        <p:txBody>
          <a:bodyPr>
            <a:normAutofit fontScale="92500" lnSpcReduction="10000"/>
          </a:bodyPr>
          <a:lstStyle/>
          <a:p>
            <a:r>
              <a:rPr lang="en-US" b="1" dirty="0">
                <a:solidFill>
                  <a:schemeClr val="accent2"/>
                </a:solidFill>
              </a:rPr>
              <a:t>The Challenge</a:t>
            </a:r>
            <a:endParaRPr lang="en-US" dirty="0">
              <a:solidFill>
                <a:schemeClr val="accent2"/>
              </a:solidFill>
            </a:endParaRPr>
          </a:p>
          <a:p>
            <a:pPr marL="285750" indent="-285750">
              <a:buFont typeface="Arial" panose="020B0604020202020204" pitchFamily="34" charset="0"/>
              <a:buChar char="•"/>
            </a:pPr>
            <a:r>
              <a:rPr lang="en-US" dirty="0">
                <a:solidFill>
                  <a:schemeClr val="tx2"/>
                </a:solidFill>
              </a:rPr>
              <a:t>A large American firm wanted to produce regular thought leadership for two key clients in very different industries. </a:t>
            </a:r>
          </a:p>
          <a:p>
            <a:r>
              <a:rPr lang="en-US" b="1" dirty="0">
                <a:solidFill>
                  <a:schemeClr val="accent2"/>
                </a:solidFill>
              </a:rPr>
              <a:t>Solution</a:t>
            </a:r>
          </a:p>
          <a:p>
            <a:pPr marL="285750" indent="-285750">
              <a:buFont typeface="Arial" panose="020B0604020202020204" pitchFamily="34" charset="0"/>
              <a:buChar char="•"/>
            </a:pPr>
            <a:r>
              <a:rPr lang="en-US" dirty="0">
                <a:solidFill>
                  <a:schemeClr val="tx2"/>
                </a:solidFill>
              </a:rPr>
              <a:t>Create two separate thought leadership briefings for that are pushed to the firm’s biggest clients, solidifying the firm’s authority and credibility in two highly competitive sectors. </a:t>
            </a:r>
          </a:p>
          <a:p>
            <a:pPr marL="285750" indent="-285750">
              <a:buFont typeface="Arial" panose="020B0604020202020204" pitchFamily="34" charset="0"/>
              <a:buChar char="•"/>
            </a:pPr>
            <a:r>
              <a:rPr lang="en-US" dirty="0">
                <a:solidFill>
                  <a:schemeClr val="tx2"/>
                </a:solidFill>
              </a:rPr>
              <a:t>The firm provides the service as a “great touchpoint for clients” and are actively involved in content creation and messaging, partnering with a third party analysts to grow engagement, track ROI and other metrics. </a:t>
            </a:r>
          </a:p>
          <a:p>
            <a:pPr marL="285750" indent="-285750">
              <a:buFont typeface="Arial" panose="020B0604020202020204" pitchFamily="34" charset="0"/>
              <a:buChar char="•"/>
            </a:pPr>
            <a:endParaRPr lang="en-US" dirty="0">
              <a:solidFill>
                <a:schemeClr val="tx2"/>
              </a:solidFill>
            </a:endParaRPr>
          </a:p>
          <a:p>
            <a:endParaRPr lang="en-US" dirty="0"/>
          </a:p>
          <a:p>
            <a:endParaRPr lang="en-US" dirty="0"/>
          </a:p>
        </p:txBody>
      </p:sp>
      <p:sp>
        <p:nvSpPr>
          <p:cNvPr id="6" name="Text Placeholder 5">
            <a:extLst>
              <a:ext uri="{FF2B5EF4-FFF2-40B4-BE49-F238E27FC236}">
                <a16:creationId xmlns:a16="http://schemas.microsoft.com/office/drawing/2014/main" id="{061D11CA-84BA-B857-1818-9FF96CE4026E}"/>
              </a:ext>
            </a:extLst>
          </p:cNvPr>
          <p:cNvSpPr>
            <a:spLocks noGrp="1"/>
          </p:cNvSpPr>
          <p:nvPr>
            <p:ph type="body" sz="quarter" idx="13"/>
          </p:nvPr>
        </p:nvSpPr>
        <p:spPr/>
        <p:txBody>
          <a:bodyPr>
            <a:normAutofit fontScale="77500" lnSpcReduction="20000"/>
          </a:bodyPr>
          <a:lstStyle/>
          <a:p>
            <a:r>
              <a:rPr lang="en-US"/>
              <a:t>AI-powered key client programs </a:t>
            </a:r>
          </a:p>
        </p:txBody>
      </p:sp>
      <p:sp>
        <p:nvSpPr>
          <p:cNvPr id="7" name="Rectangle 6">
            <a:extLst>
              <a:ext uri="{FF2B5EF4-FFF2-40B4-BE49-F238E27FC236}">
                <a16:creationId xmlns:a16="http://schemas.microsoft.com/office/drawing/2014/main" id="{BF7B7040-CC3D-0BE6-6E0A-7D82424AE437}"/>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8" name="Picture 7" descr="A black text on a black background&#10;&#10;Description automatically generated">
            <a:extLst>
              <a:ext uri="{FF2B5EF4-FFF2-40B4-BE49-F238E27FC236}">
                <a16:creationId xmlns:a16="http://schemas.microsoft.com/office/drawing/2014/main" id="{FF543595-7B55-1898-51A2-F2D981F141E6}"/>
              </a:ext>
            </a:extLst>
          </p:cNvPr>
          <p:cNvPicPr>
            <a:picLocks noChangeAspect="1"/>
          </p:cNvPicPr>
          <p:nvPr/>
        </p:nvPicPr>
        <p:blipFill>
          <a:blip r:embed="rId3"/>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2945976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C4FB8-E843-D5A5-FBE0-88D22405A1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DE8DC3-BC99-5902-E836-9D3B0839E694}"/>
              </a:ext>
            </a:extLst>
          </p:cNvPr>
          <p:cNvSpPr>
            <a:spLocks noGrp="1"/>
          </p:cNvSpPr>
          <p:nvPr>
            <p:ph type="title"/>
          </p:nvPr>
        </p:nvSpPr>
        <p:spPr>
          <a:xfrm>
            <a:off x="571499" y="864000"/>
            <a:ext cx="10724685" cy="457200"/>
          </a:xfrm>
        </p:spPr>
        <p:txBody>
          <a:bodyPr>
            <a:noAutofit/>
          </a:bodyPr>
          <a:lstStyle/>
          <a:p>
            <a:r>
              <a:rPr lang="en-US" sz="3600" dirty="0">
                <a:solidFill>
                  <a:schemeClr val="tx2"/>
                </a:solidFill>
              </a:rPr>
              <a:t>AI-powered key client programs: Where to Start?</a:t>
            </a:r>
            <a:endParaRPr lang="en-US" sz="3600" dirty="0"/>
          </a:p>
        </p:txBody>
      </p:sp>
      <p:sp>
        <p:nvSpPr>
          <p:cNvPr id="4" name="Footer Placeholder 3">
            <a:extLst>
              <a:ext uri="{FF2B5EF4-FFF2-40B4-BE49-F238E27FC236}">
                <a16:creationId xmlns:a16="http://schemas.microsoft.com/office/drawing/2014/main" id="{45970798-79DB-C914-B814-2A6F26F04197}"/>
              </a:ext>
            </a:extLst>
          </p:cNvPr>
          <p:cNvSpPr>
            <a:spLocks noGrp="1"/>
          </p:cNvSpPr>
          <p:nvPr>
            <p:ph type="ftr" sz="quarter" idx="11"/>
          </p:nvPr>
        </p:nvSpPr>
        <p:spPr>
          <a:xfrm>
            <a:off x="955675" y="6400803"/>
            <a:ext cx="3108325" cy="248709"/>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23121"/>
                </a:solidFill>
                <a:effectLst/>
                <a:uLnTx/>
                <a:uFillTx/>
                <a:latin typeface="Clario"/>
                <a:ea typeface="+mn-ea"/>
                <a:cs typeface="+mn-cs"/>
              </a:rPr>
              <a:t>Private &amp; Confidential</a:t>
            </a:r>
          </a:p>
        </p:txBody>
      </p:sp>
      <p:sp>
        <p:nvSpPr>
          <p:cNvPr id="5" name="Text Placeholder 4">
            <a:extLst>
              <a:ext uri="{FF2B5EF4-FFF2-40B4-BE49-F238E27FC236}">
                <a16:creationId xmlns:a16="http://schemas.microsoft.com/office/drawing/2014/main" id="{9F0907CA-F1F6-199A-ABAD-7347AADF1061}"/>
              </a:ext>
            </a:extLst>
          </p:cNvPr>
          <p:cNvSpPr>
            <a:spLocks noGrp="1"/>
          </p:cNvSpPr>
          <p:nvPr>
            <p:ph type="body" sz="quarter" idx="12"/>
          </p:nvPr>
        </p:nvSpPr>
        <p:spPr>
          <a:xfrm>
            <a:off x="646399" y="1694502"/>
            <a:ext cx="10436129" cy="3786499"/>
          </a:xfrm>
        </p:spPr>
        <p:txBody>
          <a:bodyPr/>
          <a:lstStyle/>
          <a:p>
            <a:r>
              <a:rPr lang="en-US" b="1" dirty="0">
                <a:solidFill>
                  <a:schemeClr val="accent2"/>
                </a:solidFill>
              </a:rPr>
              <a:t>The Challenge</a:t>
            </a:r>
            <a:endParaRPr lang="en-US" dirty="0">
              <a:solidFill>
                <a:schemeClr val="accent2"/>
              </a:solidFill>
            </a:endParaRPr>
          </a:p>
          <a:p>
            <a:pPr marL="285750" indent="-285750">
              <a:buFont typeface="Arial" panose="020B0604020202020204" pitchFamily="34" charset="0"/>
              <a:buChar char="•"/>
            </a:pPr>
            <a:r>
              <a:rPr lang="en-US" dirty="0">
                <a:solidFill>
                  <a:schemeClr val="tx2"/>
                </a:solidFill>
              </a:rPr>
              <a:t>A large, international firm was interested in monitoring its clients but wasn’t sure where to begin. </a:t>
            </a:r>
          </a:p>
          <a:p>
            <a:r>
              <a:rPr lang="en-US" b="1" dirty="0">
                <a:solidFill>
                  <a:schemeClr val="accent2"/>
                </a:solidFill>
              </a:rPr>
              <a:t>Solution</a:t>
            </a:r>
          </a:p>
          <a:p>
            <a:pPr marL="285750" indent="-285750">
              <a:buFont typeface="Arial" panose="020B0604020202020204" pitchFamily="34" charset="0"/>
              <a:buChar char="•"/>
            </a:pPr>
            <a:r>
              <a:rPr lang="en-US" dirty="0">
                <a:solidFill>
                  <a:schemeClr val="tx2"/>
                </a:solidFill>
              </a:rPr>
              <a:t>Engage Harbor to use its advanced tech + human input to help clients track/monitor their key clients and prospects, flagging pertinent touchpoints and milestones, giving the firm action items for their most important clients. </a:t>
            </a:r>
          </a:p>
          <a:p>
            <a:pPr marL="285750" indent="-285750">
              <a:buFont typeface="Arial" panose="020B0604020202020204" pitchFamily="34" charset="0"/>
              <a:buChar char="•"/>
            </a:pPr>
            <a:r>
              <a:rPr lang="en-US" dirty="0">
                <a:solidFill>
                  <a:schemeClr val="tx2"/>
                </a:solidFill>
              </a:rPr>
              <a:t>Harbor also leverages AI for recurring intelligence requests with the same client, leveraging it to assign work, support analysts, and for quality control where appropriate.</a:t>
            </a:r>
          </a:p>
          <a:p>
            <a:pPr marL="285750" indent="-285750">
              <a:buFont typeface="Arial" panose="020B0604020202020204" pitchFamily="34" charset="0"/>
              <a:buChar char="•"/>
            </a:pPr>
            <a:r>
              <a:rPr lang="en-US" dirty="0">
                <a:solidFill>
                  <a:schemeClr val="tx2"/>
                </a:solidFill>
              </a:rPr>
              <a:t>Harbor seamlessly rides along side the firm unseen as an extra pair of hands/ears/eyes monitoring clients and cutting through the noise.</a:t>
            </a: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a:p>
            <a:endParaRPr lang="en-US" dirty="0"/>
          </a:p>
          <a:p>
            <a:endParaRPr lang="en-US" dirty="0"/>
          </a:p>
        </p:txBody>
      </p:sp>
      <p:sp>
        <p:nvSpPr>
          <p:cNvPr id="6" name="Text Placeholder 5">
            <a:extLst>
              <a:ext uri="{FF2B5EF4-FFF2-40B4-BE49-F238E27FC236}">
                <a16:creationId xmlns:a16="http://schemas.microsoft.com/office/drawing/2014/main" id="{EFCB4DE7-809B-1F4B-9AE2-E2C6485FBF51}"/>
              </a:ext>
            </a:extLst>
          </p:cNvPr>
          <p:cNvSpPr>
            <a:spLocks noGrp="1"/>
          </p:cNvSpPr>
          <p:nvPr>
            <p:ph type="body" sz="quarter" idx="13"/>
          </p:nvPr>
        </p:nvSpPr>
        <p:spPr/>
        <p:txBody>
          <a:bodyPr>
            <a:normAutofit fontScale="77500" lnSpcReduction="20000"/>
          </a:bodyPr>
          <a:lstStyle/>
          <a:p>
            <a:r>
              <a:rPr lang="en-US"/>
              <a:t>AI-powered key client programs </a:t>
            </a:r>
          </a:p>
        </p:txBody>
      </p:sp>
      <p:sp>
        <p:nvSpPr>
          <p:cNvPr id="7" name="Rectangle 6">
            <a:extLst>
              <a:ext uri="{FF2B5EF4-FFF2-40B4-BE49-F238E27FC236}">
                <a16:creationId xmlns:a16="http://schemas.microsoft.com/office/drawing/2014/main" id="{F05B9780-4531-8CEA-1A8F-FC3DB9083724}"/>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8" name="Picture 7" descr="A black text on a black background&#10;&#10;Description automatically generated">
            <a:extLst>
              <a:ext uri="{FF2B5EF4-FFF2-40B4-BE49-F238E27FC236}">
                <a16:creationId xmlns:a16="http://schemas.microsoft.com/office/drawing/2014/main" id="{BF3068EC-7D42-3BC4-F76D-21756E3FE6CE}"/>
              </a:ext>
            </a:extLst>
          </p:cNvPr>
          <p:cNvPicPr>
            <a:picLocks noChangeAspect="1"/>
          </p:cNvPicPr>
          <p:nvPr/>
        </p:nvPicPr>
        <p:blipFill>
          <a:blip r:embed="rId3"/>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745200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83FA4-B46F-6083-BCFB-D0CA9B0243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555818-5B70-CE20-6B43-4ABF9B6BAAF5}"/>
              </a:ext>
            </a:extLst>
          </p:cNvPr>
          <p:cNvSpPr>
            <a:spLocks noGrp="1"/>
          </p:cNvSpPr>
          <p:nvPr>
            <p:ph type="title"/>
          </p:nvPr>
        </p:nvSpPr>
        <p:spPr>
          <a:xfrm>
            <a:off x="571500" y="864000"/>
            <a:ext cx="7297738" cy="457200"/>
          </a:xfrm>
        </p:spPr>
        <p:txBody>
          <a:bodyPr>
            <a:normAutofit fontScale="90000"/>
          </a:bodyPr>
          <a:lstStyle/>
          <a:p>
            <a:r>
              <a:rPr lang="en-US" dirty="0"/>
              <a:t>Activating Market Opportunity </a:t>
            </a:r>
          </a:p>
        </p:txBody>
      </p:sp>
      <p:cxnSp>
        <p:nvCxnSpPr>
          <p:cNvPr id="70" name="Straight Connector 69">
            <a:extLst>
              <a:ext uri="{FF2B5EF4-FFF2-40B4-BE49-F238E27FC236}">
                <a16:creationId xmlns:a16="http://schemas.microsoft.com/office/drawing/2014/main" id="{99800D7F-8369-3592-DDD3-99DB8DA14C3A}"/>
              </a:ext>
            </a:extLst>
          </p:cNvPr>
          <p:cNvCxnSpPr/>
          <p:nvPr/>
        </p:nvCxnSpPr>
        <p:spPr>
          <a:xfrm>
            <a:off x="8258842" y="2154633"/>
            <a:ext cx="0" cy="15854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5669079-7D02-57B7-33DB-651A558EAE49}"/>
              </a:ext>
            </a:extLst>
          </p:cNvPr>
          <p:cNvCxnSpPr/>
          <p:nvPr/>
        </p:nvCxnSpPr>
        <p:spPr>
          <a:xfrm>
            <a:off x="8258842" y="4556506"/>
            <a:ext cx="0" cy="14894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7" name="Rectangle 166">
            <a:extLst>
              <a:ext uri="{FF2B5EF4-FFF2-40B4-BE49-F238E27FC236}">
                <a16:creationId xmlns:a16="http://schemas.microsoft.com/office/drawing/2014/main" id="{60481208-0B43-062A-AA2A-B9EED130E300}"/>
              </a:ext>
            </a:extLst>
          </p:cNvPr>
          <p:cNvSpPr/>
          <p:nvPr/>
        </p:nvSpPr>
        <p:spPr>
          <a:xfrm>
            <a:off x="9489122" y="864000"/>
            <a:ext cx="2184718" cy="457200"/>
          </a:xfrm>
          <a:prstGeom prst="rect">
            <a:avLst/>
          </a:prstGeom>
          <a:solidFill>
            <a:schemeClr val="tx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Inter Tight"/>
                <a:ea typeface="+mn-ea"/>
                <a:cs typeface="+mn-cs"/>
              </a:rPr>
              <a:t>ILLUSTRATIVE</a:t>
            </a:r>
          </a:p>
        </p:txBody>
      </p:sp>
      <p:grpSp>
        <p:nvGrpSpPr>
          <p:cNvPr id="241" name="Group 240">
            <a:extLst>
              <a:ext uri="{FF2B5EF4-FFF2-40B4-BE49-F238E27FC236}">
                <a16:creationId xmlns:a16="http://schemas.microsoft.com/office/drawing/2014/main" id="{15B08AE3-CADB-F5F8-00CE-92A87160C06F}"/>
              </a:ext>
            </a:extLst>
          </p:cNvPr>
          <p:cNvGrpSpPr/>
          <p:nvPr/>
        </p:nvGrpSpPr>
        <p:grpSpPr>
          <a:xfrm>
            <a:off x="0" y="1523999"/>
            <a:ext cx="3382963" cy="3009901"/>
            <a:chOff x="0" y="1523999"/>
            <a:chExt cx="3382963" cy="3009901"/>
          </a:xfrm>
        </p:grpSpPr>
        <p:sp>
          <p:nvSpPr>
            <p:cNvPr id="7" name="Rectangle 6">
              <a:extLst>
                <a:ext uri="{FF2B5EF4-FFF2-40B4-BE49-F238E27FC236}">
                  <a16:creationId xmlns:a16="http://schemas.microsoft.com/office/drawing/2014/main" id="{0D218450-29BF-07ED-D625-A5E21C21A654}"/>
                </a:ext>
              </a:extLst>
            </p:cNvPr>
            <p:cNvSpPr/>
            <p:nvPr/>
          </p:nvSpPr>
          <p:spPr>
            <a:xfrm>
              <a:off x="0" y="1523999"/>
              <a:ext cx="3382963" cy="300990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a:ln>
                  <a:noFill/>
                </a:ln>
                <a:solidFill>
                  <a:prstClr val="white"/>
                </a:solidFill>
                <a:effectLst/>
                <a:uLnTx/>
                <a:uFillTx/>
                <a:latin typeface="Inter Tight"/>
                <a:ea typeface="+mn-ea"/>
                <a:cs typeface="+mn-cs"/>
              </a:endParaRPr>
            </a:p>
          </p:txBody>
        </p:sp>
        <p:sp>
          <p:nvSpPr>
            <p:cNvPr id="8" name="Text Placeholder 25">
              <a:extLst>
                <a:ext uri="{FF2B5EF4-FFF2-40B4-BE49-F238E27FC236}">
                  <a16:creationId xmlns:a16="http://schemas.microsoft.com/office/drawing/2014/main" id="{F08550DF-B4A7-2B6D-7480-D21BC9099358}"/>
                </a:ext>
              </a:extLst>
            </p:cNvPr>
            <p:cNvSpPr txBox="1">
              <a:spLocks/>
            </p:cNvSpPr>
            <p:nvPr/>
          </p:nvSpPr>
          <p:spPr>
            <a:xfrm>
              <a:off x="1126014" y="1721227"/>
              <a:ext cx="2055335" cy="184666"/>
            </a:xfrm>
            <a:prstGeom prst="rect">
              <a:avLst/>
            </a:prstGeom>
          </p:spPr>
          <p:txBody>
            <a:bodyPr wrap="square" lIns="0" tIns="0" rIns="0" bIns="0">
              <a:spAutoFit/>
            </a:bodyPr>
            <a:lstStyle>
              <a:lvl1pPr marL="180000" indent="-180000" algn="l" defTabSz="914400" rtl="0" eaLnBrk="1" latinLnBrk="0" hangingPunct="1">
                <a:lnSpc>
                  <a:spcPct val="114000"/>
                </a:lnSpc>
                <a:spcBef>
                  <a:spcPts val="0"/>
                </a:spcBef>
                <a:spcAft>
                  <a:spcPts val="1200"/>
                </a:spcAft>
                <a:buFont typeface="Wingdings" panose="05000000000000000000" pitchFamily="2" charset="2"/>
                <a:buChar char="§"/>
                <a:defRPr sz="1600" kern="1200">
                  <a:solidFill>
                    <a:srgbClr val="21396A"/>
                  </a:solidFill>
                  <a:latin typeface="+mn-lt"/>
                  <a:ea typeface="+mn-ea"/>
                  <a:cs typeface="+mn-cs"/>
                </a:defRPr>
              </a:lvl1pPr>
              <a:lvl2pPr marL="396000" indent="-180000" algn="l" defTabSz="914400" rtl="0" eaLnBrk="1" latinLnBrk="0" hangingPunct="1">
                <a:lnSpc>
                  <a:spcPct val="114000"/>
                </a:lnSpc>
                <a:spcBef>
                  <a:spcPts val="0"/>
                </a:spcBef>
                <a:spcAft>
                  <a:spcPts val="1200"/>
                </a:spcAft>
                <a:buFont typeface="Arial" panose="020B0604020202020204" pitchFamily="34" charset="0"/>
                <a:buChar char="̵"/>
                <a:defRPr sz="1600" kern="1200">
                  <a:solidFill>
                    <a:srgbClr val="21396A"/>
                  </a:solidFill>
                  <a:latin typeface="+mn-lt"/>
                  <a:ea typeface="+mn-ea"/>
                  <a:cs typeface="+mn-cs"/>
                </a:defRPr>
              </a:lvl2pPr>
              <a:lvl3pPr marL="576000" indent="-180000" algn="l" defTabSz="914400" rtl="0" eaLnBrk="1" latinLnBrk="0" hangingPunct="1">
                <a:lnSpc>
                  <a:spcPct val="114000"/>
                </a:lnSpc>
                <a:spcBef>
                  <a:spcPts val="0"/>
                </a:spcBef>
                <a:spcAft>
                  <a:spcPts val="1200"/>
                </a:spcAft>
                <a:buSzPct val="120000"/>
                <a:buFont typeface="Arial" panose="020B0604020202020204" pitchFamily="34" charset="0"/>
                <a:buChar char="•"/>
                <a:defRPr sz="1600" kern="1200">
                  <a:solidFill>
                    <a:srgbClr val="21396A"/>
                  </a:solidFill>
                  <a:latin typeface="+mn-lt"/>
                  <a:ea typeface="+mn-ea"/>
                  <a:cs typeface="+mn-cs"/>
                </a:defRPr>
              </a:lvl3pPr>
              <a:lvl4pPr marL="180000" indent="-180000" algn="l" defTabSz="914400" rtl="0" eaLnBrk="1" latinLnBrk="0" hangingPunct="1">
                <a:lnSpc>
                  <a:spcPct val="114000"/>
                </a:lnSpc>
                <a:spcBef>
                  <a:spcPts val="0"/>
                </a:spcBef>
                <a:spcAft>
                  <a:spcPts val="1200"/>
                </a:spcAft>
                <a:buClr>
                  <a:schemeClr val="bg2"/>
                </a:buClr>
                <a:buFont typeface="Wingdings" panose="05000000000000000000" pitchFamily="2" charset="2"/>
                <a:buChar char="§"/>
                <a:defRPr sz="1600" kern="1200">
                  <a:solidFill>
                    <a:srgbClr val="21396A"/>
                  </a:solidFill>
                  <a:latin typeface="+mn-lt"/>
                  <a:ea typeface="+mn-ea"/>
                  <a:cs typeface="+mn-cs"/>
                </a:defRPr>
              </a:lvl4pPr>
              <a:lvl5pPr marL="180000" indent="-180000" algn="l" defTabSz="914400" rtl="0" eaLnBrk="1" latinLnBrk="0" hangingPunct="1">
                <a:lnSpc>
                  <a:spcPct val="114000"/>
                </a:lnSpc>
                <a:spcBef>
                  <a:spcPts val="0"/>
                </a:spcBef>
                <a:spcAft>
                  <a:spcPts val="1200"/>
                </a:spcAft>
                <a:buClr>
                  <a:schemeClr val="accent4"/>
                </a:buClr>
                <a:buFont typeface="Wingdings" panose="05000000000000000000" pitchFamily="2" charset="2"/>
                <a:buChar char="§"/>
                <a:defRPr sz="1600" kern="1200">
                  <a:solidFill>
                    <a:srgbClr val="2139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Inter Tight"/>
                  <a:ea typeface="+mn-ea"/>
                  <a:cs typeface="+mn-cs"/>
                </a:rPr>
                <a:t>Energy &amp; Utilities</a:t>
              </a:r>
            </a:p>
          </p:txBody>
        </p:sp>
        <p:cxnSp>
          <p:nvCxnSpPr>
            <p:cNvPr id="11" name="Straight Connector 10">
              <a:extLst>
                <a:ext uri="{FF2B5EF4-FFF2-40B4-BE49-F238E27FC236}">
                  <a16:creationId xmlns:a16="http://schemas.microsoft.com/office/drawing/2014/main" id="{A412F9BA-71D7-3945-64A3-B1A8DBA6DB75}"/>
                </a:ext>
              </a:extLst>
            </p:cNvPr>
            <p:cNvCxnSpPr>
              <a:cxnSpLocks/>
            </p:cNvCxnSpPr>
            <p:nvPr/>
          </p:nvCxnSpPr>
          <p:spPr>
            <a:xfrm flipH="1">
              <a:off x="571501" y="2103121"/>
              <a:ext cx="259842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25">
              <a:extLst>
                <a:ext uri="{FF2B5EF4-FFF2-40B4-BE49-F238E27FC236}">
                  <a16:creationId xmlns:a16="http://schemas.microsoft.com/office/drawing/2014/main" id="{D664E709-FEFE-F613-120A-A2828AE144AC}"/>
                </a:ext>
              </a:extLst>
            </p:cNvPr>
            <p:cNvSpPr txBox="1">
              <a:spLocks/>
            </p:cNvSpPr>
            <p:nvPr/>
          </p:nvSpPr>
          <p:spPr>
            <a:xfrm>
              <a:off x="571500" y="2220748"/>
              <a:ext cx="2609849" cy="307777"/>
            </a:xfrm>
            <a:prstGeom prst="rect">
              <a:avLst/>
            </a:prstGeom>
          </p:spPr>
          <p:txBody>
            <a:bodyPr wrap="square" lIns="0" tIns="0" rIns="0" bIns="0">
              <a:spAutoFit/>
            </a:bodyPr>
            <a:lstStyle>
              <a:lvl1pPr marL="180000" indent="-180000" algn="l" defTabSz="914400" rtl="0" eaLnBrk="1" latinLnBrk="0" hangingPunct="1">
                <a:lnSpc>
                  <a:spcPct val="114000"/>
                </a:lnSpc>
                <a:spcBef>
                  <a:spcPts val="0"/>
                </a:spcBef>
                <a:spcAft>
                  <a:spcPts val="1200"/>
                </a:spcAft>
                <a:buFont typeface="Wingdings" panose="05000000000000000000" pitchFamily="2" charset="2"/>
                <a:buChar char="§"/>
                <a:defRPr sz="1600" kern="1200">
                  <a:solidFill>
                    <a:srgbClr val="21396A"/>
                  </a:solidFill>
                  <a:latin typeface="+mn-lt"/>
                  <a:ea typeface="+mn-ea"/>
                  <a:cs typeface="+mn-cs"/>
                </a:defRPr>
              </a:lvl1pPr>
              <a:lvl2pPr marL="396000" indent="-180000" algn="l" defTabSz="914400" rtl="0" eaLnBrk="1" latinLnBrk="0" hangingPunct="1">
                <a:lnSpc>
                  <a:spcPct val="114000"/>
                </a:lnSpc>
                <a:spcBef>
                  <a:spcPts val="0"/>
                </a:spcBef>
                <a:spcAft>
                  <a:spcPts val="1200"/>
                </a:spcAft>
                <a:buFont typeface="Arial" panose="020B0604020202020204" pitchFamily="34" charset="0"/>
                <a:buChar char="̵"/>
                <a:defRPr sz="1600" kern="1200">
                  <a:solidFill>
                    <a:srgbClr val="21396A"/>
                  </a:solidFill>
                  <a:latin typeface="+mn-lt"/>
                  <a:ea typeface="+mn-ea"/>
                  <a:cs typeface="+mn-cs"/>
                </a:defRPr>
              </a:lvl2pPr>
              <a:lvl3pPr marL="576000" indent="-180000" algn="l" defTabSz="914400" rtl="0" eaLnBrk="1" latinLnBrk="0" hangingPunct="1">
                <a:lnSpc>
                  <a:spcPct val="114000"/>
                </a:lnSpc>
                <a:spcBef>
                  <a:spcPts val="0"/>
                </a:spcBef>
                <a:spcAft>
                  <a:spcPts val="1200"/>
                </a:spcAft>
                <a:buSzPct val="120000"/>
                <a:buFont typeface="Arial" panose="020B0604020202020204" pitchFamily="34" charset="0"/>
                <a:buChar char="•"/>
                <a:defRPr sz="1600" kern="1200">
                  <a:solidFill>
                    <a:srgbClr val="21396A"/>
                  </a:solidFill>
                  <a:latin typeface="+mn-lt"/>
                  <a:ea typeface="+mn-ea"/>
                  <a:cs typeface="+mn-cs"/>
                </a:defRPr>
              </a:lvl3pPr>
              <a:lvl4pPr marL="180000" indent="-180000" algn="l" defTabSz="914400" rtl="0" eaLnBrk="1" latinLnBrk="0" hangingPunct="1">
                <a:lnSpc>
                  <a:spcPct val="114000"/>
                </a:lnSpc>
                <a:spcBef>
                  <a:spcPts val="0"/>
                </a:spcBef>
                <a:spcAft>
                  <a:spcPts val="1200"/>
                </a:spcAft>
                <a:buClr>
                  <a:schemeClr val="bg2"/>
                </a:buClr>
                <a:buFont typeface="Wingdings" panose="05000000000000000000" pitchFamily="2" charset="2"/>
                <a:buChar char="§"/>
                <a:defRPr sz="1600" kern="1200">
                  <a:solidFill>
                    <a:srgbClr val="21396A"/>
                  </a:solidFill>
                  <a:latin typeface="+mn-lt"/>
                  <a:ea typeface="+mn-ea"/>
                  <a:cs typeface="+mn-cs"/>
                </a:defRPr>
              </a:lvl4pPr>
              <a:lvl5pPr marL="180000" indent="-180000" algn="l" defTabSz="914400" rtl="0" eaLnBrk="1" latinLnBrk="0" hangingPunct="1">
                <a:lnSpc>
                  <a:spcPct val="114000"/>
                </a:lnSpc>
                <a:spcBef>
                  <a:spcPts val="0"/>
                </a:spcBef>
                <a:spcAft>
                  <a:spcPts val="1200"/>
                </a:spcAft>
                <a:buClr>
                  <a:schemeClr val="accent4"/>
                </a:buClr>
                <a:buFont typeface="Wingdings" panose="05000000000000000000" pitchFamily="2" charset="2"/>
                <a:buChar char="§"/>
                <a:defRPr sz="1600" kern="1200">
                  <a:solidFill>
                    <a:srgbClr val="2139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r Tight"/>
                  <a:ea typeface="+mn-ea"/>
                  <a:cs typeface="+mn-cs"/>
                </a:rPr>
                <a:t>According to Harbor’s 2024 Law Department Survey companies …</a:t>
              </a:r>
            </a:p>
          </p:txBody>
        </p:sp>
        <p:sp>
          <p:nvSpPr>
            <p:cNvPr id="22" name="Text Placeholder 25">
              <a:extLst>
                <a:ext uri="{FF2B5EF4-FFF2-40B4-BE49-F238E27FC236}">
                  <a16:creationId xmlns:a16="http://schemas.microsoft.com/office/drawing/2014/main" id="{DC496E4C-F1F0-823E-6EB6-A2534FBB09E6}"/>
                </a:ext>
              </a:extLst>
            </p:cNvPr>
            <p:cNvSpPr txBox="1">
              <a:spLocks/>
            </p:cNvSpPr>
            <p:nvPr/>
          </p:nvSpPr>
          <p:spPr>
            <a:xfrm>
              <a:off x="1944176" y="2989030"/>
              <a:ext cx="1237172" cy="461665"/>
            </a:xfrm>
            <a:prstGeom prst="rect">
              <a:avLst/>
            </a:prstGeom>
          </p:spPr>
          <p:txBody>
            <a:bodyPr wrap="square" lIns="0" tIns="0" rIns="0" bIns="0">
              <a:spAutoFit/>
            </a:bodyPr>
            <a:lstStyle>
              <a:lvl1pPr marL="180000" indent="-180000" algn="l" defTabSz="914400" rtl="0" eaLnBrk="1" latinLnBrk="0" hangingPunct="1">
                <a:lnSpc>
                  <a:spcPct val="114000"/>
                </a:lnSpc>
                <a:spcBef>
                  <a:spcPts val="0"/>
                </a:spcBef>
                <a:spcAft>
                  <a:spcPts val="1200"/>
                </a:spcAft>
                <a:buFont typeface="Wingdings" panose="05000000000000000000" pitchFamily="2" charset="2"/>
                <a:buChar char="§"/>
                <a:defRPr sz="1600" kern="1200">
                  <a:solidFill>
                    <a:srgbClr val="21396A"/>
                  </a:solidFill>
                  <a:latin typeface="+mn-lt"/>
                  <a:ea typeface="+mn-ea"/>
                  <a:cs typeface="+mn-cs"/>
                </a:defRPr>
              </a:lvl1pPr>
              <a:lvl2pPr marL="396000" indent="-180000" algn="l" defTabSz="914400" rtl="0" eaLnBrk="1" latinLnBrk="0" hangingPunct="1">
                <a:lnSpc>
                  <a:spcPct val="114000"/>
                </a:lnSpc>
                <a:spcBef>
                  <a:spcPts val="0"/>
                </a:spcBef>
                <a:spcAft>
                  <a:spcPts val="1200"/>
                </a:spcAft>
                <a:buFont typeface="Arial" panose="020B0604020202020204" pitchFamily="34" charset="0"/>
                <a:buChar char="̵"/>
                <a:defRPr sz="1600" kern="1200">
                  <a:solidFill>
                    <a:srgbClr val="21396A"/>
                  </a:solidFill>
                  <a:latin typeface="+mn-lt"/>
                  <a:ea typeface="+mn-ea"/>
                  <a:cs typeface="+mn-cs"/>
                </a:defRPr>
              </a:lvl2pPr>
              <a:lvl3pPr marL="576000" indent="-180000" algn="l" defTabSz="914400" rtl="0" eaLnBrk="1" latinLnBrk="0" hangingPunct="1">
                <a:lnSpc>
                  <a:spcPct val="114000"/>
                </a:lnSpc>
                <a:spcBef>
                  <a:spcPts val="0"/>
                </a:spcBef>
                <a:spcAft>
                  <a:spcPts val="1200"/>
                </a:spcAft>
                <a:buSzPct val="120000"/>
                <a:buFont typeface="Arial" panose="020B0604020202020204" pitchFamily="34" charset="0"/>
                <a:buChar char="•"/>
                <a:defRPr sz="1600" kern="1200">
                  <a:solidFill>
                    <a:srgbClr val="21396A"/>
                  </a:solidFill>
                  <a:latin typeface="+mn-lt"/>
                  <a:ea typeface="+mn-ea"/>
                  <a:cs typeface="+mn-cs"/>
                </a:defRPr>
              </a:lvl3pPr>
              <a:lvl4pPr marL="180000" indent="-180000" algn="l" defTabSz="914400" rtl="0" eaLnBrk="1" latinLnBrk="0" hangingPunct="1">
                <a:lnSpc>
                  <a:spcPct val="114000"/>
                </a:lnSpc>
                <a:spcBef>
                  <a:spcPts val="0"/>
                </a:spcBef>
                <a:spcAft>
                  <a:spcPts val="1200"/>
                </a:spcAft>
                <a:buClr>
                  <a:schemeClr val="bg2"/>
                </a:buClr>
                <a:buFont typeface="Wingdings" panose="05000000000000000000" pitchFamily="2" charset="2"/>
                <a:buChar char="§"/>
                <a:defRPr sz="1600" kern="1200">
                  <a:solidFill>
                    <a:srgbClr val="21396A"/>
                  </a:solidFill>
                  <a:latin typeface="+mn-lt"/>
                  <a:ea typeface="+mn-ea"/>
                  <a:cs typeface="+mn-cs"/>
                </a:defRPr>
              </a:lvl4pPr>
              <a:lvl5pPr marL="180000" indent="-180000" algn="l" defTabSz="914400" rtl="0" eaLnBrk="1" latinLnBrk="0" hangingPunct="1">
                <a:lnSpc>
                  <a:spcPct val="114000"/>
                </a:lnSpc>
                <a:spcBef>
                  <a:spcPts val="0"/>
                </a:spcBef>
                <a:spcAft>
                  <a:spcPts val="1200"/>
                </a:spcAft>
                <a:buClr>
                  <a:schemeClr val="accent4"/>
                </a:buClr>
                <a:buFont typeface="Wingdings" panose="05000000000000000000" pitchFamily="2" charset="2"/>
                <a:buChar char="§"/>
                <a:defRPr sz="1600" kern="1200">
                  <a:solidFill>
                    <a:srgbClr val="2139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r Tight"/>
                  <a:ea typeface="+mn-ea"/>
                  <a:cs typeface="+mn-cs"/>
                </a:rPr>
                <a:t>anticipate an </a:t>
              </a:r>
              <a:r>
                <a:rPr kumimoji="0" lang="en-US" sz="1000" b="1" i="0" u="none" strike="noStrike" kern="1200" cap="none" spc="0" normalizeH="0" baseline="0" noProof="0">
                  <a:ln>
                    <a:noFill/>
                  </a:ln>
                  <a:solidFill>
                    <a:prstClr val="white"/>
                  </a:solidFill>
                  <a:effectLst/>
                  <a:uLnTx/>
                  <a:uFillTx/>
                  <a:latin typeface="Inter Tight"/>
                  <a:ea typeface="+mn-ea"/>
                  <a:cs typeface="+mn-cs"/>
                </a:rPr>
                <a:t>increase </a:t>
              </a:r>
              <a:br>
                <a:rPr kumimoji="0" lang="en-US" sz="1000" b="1" i="0" u="none" strike="noStrike" kern="1200" cap="none" spc="0" normalizeH="0" baseline="0" noProof="0">
                  <a:ln>
                    <a:noFill/>
                  </a:ln>
                  <a:solidFill>
                    <a:prstClr val="white"/>
                  </a:solidFill>
                  <a:effectLst/>
                  <a:uLnTx/>
                  <a:uFillTx/>
                  <a:latin typeface="Inter Tight"/>
                  <a:ea typeface="+mn-ea"/>
                  <a:cs typeface="+mn-cs"/>
                </a:rPr>
              </a:br>
              <a:r>
                <a:rPr kumimoji="0" lang="en-US" sz="1000" b="1" i="0" u="none" strike="noStrike" kern="1200" cap="none" spc="0" normalizeH="0" baseline="0" noProof="0">
                  <a:ln>
                    <a:noFill/>
                  </a:ln>
                  <a:solidFill>
                    <a:prstClr val="white"/>
                  </a:solidFill>
                  <a:effectLst/>
                  <a:uLnTx/>
                  <a:uFillTx/>
                  <a:latin typeface="Inter Tight"/>
                  <a:ea typeface="+mn-ea"/>
                  <a:cs typeface="+mn-cs"/>
                </a:rPr>
                <a:t>in Regulatory work </a:t>
              </a:r>
              <a:br>
                <a:rPr kumimoji="0" lang="en-US" sz="1000" b="1" i="0" u="none" strike="noStrike" kern="1200" cap="none" spc="0" normalizeH="0" baseline="0" noProof="0">
                  <a:ln>
                    <a:noFill/>
                  </a:ln>
                  <a:solidFill>
                    <a:prstClr val="white"/>
                  </a:solidFill>
                  <a:effectLst/>
                  <a:uLnTx/>
                  <a:uFillTx/>
                  <a:latin typeface="Inter Tight"/>
                  <a:ea typeface="+mn-ea"/>
                  <a:cs typeface="+mn-cs"/>
                </a:rPr>
              </a:br>
              <a:r>
                <a:rPr kumimoji="0" lang="en-US" sz="1000" b="1" i="0" u="none" strike="noStrike" kern="1200" cap="none" spc="0" normalizeH="0" baseline="0" noProof="0">
                  <a:ln>
                    <a:noFill/>
                  </a:ln>
                  <a:solidFill>
                    <a:prstClr val="white"/>
                  </a:solidFill>
                  <a:effectLst/>
                  <a:uLnTx/>
                  <a:uFillTx/>
                  <a:latin typeface="Inter Tight"/>
                  <a:ea typeface="+mn-ea"/>
                  <a:cs typeface="+mn-cs"/>
                </a:rPr>
                <a:t>in 2025</a:t>
              </a:r>
            </a:p>
          </p:txBody>
        </p:sp>
        <p:grpSp>
          <p:nvGrpSpPr>
            <p:cNvPr id="26" name="Group 25">
              <a:extLst>
                <a:ext uri="{FF2B5EF4-FFF2-40B4-BE49-F238E27FC236}">
                  <a16:creationId xmlns:a16="http://schemas.microsoft.com/office/drawing/2014/main" id="{68CD6A90-4740-D40C-3F6F-D573A1AA9F65}"/>
                </a:ext>
              </a:extLst>
            </p:cNvPr>
            <p:cNvGrpSpPr/>
            <p:nvPr/>
          </p:nvGrpSpPr>
          <p:grpSpPr>
            <a:xfrm>
              <a:off x="571500" y="2634393"/>
              <a:ext cx="1170939" cy="1170939"/>
              <a:chOff x="571500" y="2728852"/>
              <a:chExt cx="849630" cy="849630"/>
            </a:xfrm>
          </p:grpSpPr>
          <p:graphicFrame>
            <p:nvGraphicFramePr>
              <p:cNvPr id="21" name="Chart 20">
                <a:extLst>
                  <a:ext uri="{FF2B5EF4-FFF2-40B4-BE49-F238E27FC236}">
                    <a16:creationId xmlns:a16="http://schemas.microsoft.com/office/drawing/2014/main" id="{2886EED0-CC23-5912-3679-DC3EA11B9C18}"/>
                  </a:ext>
                </a:extLst>
              </p:cNvPr>
              <p:cNvGraphicFramePr/>
              <p:nvPr/>
            </p:nvGraphicFramePr>
            <p:xfrm>
              <a:off x="571500" y="2728852"/>
              <a:ext cx="849630" cy="84963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 Placeholder 25">
                <a:extLst>
                  <a:ext uri="{FF2B5EF4-FFF2-40B4-BE49-F238E27FC236}">
                    <a16:creationId xmlns:a16="http://schemas.microsoft.com/office/drawing/2014/main" id="{F468E1E5-534C-C02C-C01A-00A7CFEF2F36}"/>
                  </a:ext>
                </a:extLst>
              </p:cNvPr>
              <p:cNvSpPr txBox="1">
                <a:spLocks/>
              </p:cNvSpPr>
              <p:nvPr/>
            </p:nvSpPr>
            <p:spPr>
              <a:xfrm>
                <a:off x="864880" y="3075504"/>
                <a:ext cx="262869" cy="156326"/>
              </a:xfrm>
              <a:prstGeom prst="rect">
                <a:avLst/>
              </a:prstGeom>
            </p:spPr>
            <p:txBody>
              <a:bodyPr wrap="none" lIns="0" tIns="0" rIns="0" bIns="0">
                <a:spAutoFit/>
              </a:bodyPr>
              <a:lstStyle>
                <a:lvl1pPr marL="180000" indent="-180000" algn="l" defTabSz="914400" rtl="0" eaLnBrk="1" latinLnBrk="0" hangingPunct="1">
                  <a:lnSpc>
                    <a:spcPct val="114000"/>
                  </a:lnSpc>
                  <a:spcBef>
                    <a:spcPts val="0"/>
                  </a:spcBef>
                  <a:spcAft>
                    <a:spcPts val="1200"/>
                  </a:spcAft>
                  <a:buFont typeface="Wingdings" panose="05000000000000000000" pitchFamily="2" charset="2"/>
                  <a:buChar char="§"/>
                  <a:defRPr sz="1600" kern="1200">
                    <a:solidFill>
                      <a:srgbClr val="21396A"/>
                    </a:solidFill>
                    <a:latin typeface="+mn-lt"/>
                    <a:ea typeface="+mn-ea"/>
                    <a:cs typeface="+mn-cs"/>
                  </a:defRPr>
                </a:lvl1pPr>
                <a:lvl2pPr marL="396000" indent="-180000" algn="l" defTabSz="914400" rtl="0" eaLnBrk="1" latinLnBrk="0" hangingPunct="1">
                  <a:lnSpc>
                    <a:spcPct val="114000"/>
                  </a:lnSpc>
                  <a:spcBef>
                    <a:spcPts val="0"/>
                  </a:spcBef>
                  <a:spcAft>
                    <a:spcPts val="1200"/>
                  </a:spcAft>
                  <a:buFont typeface="Arial" panose="020B0604020202020204" pitchFamily="34" charset="0"/>
                  <a:buChar char="̵"/>
                  <a:defRPr sz="1600" kern="1200">
                    <a:solidFill>
                      <a:srgbClr val="21396A"/>
                    </a:solidFill>
                    <a:latin typeface="+mn-lt"/>
                    <a:ea typeface="+mn-ea"/>
                    <a:cs typeface="+mn-cs"/>
                  </a:defRPr>
                </a:lvl2pPr>
                <a:lvl3pPr marL="576000" indent="-180000" algn="l" defTabSz="914400" rtl="0" eaLnBrk="1" latinLnBrk="0" hangingPunct="1">
                  <a:lnSpc>
                    <a:spcPct val="114000"/>
                  </a:lnSpc>
                  <a:spcBef>
                    <a:spcPts val="0"/>
                  </a:spcBef>
                  <a:spcAft>
                    <a:spcPts val="1200"/>
                  </a:spcAft>
                  <a:buSzPct val="120000"/>
                  <a:buFont typeface="Arial" panose="020B0604020202020204" pitchFamily="34" charset="0"/>
                  <a:buChar char="•"/>
                  <a:defRPr sz="1600" kern="1200">
                    <a:solidFill>
                      <a:srgbClr val="21396A"/>
                    </a:solidFill>
                    <a:latin typeface="+mn-lt"/>
                    <a:ea typeface="+mn-ea"/>
                    <a:cs typeface="+mn-cs"/>
                  </a:defRPr>
                </a:lvl3pPr>
                <a:lvl4pPr marL="180000" indent="-180000" algn="l" defTabSz="914400" rtl="0" eaLnBrk="1" latinLnBrk="0" hangingPunct="1">
                  <a:lnSpc>
                    <a:spcPct val="114000"/>
                  </a:lnSpc>
                  <a:spcBef>
                    <a:spcPts val="0"/>
                  </a:spcBef>
                  <a:spcAft>
                    <a:spcPts val="1200"/>
                  </a:spcAft>
                  <a:buClr>
                    <a:schemeClr val="bg2"/>
                  </a:buClr>
                  <a:buFont typeface="Wingdings" panose="05000000000000000000" pitchFamily="2" charset="2"/>
                  <a:buChar char="§"/>
                  <a:defRPr sz="1600" kern="1200">
                    <a:solidFill>
                      <a:srgbClr val="21396A"/>
                    </a:solidFill>
                    <a:latin typeface="+mn-lt"/>
                    <a:ea typeface="+mn-ea"/>
                    <a:cs typeface="+mn-cs"/>
                  </a:defRPr>
                </a:lvl4pPr>
                <a:lvl5pPr marL="180000" indent="-180000" algn="l" defTabSz="914400" rtl="0" eaLnBrk="1" latinLnBrk="0" hangingPunct="1">
                  <a:lnSpc>
                    <a:spcPct val="114000"/>
                  </a:lnSpc>
                  <a:spcBef>
                    <a:spcPts val="0"/>
                  </a:spcBef>
                  <a:spcAft>
                    <a:spcPts val="1200"/>
                  </a:spcAft>
                  <a:buClr>
                    <a:schemeClr val="accent4"/>
                  </a:buClr>
                  <a:buFont typeface="Wingdings" panose="05000000000000000000" pitchFamily="2" charset="2"/>
                  <a:buChar char="§"/>
                  <a:defRPr sz="1600" kern="1200">
                    <a:solidFill>
                      <a:srgbClr val="2139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Inter Tight"/>
                    <a:ea typeface="+mn-ea"/>
                    <a:cs typeface="+mn-cs"/>
                  </a:rPr>
                  <a:t>78%</a:t>
                </a:r>
              </a:p>
            </p:txBody>
          </p:sp>
        </p:grpSp>
        <p:grpSp>
          <p:nvGrpSpPr>
            <p:cNvPr id="232" name="Group 231">
              <a:extLst>
                <a:ext uri="{FF2B5EF4-FFF2-40B4-BE49-F238E27FC236}">
                  <a16:creationId xmlns:a16="http://schemas.microsoft.com/office/drawing/2014/main" id="{EF8907FD-AB50-0113-4715-689F44A86733}"/>
                </a:ext>
              </a:extLst>
            </p:cNvPr>
            <p:cNvGrpSpPr/>
            <p:nvPr/>
          </p:nvGrpSpPr>
          <p:grpSpPr>
            <a:xfrm>
              <a:off x="571501" y="1578611"/>
              <a:ext cx="469899" cy="469899"/>
              <a:chOff x="571501" y="1578611"/>
              <a:chExt cx="469899" cy="469899"/>
            </a:xfrm>
          </p:grpSpPr>
          <p:sp>
            <p:nvSpPr>
              <p:cNvPr id="9" name="Oval 8">
                <a:extLst>
                  <a:ext uri="{FF2B5EF4-FFF2-40B4-BE49-F238E27FC236}">
                    <a16:creationId xmlns:a16="http://schemas.microsoft.com/office/drawing/2014/main" id="{3AA14B4F-DCE6-8A16-DF6D-68C8D30DE1A2}"/>
                  </a:ext>
                </a:extLst>
              </p:cNvPr>
              <p:cNvSpPr/>
              <p:nvPr/>
            </p:nvSpPr>
            <p:spPr>
              <a:xfrm>
                <a:off x="571501" y="1578611"/>
                <a:ext cx="469899" cy="469899"/>
              </a:xfrm>
              <a:prstGeom prst="ellips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Inter Tight"/>
                  <a:ea typeface="+mn-ea"/>
                  <a:cs typeface="+mn-cs"/>
                </a:endParaRPr>
              </a:p>
            </p:txBody>
          </p:sp>
          <p:grpSp>
            <p:nvGrpSpPr>
              <p:cNvPr id="168" name="Graphic 7">
                <a:extLst>
                  <a:ext uri="{FF2B5EF4-FFF2-40B4-BE49-F238E27FC236}">
                    <a16:creationId xmlns:a16="http://schemas.microsoft.com/office/drawing/2014/main" id="{A16FD29C-2EA9-63E3-764C-7F61FDCEB2B9}"/>
                  </a:ext>
                </a:extLst>
              </p:cNvPr>
              <p:cNvGrpSpPr/>
              <p:nvPr/>
            </p:nvGrpSpPr>
            <p:grpSpPr>
              <a:xfrm>
                <a:off x="684644" y="1691754"/>
                <a:ext cx="243612" cy="243612"/>
                <a:chOff x="10457394" y="1341188"/>
                <a:chExt cx="274666" cy="274666"/>
              </a:xfrm>
              <a:noFill/>
            </p:grpSpPr>
            <p:sp>
              <p:nvSpPr>
                <p:cNvPr id="169" name="Graphic 7">
                  <a:extLst>
                    <a:ext uri="{FF2B5EF4-FFF2-40B4-BE49-F238E27FC236}">
                      <a16:creationId xmlns:a16="http://schemas.microsoft.com/office/drawing/2014/main" id="{75EB59A2-8F25-4259-4AC4-BA813BC85101}"/>
                    </a:ext>
                  </a:extLst>
                </p:cNvPr>
                <p:cNvSpPr/>
                <p:nvPr/>
              </p:nvSpPr>
              <p:spPr>
                <a:xfrm>
                  <a:off x="10457394" y="1341188"/>
                  <a:ext cx="274666" cy="251379"/>
                </a:xfrm>
                <a:custGeom>
                  <a:avLst/>
                  <a:gdLst>
                    <a:gd name="connsiteX0" fmla="*/ 190117 w 274666"/>
                    <a:gd name="connsiteY0" fmla="*/ 223913 h 251379"/>
                    <a:gd name="connsiteX1" fmla="*/ 217584 w 274666"/>
                    <a:gd name="connsiteY1" fmla="*/ 251380 h 251379"/>
                    <a:gd name="connsiteX2" fmla="*/ 251380 w 274666"/>
                    <a:gd name="connsiteY2" fmla="*/ 217584 h 251379"/>
                    <a:gd name="connsiteX3" fmla="*/ 223913 w 274666"/>
                    <a:gd name="connsiteY3" fmla="*/ 190117 h 251379"/>
                    <a:gd name="connsiteX4" fmla="*/ 235855 w 274666"/>
                    <a:gd name="connsiteY4" fmla="*/ 155246 h 251379"/>
                    <a:gd name="connsiteX5" fmla="*/ 274667 w 274666"/>
                    <a:gd name="connsiteY5" fmla="*/ 155246 h 251379"/>
                    <a:gd name="connsiteX6" fmla="*/ 274667 w 274666"/>
                    <a:gd name="connsiteY6" fmla="*/ 119420 h 251379"/>
                    <a:gd name="connsiteX7" fmla="*/ 235855 w 274666"/>
                    <a:gd name="connsiteY7" fmla="*/ 119420 h 251379"/>
                    <a:gd name="connsiteX8" fmla="*/ 223913 w 274666"/>
                    <a:gd name="connsiteY8" fmla="*/ 84550 h 251379"/>
                    <a:gd name="connsiteX9" fmla="*/ 251380 w 274666"/>
                    <a:gd name="connsiteY9" fmla="*/ 57083 h 251379"/>
                    <a:gd name="connsiteX10" fmla="*/ 217584 w 274666"/>
                    <a:gd name="connsiteY10" fmla="*/ 23287 h 251379"/>
                    <a:gd name="connsiteX11" fmla="*/ 190117 w 274666"/>
                    <a:gd name="connsiteY11" fmla="*/ 50754 h 251379"/>
                    <a:gd name="connsiteX12" fmla="*/ 155246 w 274666"/>
                    <a:gd name="connsiteY12" fmla="*/ 38812 h 251379"/>
                    <a:gd name="connsiteX13" fmla="*/ 155246 w 274666"/>
                    <a:gd name="connsiteY13" fmla="*/ 0 h 251379"/>
                    <a:gd name="connsiteX14" fmla="*/ 119420 w 274666"/>
                    <a:gd name="connsiteY14" fmla="*/ 0 h 251379"/>
                    <a:gd name="connsiteX15" fmla="*/ 119420 w 274666"/>
                    <a:gd name="connsiteY15" fmla="*/ 38812 h 251379"/>
                    <a:gd name="connsiteX16" fmla="*/ 84549 w 274666"/>
                    <a:gd name="connsiteY16" fmla="*/ 50754 h 251379"/>
                    <a:gd name="connsiteX17" fmla="*/ 57083 w 274666"/>
                    <a:gd name="connsiteY17" fmla="*/ 23287 h 251379"/>
                    <a:gd name="connsiteX18" fmla="*/ 23287 w 274666"/>
                    <a:gd name="connsiteY18" fmla="*/ 57083 h 251379"/>
                    <a:gd name="connsiteX19" fmla="*/ 50754 w 274666"/>
                    <a:gd name="connsiteY19" fmla="*/ 84550 h 251379"/>
                    <a:gd name="connsiteX20" fmla="*/ 38812 w 274666"/>
                    <a:gd name="connsiteY20" fmla="*/ 119420 h 251379"/>
                    <a:gd name="connsiteX21" fmla="*/ 0 w 274666"/>
                    <a:gd name="connsiteY21" fmla="*/ 119420 h 251379"/>
                    <a:gd name="connsiteX22" fmla="*/ 0 w 274666"/>
                    <a:gd name="connsiteY22" fmla="*/ 155246 h 251379"/>
                    <a:gd name="connsiteX23" fmla="*/ 38812 w 274666"/>
                    <a:gd name="connsiteY23" fmla="*/ 155246 h 251379"/>
                    <a:gd name="connsiteX24" fmla="*/ 50754 w 274666"/>
                    <a:gd name="connsiteY24" fmla="*/ 190117 h 251379"/>
                    <a:gd name="connsiteX25" fmla="*/ 23287 w 274666"/>
                    <a:gd name="connsiteY25" fmla="*/ 217584 h 251379"/>
                    <a:gd name="connsiteX26" fmla="*/ 57083 w 274666"/>
                    <a:gd name="connsiteY26" fmla="*/ 251380 h 251379"/>
                    <a:gd name="connsiteX27" fmla="*/ 84549 w 274666"/>
                    <a:gd name="connsiteY27" fmla="*/ 223913 h 25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4666" h="251379">
                      <a:moveTo>
                        <a:pt x="190117" y="223913"/>
                      </a:moveTo>
                      <a:lnTo>
                        <a:pt x="217584" y="251380"/>
                      </a:lnTo>
                      <a:lnTo>
                        <a:pt x="251380" y="217584"/>
                      </a:lnTo>
                      <a:lnTo>
                        <a:pt x="223913" y="190117"/>
                      </a:lnTo>
                      <a:cubicBezTo>
                        <a:pt x="229287" y="181280"/>
                        <a:pt x="233347" y="165636"/>
                        <a:pt x="235855" y="155246"/>
                      </a:cubicBezTo>
                      <a:lnTo>
                        <a:pt x="274667" y="155246"/>
                      </a:lnTo>
                      <a:lnTo>
                        <a:pt x="274667" y="119420"/>
                      </a:lnTo>
                      <a:lnTo>
                        <a:pt x="235855" y="119420"/>
                      </a:lnTo>
                      <a:cubicBezTo>
                        <a:pt x="233347" y="109031"/>
                        <a:pt x="229287" y="93387"/>
                        <a:pt x="223913" y="84550"/>
                      </a:cubicBezTo>
                      <a:lnTo>
                        <a:pt x="251380" y="57083"/>
                      </a:lnTo>
                      <a:lnTo>
                        <a:pt x="217584" y="23287"/>
                      </a:lnTo>
                      <a:lnTo>
                        <a:pt x="190117" y="50754"/>
                      </a:lnTo>
                      <a:cubicBezTo>
                        <a:pt x="181280" y="45380"/>
                        <a:pt x="165636" y="41319"/>
                        <a:pt x="155246" y="38812"/>
                      </a:cubicBezTo>
                      <a:lnTo>
                        <a:pt x="155246" y="0"/>
                      </a:lnTo>
                      <a:lnTo>
                        <a:pt x="119420" y="0"/>
                      </a:lnTo>
                      <a:lnTo>
                        <a:pt x="119420" y="38812"/>
                      </a:lnTo>
                      <a:cubicBezTo>
                        <a:pt x="109031" y="41319"/>
                        <a:pt x="93387" y="45380"/>
                        <a:pt x="84549" y="50754"/>
                      </a:cubicBezTo>
                      <a:lnTo>
                        <a:pt x="57083" y="23287"/>
                      </a:lnTo>
                      <a:lnTo>
                        <a:pt x="23287" y="57083"/>
                      </a:lnTo>
                      <a:lnTo>
                        <a:pt x="50754" y="84550"/>
                      </a:lnTo>
                      <a:cubicBezTo>
                        <a:pt x="45380" y="93387"/>
                        <a:pt x="41319" y="109031"/>
                        <a:pt x="38812" y="119420"/>
                      </a:cubicBezTo>
                      <a:lnTo>
                        <a:pt x="0" y="119420"/>
                      </a:lnTo>
                      <a:lnTo>
                        <a:pt x="0" y="155246"/>
                      </a:lnTo>
                      <a:lnTo>
                        <a:pt x="38812" y="155246"/>
                      </a:lnTo>
                      <a:cubicBezTo>
                        <a:pt x="41319" y="165636"/>
                        <a:pt x="45380" y="181280"/>
                        <a:pt x="50754" y="190117"/>
                      </a:cubicBezTo>
                      <a:lnTo>
                        <a:pt x="23287" y="217584"/>
                      </a:lnTo>
                      <a:lnTo>
                        <a:pt x="57083" y="251380"/>
                      </a:lnTo>
                      <a:lnTo>
                        <a:pt x="84549" y="223913"/>
                      </a:lnTo>
                    </a:path>
                  </a:pathLst>
                </a:custGeom>
                <a:noFill/>
                <a:ln w="952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70" name="Graphic 7">
                  <a:extLst>
                    <a:ext uri="{FF2B5EF4-FFF2-40B4-BE49-F238E27FC236}">
                      <a16:creationId xmlns:a16="http://schemas.microsoft.com/office/drawing/2014/main" id="{0918E032-52CB-5211-0FDC-42B407D9691F}"/>
                    </a:ext>
                  </a:extLst>
                </p:cNvPr>
                <p:cNvSpPr/>
                <p:nvPr/>
              </p:nvSpPr>
              <p:spPr>
                <a:xfrm>
                  <a:off x="10576815" y="1580029"/>
                  <a:ext cx="35826" cy="11942"/>
                </a:xfrm>
                <a:custGeom>
                  <a:avLst/>
                  <a:gdLst>
                    <a:gd name="connsiteX0" fmla="*/ 0 w 35826"/>
                    <a:gd name="connsiteY0" fmla="*/ 0 h 11942"/>
                    <a:gd name="connsiteX1" fmla="*/ 35826 w 35826"/>
                    <a:gd name="connsiteY1" fmla="*/ 0 h 11942"/>
                  </a:gdLst>
                  <a:ahLst/>
                  <a:cxnLst>
                    <a:cxn ang="0">
                      <a:pos x="connsiteX0" y="connsiteY0"/>
                    </a:cxn>
                    <a:cxn ang="0">
                      <a:pos x="connsiteX1" y="connsiteY1"/>
                    </a:cxn>
                  </a:cxnLst>
                  <a:rect l="l" t="t" r="r" b="b"/>
                  <a:pathLst>
                    <a:path w="35826" h="11942">
                      <a:moveTo>
                        <a:pt x="0" y="0"/>
                      </a:moveTo>
                      <a:lnTo>
                        <a:pt x="35826" y="0"/>
                      </a:lnTo>
                    </a:path>
                  </a:pathLst>
                </a:custGeom>
                <a:ln w="952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71" name="Graphic 7">
                  <a:extLst>
                    <a:ext uri="{FF2B5EF4-FFF2-40B4-BE49-F238E27FC236}">
                      <a16:creationId xmlns:a16="http://schemas.microsoft.com/office/drawing/2014/main" id="{6B02D429-0F22-5C13-AB6D-9A3011646D43}"/>
                    </a:ext>
                  </a:extLst>
                </p:cNvPr>
                <p:cNvSpPr/>
                <p:nvPr/>
              </p:nvSpPr>
              <p:spPr>
                <a:xfrm>
                  <a:off x="10576815" y="1603913"/>
                  <a:ext cx="35826" cy="11942"/>
                </a:xfrm>
                <a:custGeom>
                  <a:avLst/>
                  <a:gdLst>
                    <a:gd name="connsiteX0" fmla="*/ 0 w 35826"/>
                    <a:gd name="connsiteY0" fmla="*/ 0 h 11942"/>
                    <a:gd name="connsiteX1" fmla="*/ 35826 w 35826"/>
                    <a:gd name="connsiteY1" fmla="*/ 0 h 11942"/>
                  </a:gdLst>
                  <a:ahLst/>
                  <a:cxnLst>
                    <a:cxn ang="0">
                      <a:pos x="connsiteX0" y="connsiteY0"/>
                    </a:cxn>
                    <a:cxn ang="0">
                      <a:pos x="connsiteX1" y="connsiteY1"/>
                    </a:cxn>
                  </a:cxnLst>
                  <a:rect l="l" t="t" r="r" b="b"/>
                  <a:pathLst>
                    <a:path w="35826" h="11942">
                      <a:moveTo>
                        <a:pt x="0" y="0"/>
                      </a:moveTo>
                      <a:lnTo>
                        <a:pt x="35826" y="0"/>
                      </a:lnTo>
                    </a:path>
                  </a:pathLst>
                </a:custGeom>
                <a:ln w="952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72" name="Graphic 7">
                  <a:extLst>
                    <a:ext uri="{FF2B5EF4-FFF2-40B4-BE49-F238E27FC236}">
                      <a16:creationId xmlns:a16="http://schemas.microsoft.com/office/drawing/2014/main" id="{02F836ED-2D0B-63FF-671A-9BC09DA2B00E}"/>
                    </a:ext>
                  </a:extLst>
                </p:cNvPr>
                <p:cNvSpPr/>
                <p:nvPr/>
              </p:nvSpPr>
              <p:spPr>
                <a:xfrm>
                  <a:off x="10594728" y="1603913"/>
                  <a:ext cx="11942" cy="11942"/>
                </a:xfrm>
                <a:custGeom>
                  <a:avLst/>
                  <a:gdLst>
                    <a:gd name="connsiteX0" fmla="*/ 0 w 11942"/>
                    <a:gd name="connsiteY0" fmla="*/ 0 h 11942"/>
                    <a:gd name="connsiteX1" fmla="*/ 0 w 11942"/>
                    <a:gd name="connsiteY1" fmla="*/ 11942 h 11942"/>
                  </a:gdLst>
                  <a:ahLst/>
                  <a:cxnLst>
                    <a:cxn ang="0">
                      <a:pos x="connsiteX0" y="connsiteY0"/>
                    </a:cxn>
                    <a:cxn ang="0">
                      <a:pos x="connsiteX1" y="connsiteY1"/>
                    </a:cxn>
                  </a:cxnLst>
                  <a:rect l="l" t="t" r="r" b="b"/>
                  <a:pathLst>
                    <a:path w="11942" h="11942">
                      <a:moveTo>
                        <a:pt x="0" y="0"/>
                      </a:moveTo>
                      <a:lnTo>
                        <a:pt x="0" y="11942"/>
                      </a:lnTo>
                    </a:path>
                  </a:pathLst>
                </a:custGeom>
                <a:ln w="952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73" name="Graphic 7">
                  <a:extLst>
                    <a:ext uri="{FF2B5EF4-FFF2-40B4-BE49-F238E27FC236}">
                      <a16:creationId xmlns:a16="http://schemas.microsoft.com/office/drawing/2014/main" id="{A1DD23AD-B048-5ACE-3F3D-CB47B98E011A}"/>
                    </a:ext>
                  </a:extLst>
                </p:cNvPr>
                <p:cNvSpPr/>
                <p:nvPr/>
              </p:nvSpPr>
              <p:spPr>
                <a:xfrm>
                  <a:off x="10524628" y="1412840"/>
                  <a:ext cx="140199" cy="143184"/>
                </a:xfrm>
                <a:custGeom>
                  <a:avLst/>
                  <a:gdLst>
                    <a:gd name="connsiteX0" fmla="*/ 140199 w 140199"/>
                    <a:gd name="connsiteY0" fmla="*/ 66159 h 143184"/>
                    <a:gd name="connsiteX1" fmla="*/ 70100 w 140199"/>
                    <a:gd name="connsiteY1" fmla="*/ 0 h 143184"/>
                    <a:gd name="connsiteX2" fmla="*/ 0 w 140199"/>
                    <a:gd name="connsiteY2" fmla="*/ 66159 h 143184"/>
                    <a:gd name="connsiteX3" fmla="*/ 52187 w 140199"/>
                    <a:gd name="connsiteY3" fmla="*/ 129690 h 143184"/>
                    <a:gd name="connsiteX4" fmla="*/ 52187 w 140199"/>
                    <a:gd name="connsiteY4" fmla="*/ 143185 h 143184"/>
                    <a:gd name="connsiteX5" fmla="*/ 88013 w 140199"/>
                    <a:gd name="connsiteY5" fmla="*/ 143185 h 143184"/>
                    <a:gd name="connsiteX6" fmla="*/ 88013 w 140199"/>
                    <a:gd name="connsiteY6" fmla="*/ 129690 h 143184"/>
                    <a:gd name="connsiteX7" fmla="*/ 140199 w 140199"/>
                    <a:gd name="connsiteY7" fmla="*/ 66159 h 14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199" h="143184">
                      <a:moveTo>
                        <a:pt x="140199" y="66159"/>
                      </a:moveTo>
                      <a:cubicBezTo>
                        <a:pt x="140199" y="29616"/>
                        <a:pt x="108792" y="0"/>
                        <a:pt x="70100" y="0"/>
                      </a:cubicBezTo>
                      <a:cubicBezTo>
                        <a:pt x="31408" y="0"/>
                        <a:pt x="0" y="29616"/>
                        <a:pt x="0" y="66159"/>
                      </a:cubicBezTo>
                      <a:cubicBezTo>
                        <a:pt x="0" y="96372"/>
                        <a:pt x="22929" y="121689"/>
                        <a:pt x="52187" y="129690"/>
                      </a:cubicBezTo>
                      <a:lnTo>
                        <a:pt x="52187" y="143185"/>
                      </a:lnTo>
                      <a:lnTo>
                        <a:pt x="88013" y="143185"/>
                      </a:lnTo>
                      <a:lnTo>
                        <a:pt x="88013" y="129690"/>
                      </a:lnTo>
                      <a:cubicBezTo>
                        <a:pt x="117271" y="121809"/>
                        <a:pt x="140199" y="96372"/>
                        <a:pt x="140199" y="66159"/>
                      </a:cubicBezTo>
                      <a:close/>
                    </a:path>
                  </a:pathLst>
                </a:custGeom>
                <a:noFill/>
                <a:ln w="952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grpSp>
      </p:grpSp>
      <p:grpSp>
        <p:nvGrpSpPr>
          <p:cNvPr id="237" name="Group 236">
            <a:extLst>
              <a:ext uri="{FF2B5EF4-FFF2-40B4-BE49-F238E27FC236}">
                <a16:creationId xmlns:a16="http://schemas.microsoft.com/office/drawing/2014/main" id="{79ACB9B9-AFED-BEC6-5C1D-95DD663A66DA}"/>
              </a:ext>
            </a:extLst>
          </p:cNvPr>
          <p:cNvGrpSpPr/>
          <p:nvPr/>
        </p:nvGrpSpPr>
        <p:grpSpPr>
          <a:xfrm>
            <a:off x="3467101" y="1523999"/>
            <a:ext cx="4750307" cy="2295049"/>
            <a:chOff x="3467101" y="1523999"/>
            <a:chExt cx="4750307" cy="2295049"/>
          </a:xfrm>
        </p:grpSpPr>
        <p:sp>
          <p:nvSpPr>
            <p:cNvPr id="46" name="Rectangle 45">
              <a:extLst>
                <a:ext uri="{FF2B5EF4-FFF2-40B4-BE49-F238E27FC236}">
                  <a16:creationId xmlns:a16="http://schemas.microsoft.com/office/drawing/2014/main" id="{D3CC4719-3AA4-010F-49FC-93378BD36C51}"/>
                </a:ext>
              </a:extLst>
            </p:cNvPr>
            <p:cNvSpPr/>
            <p:nvPr/>
          </p:nvSpPr>
          <p:spPr>
            <a:xfrm>
              <a:off x="3467101" y="1523999"/>
              <a:ext cx="4750307" cy="5791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a:ln>
                  <a:noFill/>
                </a:ln>
                <a:solidFill>
                  <a:prstClr val="white"/>
                </a:solidFill>
                <a:effectLst/>
                <a:uLnTx/>
                <a:uFillTx/>
                <a:latin typeface="Inter Tight"/>
                <a:ea typeface="+mn-ea"/>
                <a:cs typeface="+mn-cs"/>
              </a:endParaRPr>
            </a:p>
          </p:txBody>
        </p:sp>
        <p:sp>
          <p:nvSpPr>
            <p:cNvPr id="47" name="Text Placeholder 25">
              <a:extLst>
                <a:ext uri="{FF2B5EF4-FFF2-40B4-BE49-F238E27FC236}">
                  <a16:creationId xmlns:a16="http://schemas.microsoft.com/office/drawing/2014/main" id="{AA80EA1D-1140-47AB-12D9-324A8DE64679}"/>
                </a:ext>
              </a:extLst>
            </p:cNvPr>
            <p:cNvSpPr txBox="1">
              <a:spLocks/>
            </p:cNvSpPr>
            <p:nvPr/>
          </p:nvSpPr>
          <p:spPr>
            <a:xfrm>
              <a:off x="4122419" y="1721227"/>
              <a:ext cx="3914965" cy="184666"/>
            </a:xfrm>
            <a:prstGeom prst="rect">
              <a:avLst/>
            </a:prstGeom>
          </p:spPr>
          <p:txBody>
            <a:bodyPr wrap="square" lIns="0" tIns="0" rIns="0" bIns="0">
              <a:spAutoFit/>
            </a:bodyPr>
            <a:lstStyle>
              <a:lvl1pPr marL="180000" indent="-180000" algn="l" defTabSz="914400" rtl="0" eaLnBrk="1" latinLnBrk="0" hangingPunct="1">
                <a:lnSpc>
                  <a:spcPct val="114000"/>
                </a:lnSpc>
                <a:spcBef>
                  <a:spcPts val="0"/>
                </a:spcBef>
                <a:spcAft>
                  <a:spcPts val="1200"/>
                </a:spcAft>
                <a:buFont typeface="Wingdings" panose="05000000000000000000" pitchFamily="2" charset="2"/>
                <a:buChar char="§"/>
                <a:defRPr sz="1600" kern="1200">
                  <a:solidFill>
                    <a:srgbClr val="21396A"/>
                  </a:solidFill>
                  <a:latin typeface="+mn-lt"/>
                  <a:ea typeface="+mn-ea"/>
                  <a:cs typeface="+mn-cs"/>
                </a:defRPr>
              </a:lvl1pPr>
              <a:lvl2pPr marL="396000" indent="-180000" algn="l" defTabSz="914400" rtl="0" eaLnBrk="1" latinLnBrk="0" hangingPunct="1">
                <a:lnSpc>
                  <a:spcPct val="114000"/>
                </a:lnSpc>
                <a:spcBef>
                  <a:spcPts val="0"/>
                </a:spcBef>
                <a:spcAft>
                  <a:spcPts val="1200"/>
                </a:spcAft>
                <a:buFont typeface="Arial" panose="020B0604020202020204" pitchFamily="34" charset="0"/>
                <a:buChar char="̵"/>
                <a:defRPr sz="1600" kern="1200">
                  <a:solidFill>
                    <a:srgbClr val="21396A"/>
                  </a:solidFill>
                  <a:latin typeface="+mn-lt"/>
                  <a:ea typeface="+mn-ea"/>
                  <a:cs typeface="+mn-cs"/>
                </a:defRPr>
              </a:lvl2pPr>
              <a:lvl3pPr marL="576000" indent="-180000" algn="l" defTabSz="914400" rtl="0" eaLnBrk="1" latinLnBrk="0" hangingPunct="1">
                <a:lnSpc>
                  <a:spcPct val="114000"/>
                </a:lnSpc>
                <a:spcBef>
                  <a:spcPts val="0"/>
                </a:spcBef>
                <a:spcAft>
                  <a:spcPts val="1200"/>
                </a:spcAft>
                <a:buSzPct val="120000"/>
                <a:buFont typeface="Arial" panose="020B0604020202020204" pitchFamily="34" charset="0"/>
                <a:buChar char="•"/>
                <a:defRPr sz="1600" kern="1200">
                  <a:solidFill>
                    <a:srgbClr val="21396A"/>
                  </a:solidFill>
                  <a:latin typeface="+mn-lt"/>
                  <a:ea typeface="+mn-ea"/>
                  <a:cs typeface="+mn-cs"/>
                </a:defRPr>
              </a:lvl3pPr>
              <a:lvl4pPr marL="180000" indent="-180000" algn="l" defTabSz="914400" rtl="0" eaLnBrk="1" latinLnBrk="0" hangingPunct="1">
                <a:lnSpc>
                  <a:spcPct val="114000"/>
                </a:lnSpc>
                <a:spcBef>
                  <a:spcPts val="0"/>
                </a:spcBef>
                <a:spcAft>
                  <a:spcPts val="1200"/>
                </a:spcAft>
                <a:buClr>
                  <a:schemeClr val="bg2"/>
                </a:buClr>
                <a:buFont typeface="Wingdings" panose="05000000000000000000" pitchFamily="2" charset="2"/>
                <a:buChar char="§"/>
                <a:defRPr sz="1600" kern="1200">
                  <a:solidFill>
                    <a:srgbClr val="21396A"/>
                  </a:solidFill>
                  <a:latin typeface="+mn-lt"/>
                  <a:ea typeface="+mn-ea"/>
                  <a:cs typeface="+mn-cs"/>
                </a:defRPr>
              </a:lvl4pPr>
              <a:lvl5pPr marL="180000" indent="-180000" algn="l" defTabSz="914400" rtl="0" eaLnBrk="1" latinLnBrk="0" hangingPunct="1">
                <a:lnSpc>
                  <a:spcPct val="114000"/>
                </a:lnSpc>
                <a:spcBef>
                  <a:spcPts val="0"/>
                </a:spcBef>
                <a:spcAft>
                  <a:spcPts val="1200"/>
                </a:spcAft>
                <a:buClr>
                  <a:schemeClr val="accent4"/>
                </a:buClr>
                <a:buFont typeface="Wingdings" panose="05000000000000000000" pitchFamily="2" charset="2"/>
                <a:buChar char="§"/>
                <a:defRPr sz="1600" kern="1200">
                  <a:solidFill>
                    <a:srgbClr val="2139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Inter Tight"/>
                  <a:ea typeface="+mn-ea"/>
                  <a:cs typeface="+mn-cs"/>
                </a:rPr>
                <a:t>Current Energy &amp; Utility Clients</a:t>
              </a:r>
            </a:p>
          </p:txBody>
        </p:sp>
        <p:sp>
          <p:nvSpPr>
            <p:cNvPr id="69" name="Rectangle 68">
              <a:extLst>
                <a:ext uri="{FF2B5EF4-FFF2-40B4-BE49-F238E27FC236}">
                  <a16:creationId xmlns:a16="http://schemas.microsoft.com/office/drawing/2014/main" id="{1A89E00B-3B0C-82C9-7546-FB2F7FBD0975}"/>
                </a:ext>
              </a:extLst>
            </p:cNvPr>
            <p:cNvSpPr/>
            <p:nvPr/>
          </p:nvSpPr>
          <p:spPr>
            <a:xfrm>
              <a:off x="3467101" y="3791616"/>
              <a:ext cx="4750307" cy="274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a:ln>
                  <a:noFill/>
                </a:ln>
                <a:solidFill>
                  <a:prstClr val="white"/>
                </a:solidFill>
                <a:effectLst/>
                <a:uLnTx/>
                <a:uFillTx/>
                <a:latin typeface="Inter Tight"/>
                <a:ea typeface="+mn-ea"/>
                <a:cs typeface="+mn-cs"/>
              </a:endParaRPr>
            </a:p>
          </p:txBody>
        </p:sp>
        <p:grpSp>
          <p:nvGrpSpPr>
            <p:cNvPr id="236" name="Group 235">
              <a:extLst>
                <a:ext uri="{FF2B5EF4-FFF2-40B4-BE49-F238E27FC236}">
                  <a16:creationId xmlns:a16="http://schemas.microsoft.com/office/drawing/2014/main" id="{5ABD7C33-5CDF-BB84-7807-BF64750E31D4}"/>
                </a:ext>
              </a:extLst>
            </p:cNvPr>
            <p:cNvGrpSpPr/>
            <p:nvPr/>
          </p:nvGrpSpPr>
          <p:grpSpPr>
            <a:xfrm>
              <a:off x="3852468" y="2245595"/>
              <a:ext cx="3979572" cy="1403546"/>
              <a:chOff x="3852468" y="2245595"/>
              <a:chExt cx="3979572" cy="1403546"/>
            </a:xfrm>
          </p:grpSpPr>
          <p:sp>
            <p:nvSpPr>
              <p:cNvPr id="119" name="Oval 118">
                <a:extLst>
                  <a:ext uri="{FF2B5EF4-FFF2-40B4-BE49-F238E27FC236}">
                    <a16:creationId xmlns:a16="http://schemas.microsoft.com/office/drawing/2014/main" id="{0792DDE6-6927-9177-AB6B-64B0D5CAA271}"/>
                  </a:ext>
                </a:extLst>
              </p:cNvPr>
              <p:cNvSpPr/>
              <p:nvPr/>
            </p:nvSpPr>
            <p:spPr>
              <a:xfrm>
                <a:off x="3852468" y="2245595"/>
                <a:ext cx="1403546" cy="1403546"/>
              </a:xfrm>
              <a:prstGeom prst="ellipse">
                <a:avLst/>
              </a:prstGeom>
              <a:solidFill>
                <a:schemeClr val="accent2">
                  <a:alpha val="4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r Tight"/>
                  <a:ea typeface="+mn-ea"/>
                  <a:cs typeface="+mn-cs"/>
                </a:endParaRPr>
              </a:p>
            </p:txBody>
          </p:sp>
          <p:sp>
            <p:nvSpPr>
              <p:cNvPr id="120" name="Oval 119">
                <a:extLst>
                  <a:ext uri="{FF2B5EF4-FFF2-40B4-BE49-F238E27FC236}">
                    <a16:creationId xmlns:a16="http://schemas.microsoft.com/office/drawing/2014/main" id="{A6F2C18E-A417-8308-ACE0-6BB02CBDE8C8}"/>
                  </a:ext>
                </a:extLst>
              </p:cNvPr>
              <p:cNvSpPr/>
              <p:nvPr/>
            </p:nvSpPr>
            <p:spPr>
              <a:xfrm>
                <a:off x="5140481" y="2245595"/>
                <a:ext cx="1403546" cy="1403546"/>
              </a:xfrm>
              <a:prstGeom prst="ellipse">
                <a:avLst/>
              </a:prstGeom>
              <a:solidFill>
                <a:schemeClr val="accent3">
                  <a:alpha val="4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r Tight"/>
                  <a:ea typeface="+mn-ea"/>
                  <a:cs typeface="+mn-cs"/>
                </a:endParaRPr>
              </a:p>
            </p:txBody>
          </p:sp>
          <p:sp>
            <p:nvSpPr>
              <p:cNvPr id="121" name="Oval 120">
                <a:extLst>
                  <a:ext uri="{FF2B5EF4-FFF2-40B4-BE49-F238E27FC236}">
                    <a16:creationId xmlns:a16="http://schemas.microsoft.com/office/drawing/2014/main" id="{A1E13E7C-99EC-88B6-0558-1BA6CD8B9A41}"/>
                  </a:ext>
                </a:extLst>
              </p:cNvPr>
              <p:cNvSpPr/>
              <p:nvPr/>
            </p:nvSpPr>
            <p:spPr>
              <a:xfrm>
                <a:off x="6428494" y="2245595"/>
                <a:ext cx="1403546" cy="1403546"/>
              </a:xfrm>
              <a:prstGeom prst="ellipse">
                <a:avLst/>
              </a:prstGeom>
              <a:solidFill>
                <a:schemeClr val="accent4">
                  <a:alpha val="4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r Tight"/>
                  <a:ea typeface="+mn-ea"/>
                  <a:cs typeface="+mn-cs"/>
                </a:endParaRPr>
              </a:p>
            </p:txBody>
          </p:sp>
          <p:sp>
            <p:nvSpPr>
              <p:cNvPr id="125" name="Text Placeholder 25">
                <a:extLst>
                  <a:ext uri="{FF2B5EF4-FFF2-40B4-BE49-F238E27FC236}">
                    <a16:creationId xmlns:a16="http://schemas.microsoft.com/office/drawing/2014/main" id="{8CF2F2DB-75A7-9845-0D90-5C1F93412EFC}"/>
                  </a:ext>
                </a:extLst>
              </p:cNvPr>
              <p:cNvSpPr txBox="1">
                <a:spLocks/>
              </p:cNvSpPr>
              <p:nvPr/>
            </p:nvSpPr>
            <p:spPr>
              <a:xfrm>
                <a:off x="4248732" y="2793480"/>
                <a:ext cx="611019" cy="153888"/>
              </a:xfrm>
              <a:prstGeom prst="rect">
                <a:avLst/>
              </a:prstGeom>
            </p:spPr>
            <p:txBody>
              <a:bodyPr wrap="square" lIns="0" tIns="0" rIns="0" bIns="0">
                <a:spAutoFit/>
              </a:bodyPr>
              <a:lstStyle>
                <a:lvl1pPr marL="180000" indent="-180000" algn="l" defTabSz="914400" rtl="0" eaLnBrk="1" latinLnBrk="0" hangingPunct="1">
                  <a:lnSpc>
                    <a:spcPct val="114000"/>
                  </a:lnSpc>
                  <a:spcBef>
                    <a:spcPts val="0"/>
                  </a:spcBef>
                  <a:spcAft>
                    <a:spcPts val="1200"/>
                  </a:spcAft>
                  <a:buFont typeface="Wingdings" panose="05000000000000000000" pitchFamily="2" charset="2"/>
                  <a:buChar char="§"/>
                  <a:defRPr sz="1600" kern="1200">
                    <a:solidFill>
                      <a:srgbClr val="21396A"/>
                    </a:solidFill>
                    <a:latin typeface="+mn-lt"/>
                    <a:ea typeface="+mn-ea"/>
                    <a:cs typeface="+mn-cs"/>
                  </a:defRPr>
                </a:lvl1pPr>
                <a:lvl2pPr marL="396000" indent="-180000" algn="l" defTabSz="914400" rtl="0" eaLnBrk="1" latinLnBrk="0" hangingPunct="1">
                  <a:lnSpc>
                    <a:spcPct val="114000"/>
                  </a:lnSpc>
                  <a:spcBef>
                    <a:spcPts val="0"/>
                  </a:spcBef>
                  <a:spcAft>
                    <a:spcPts val="1200"/>
                  </a:spcAft>
                  <a:buFont typeface="Arial" panose="020B0604020202020204" pitchFamily="34" charset="0"/>
                  <a:buChar char="̵"/>
                  <a:defRPr sz="1600" kern="1200">
                    <a:solidFill>
                      <a:srgbClr val="21396A"/>
                    </a:solidFill>
                    <a:latin typeface="+mn-lt"/>
                    <a:ea typeface="+mn-ea"/>
                    <a:cs typeface="+mn-cs"/>
                  </a:defRPr>
                </a:lvl2pPr>
                <a:lvl3pPr marL="576000" indent="-180000" algn="l" defTabSz="914400" rtl="0" eaLnBrk="1" latinLnBrk="0" hangingPunct="1">
                  <a:lnSpc>
                    <a:spcPct val="114000"/>
                  </a:lnSpc>
                  <a:spcBef>
                    <a:spcPts val="0"/>
                  </a:spcBef>
                  <a:spcAft>
                    <a:spcPts val="1200"/>
                  </a:spcAft>
                  <a:buSzPct val="120000"/>
                  <a:buFont typeface="Arial" panose="020B0604020202020204" pitchFamily="34" charset="0"/>
                  <a:buChar char="•"/>
                  <a:defRPr sz="1600" kern="1200">
                    <a:solidFill>
                      <a:srgbClr val="21396A"/>
                    </a:solidFill>
                    <a:latin typeface="+mn-lt"/>
                    <a:ea typeface="+mn-ea"/>
                    <a:cs typeface="+mn-cs"/>
                  </a:defRPr>
                </a:lvl3pPr>
                <a:lvl4pPr marL="180000" indent="-180000" algn="l" defTabSz="914400" rtl="0" eaLnBrk="1" latinLnBrk="0" hangingPunct="1">
                  <a:lnSpc>
                    <a:spcPct val="114000"/>
                  </a:lnSpc>
                  <a:spcBef>
                    <a:spcPts val="0"/>
                  </a:spcBef>
                  <a:spcAft>
                    <a:spcPts val="1200"/>
                  </a:spcAft>
                  <a:buClr>
                    <a:schemeClr val="bg2"/>
                  </a:buClr>
                  <a:buFont typeface="Wingdings" panose="05000000000000000000" pitchFamily="2" charset="2"/>
                  <a:buChar char="§"/>
                  <a:defRPr sz="1600" kern="1200">
                    <a:solidFill>
                      <a:srgbClr val="21396A"/>
                    </a:solidFill>
                    <a:latin typeface="+mn-lt"/>
                    <a:ea typeface="+mn-ea"/>
                    <a:cs typeface="+mn-cs"/>
                  </a:defRPr>
                </a:lvl4pPr>
                <a:lvl5pPr marL="180000" indent="-180000" algn="l" defTabSz="914400" rtl="0" eaLnBrk="1" latinLnBrk="0" hangingPunct="1">
                  <a:lnSpc>
                    <a:spcPct val="114000"/>
                  </a:lnSpc>
                  <a:spcBef>
                    <a:spcPts val="0"/>
                  </a:spcBef>
                  <a:spcAft>
                    <a:spcPts val="1200"/>
                  </a:spcAft>
                  <a:buClr>
                    <a:schemeClr val="accent4"/>
                  </a:buClr>
                  <a:buFont typeface="Wingdings" panose="05000000000000000000" pitchFamily="2" charset="2"/>
                  <a:buChar char="§"/>
                  <a:defRPr sz="1600" kern="1200">
                    <a:solidFill>
                      <a:srgbClr val="2139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Inter Tight"/>
                    <a:ea typeface="+mn-ea"/>
                    <a:cs typeface="+mn-cs"/>
                  </a:rPr>
                  <a:t>894 Clients</a:t>
                </a:r>
              </a:p>
            </p:txBody>
          </p:sp>
          <p:sp>
            <p:nvSpPr>
              <p:cNvPr id="126" name="Text Placeholder 25">
                <a:extLst>
                  <a:ext uri="{FF2B5EF4-FFF2-40B4-BE49-F238E27FC236}">
                    <a16:creationId xmlns:a16="http://schemas.microsoft.com/office/drawing/2014/main" id="{FD1F0DBF-262C-097B-5543-0618B7E52857}"/>
                  </a:ext>
                </a:extLst>
              </p:cNvPr>
              <p:cNvSpPr txBox="1">
                <a:spLocks/>
              </p:cNvSpPr>
              <p:nvPr/>
            </p:nvSpPr>
            <p:spPr>
              <a:xfrm>
                <a:off x="5353549" y="2716536"/>
                <a:ext cx="977410" cy="307777"/>
              </a:xfrm>
              <a:prstGeom prst="rect">
                <a:avLst/>
              </a:prstGeom>
            </p:spPr>
            <p:txBody>
              <a:bodyPr wrap="square" lIns="0" tIns="0" rIns="0" bIns="0">
                <a:spAutoFit/>
              </a:bodyPr>
              <a:lstStyle>
                <a:lvl1pPr marL="180000" indent="-180000" algn="l" defTabSz="914400" rtl="0" eaLnBrk="1" latinLnBrk="0" hangingPunct="1">
                  <a:lnSpc>
                    <a:spcPct val="114000"/>
                  </a:lnSpc>
                  <a:spcBef>
                    <a:spcPts val="0"/>
                  </a:spcBef>
                  <a:spcAft>
                    <a:spcPts val="1200"/>
                  </a:spcAft>
                  <a:buFont typeface="Wingdings" panose="05000000000000000000" pitchFamily="2" charset="2"/>
                  <a:buChar char="§"/>
                  <a:defRPr sz="1600" kern="1200">
                    <a:solidFill>
                      <a:srgbClr val="21396A"/>
                    </a:solidFill>
                    <a:latin typeface="+mn-lt"/>
                    <a:ea typeface="+mn-ea"/>
                    <a:cs typeface="+mn-cs"/>
                  </a:defRPr>
                </a:lvl1pPr>
                <a:lvl2pPr marL="396000" indent="-180000" algn="l" defTabSz="914400" rtl="0" eaLnBrk="1" latinLnBrk="0" hangingPunct="1">
                  <a:lnSpc>
                    <a:spcPct val="114000"/>
                  </a:lnSpc>
                  <a:spcBef>
                    <a:spcPts val="0"/>
                  </a:spcBef>
                  <a:spcAft>
                    <a:spcPts val="1200"/>
                  </a:spcAft>
                  <a:buFont typeface="Arial" panose="020B0604020202020204" pitchFamily="34" charset="0"/>
                  <a:buChar char="̵"/>
                  <a:defRPr sz="1600" kern="1200">
                    <a:solidFill>
                      <a:srgbClr val="21396A"/>
                    </a:solidFill>
                    <a:latin typeface="+mn-lt"/>
                    <a:ea typeface="+mn-ea"/>
                    <a:cs typeface="+mn-cs"/>
                  </a:defRPr>
                </a:lvl2pPr>
                <a:lvl3pPr marL="576000" indent="-180000" algn="l" defTabSz="914400" rtl="0" eaLnBrk="1" latinLnBrk="0" hangingPunct="1">
                  <a:lnSpc>
                    <a:spcPct val="114000"/>
                  </a:lnSpc>
                  <a:spcBef>
                    <a:spcPts val="0"/>
                  </a:spcBef>
                  <a:spcAft>
                    <a:spcPts val="1200"/>
                  </a:spcAft>
                  <a:buSzPct val="120000"/>
                  <a:buFont typeface="Arial" panose="020B0604020202020204" pitchFamily="34" charset="0"/>
                  <a:buChar char="•"/>
                  <a:defRPr sz="1600" kern="1200">
                    <a:solidFill>
                      <a:srgbClr val="21396A"/>
                    </a:solidFill>
                    <a:latin typeface="+mn-lt"/>
                    <a:ea typeface="+mn-ea"/>
                    <a:cs typeface="+mn-cs"/>
                  </a:defRPr>
                </a:lvl3pPr>
                <a:lvl4pPr marL="180000" indent="-180000" algn="l" defTabSz="914400" rtl="0" eaLnBrk="1" latinLnBrk="0" hangingPunct="1">
                  <a:lnSpc>
                    <a:spcPct val="114000"/>
                  </a:lnSpc>
                  <a:spcBef>
                    <a:spcPts val="0"/>
                  </a:spcBef>
                  <a:spcAft>
                    <a:spcPts val="1200"/>
                  </a:spcAft>
                  <a:buClr>
                    <a:schemeClr val="bg2"/>
                  </a:buClr>
                  <a:buFont typeface="Wingdings" panose="05000000000000000000" pitchFamily="2" charset="2"/>
                  <a:buChar char="§"/>
                  <a:defRPr sz="1600" kern="1200">
                    <a:solidFill>
                      <a:srgbClr val="21396A"/>
                    </a:solidFill>
                    <a:latin typeface="+mn-lt"/>
                    <a:ea typeface="+mn-ea"/>
                    <a:cs typeface="+mn-cs"/>
                  </a:defRPr>
                </a:lvl4pPr>
                <a:lvl5pPr marL="180000" indent="-180000" algn="l" defTabSz="914400" rtl="0" eaLnBrk="1" latinLnBrk="0" hangingPunct="1">
                  <a:lnSpc>
                    <a:spcPct val="114000"/>
                  </a:lnSpc>
                  <a:spcBef>
                    <a:spcPts val="0"/>
                  </a:spcBef>
                  <a:spcAft>
                    <a:spcPts val="1200"/>
                  </a:spcAft>
                  <a:buClr>
                    <a:schemeClr val="accent4"/>
                  </a:buClr>
                  <a:buFont typeface="Wingdings" panose="05000000000000000000" pitchFamily="2" charset="2"/>
                  <a:buChar char="§"/>
                  <a:defRPr sz="1600" kern="1200">
                    <a:solidFill>
                      <a:srgbClr val="2139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00"/>
                    </a:solidFill>
                    <a:effectLst/>
                    <a:uLnTx/>
                    <a:uFillTx/>
                    <a:latin typeface="Inter Tight"/>
                    <a:ea typeface="+mn-ea"/>
                    <a:cs typeface="+mn-cs"/>
                  </a:rPr>
                  <a:t>126 Active Clients Non-Reg </a:t>
                </a:r>
                <a:r>
                  <a:rPr kumimoji="0" lang="fr-FR" sz="1000" b="1" i="0" u="none" strike="noStrike" kern="1200" cap="none" spc="0" normalizeH="0" baseline="0" noProof="0" dirty="0" err="1">
                    <a:ln>
                      <a:noFill/>
                    </a:ln>
                    <a:solidFill>
                      <a:srgbClr val="000000"/>
                    </a:solidFill>
                    <a:effectLst/>
                    <a:uLnTx/>
                    <a:uFillTx/>
                    <a:latin typeface="Inter Tight"/>
                    <a:ea typeface="+mn-ea"/>
                    <a:cs typeface="+mn-cs"/>
                  </a:rPr>
                  <a:t>Matters</a:t>
                </a:r>
                <a:endParaRPr kumimoji="0" lang="fr-FR" sz="1000" b="1" i="0" u="none" strike="noStrike" kern="1200" cap="none" spc="0" normalizeH="0" baseline="0" noProof="0" dirty="0">
                  <a:ln>
                    <a:noFill/>
                  </a:ln>
                  <a:solidFill>
                    <a:srgbClr val="000000"/>
                  </a:solidFill>
                  <a:effectLst/>
                  <a:uLnTx/>
                  <a:uFillTx/>
                  <a:latin typeface="Inter Tight"/>
                  <a:ea typeface="+mn-ea"/>
                  <a:cs typeface="+mn-cs"/>
                </a:endParaRPr>
              </a:p>
            </p:txBody>
          </p:sp>
          <p:grpSp>
            <p:nvGrpSpPr>
              <p:cNvPr id="129" name="Group 128">
                <a:extLst>
                  <a:ext uri="{FF2B5EF4-FFF2-40B4-BE49-F238E27FC236}">
                    <a16:creationId xmlns:a16="http://schemas.microsoft.com/office/drawing/2014/main" id="{B0F92D0A-AB13-230B-B946-E38CCA37A013}"/>
                  </a:ext>
                </a:extLst>
              </p:cNvPr>
              <p:cNvGrpSpPr/>
              <p:nvPr/>
            </p:nvGrpSpPr>
            <p:grpSpPr>
              <a:xfrm>
                <a:off x="6648146" y="2520383"/>
                <a:ext cx="964243" cy="853971"/>
                <a:chOff x="6597337" y="2548091"/>
                <a:chExt cx="964243" cy="853971"/>
              </a:xfrm>
            </p:grpSpPr>
            <p:sp>
              <p:nvSpPr>
                <p:cNvPr id="127" name="Text Placeholder 25">
                  <a:extLst>
                    <a:ext uri="{FF2B5EF4-FFF2-40B4-BE49-F238E27FC236}">
                      <a16:creationId xmlns:a16="http://schemas.microsoft.com/office/drawing/2014/main" id="{187D41A4-EFC3-7B7F-136B-F1A9CFAAF1FB}"/>
                    </a:ext>
                  </a:extLst>
                </p:cNvPr>
                <p:cNvSpPr txBox="1">
                  <a:spLocks/>
                </p:cNvSpPr>
                <p:nvPr/>
              </p:nvSpPr>
              <p:spPr>
                <a:xfrm>
                  <a:off x="6597337" y="2548091"/>
                  <a:ext cx="964243" cy="307777"/>
                </a:xfrm>
                <a:prstGeom prst="rect">
                  <a:avLst/>
                </a:prstGeom>
              </p:spPr>
              <p:txBody>
                <a:bodyPr wrap="square" lIns="0" tIns="0" rIns="0" bIns="0">
                  <a:spAutoFit/>
                </a:bodyPr>
                <a:lstStyle>
                  <a:lvl1pPr marL="180000" indent="-180000" algn="l" defTabSz="914400" rtl="0" eaLnBrk="1" latinLnBrk="0" hangingPunct="1">
                    <a:lnSpc>
                      <a:spcPct val="114000"/>
                    </a:lnSpc>
                    <a:spcBef>
                      <a:spcPts val="0"/>
                    </a:spcBef>
                    <a:spcAft>
                      <a:spcPts val="1200"/>
                    </a:spcAft>
                    <a:buFont typeface="Wingdings" panose="05000000000000000000" pitchFamily="2" charset="2"/>
                    <a:buChar char="§"/>
                    <a:defRPr sz="1600" kern="1200">
                      <a:solidFill>
                        <a:srgbClr val="21396A"/>
                      </a:solidFill>
                      <a:latin typeface="+mn-lt"/>
                      <a:ea typeface="+mn-ea"/>
                      <a:cs typeface="+mn-cs"/>
                    </a:defRPr>
                  </a:lvl1pPr>
                  <a:lvl2pPr marL="396000" indent="-180000" algn="l" defTabSz="914400" rtl="0" eaLnBrk="1" latinLnBrk="0" hangingPunct="1">
                    <a:lnSpc>
                      <a:spcPct val="114000"/>
                    </a:lnSpc>
                    <a:spcBef>
                      <a:spcPts val="0"/>
                    </a:spcBef>
                    <a:spcAft>
                      <a:spcPts val="1200"/>
                    </a:spcAft>
                    <a:buFont typeface="Arial" panose="020B0604020202020204" pitchFamily="34" charset="0"/>
                    <a:buChar char="̵"/>
                    <a:defRPr sz="1600" kern="1200">
                      <a:solidFill>
                        <a:srgbClr val="21396A"/>
                      </a:solidFill>
                      <a:latin typeface="+mn-lt"/>
                      <a:ea typeface="+mn-ea"/>
                      <a:cs typeface="+mn-cs"/>
                    </a:defRPr>
                  </a:lvl2pPr>
                  <a:lvl3pPr marL="576000" indent="-180000" algn="l" defTabSz="914400" rtl="0" eaLnBrk="1" latinLnBrk="0" hangingPunct="1">
                    <a:lnSpc>
                      <a:spcPct val="114000"/>
                    </a:lnSpc>
                    <a:spcBef>
                      <a:spcPts val="0"/>
                    </a:spcBef>
                    <a:spcAft>
                      <a:spcPts val="1200"/>
                    </a:spcAft>
                    <a:buSzPct val="120000"/>
                    <a:buFont typeface="Arial" panose="020B0604020202020204" pitchFamily="34" charset="0"/>
                    <a:buChar char="•"/>
                    <a:defRPr sz="1600" kern="1200">
                      <a:solidFill>
                        <a:srgbClr val="21396A"/>
                      </a:solidFill>
                      <a:latin typeface="+mn-lt"/>
                      <a:ea typeface="+mn-ea"/>
                      <a:cs typeface="+mn-cs"/>
                    </a:defRPr>
                  </a:lvl3pPr>
                  <a:lvl4pPr marL="180000" indent="-180000" algn="l" defTabSz="914400" rtl="0" eaLnBrk="1" latinLnBrk="0" hangingPunct="1">
                    <a:lnSpc>
                      <a:spcPct val="114000"/>
                    </a:lnSpc>
                    <a:spcBef>
                      <a:spcPts val="0"/>
                    </a:spcBef>
                    <a:spcAft>
                      <a:spcPts val="1200"/>
                    </a:spcAft>
                    <a:buClr>
                      <a:schemeClr val="bg2"/>
                    </a:buClr>
                    <a:buFont typeface="Wingdings" panose="05000000000000000000" pitchFamily="2" charset="2"/>
                    <a:buChar char="§"/>
                    <a:defRPr sz="1600" kern="1200">
                      <a:solidFill>
                        <a:srgbClr val="21396A"/>
                      </a:solidFill>
                      <a:latin typeface="+mn-lt"/>
                      <a:ea typeface="+mn-ea"/>
                      <a:cs typeface="+mn-cs"/>
                    </a:defRPr>
                  </a:lvl4pPr>
                  <a:lvl5pPr marL="180000" indent="-180000" algn="l" defTabSz="914400" rtl="0" eaLnBrk="1" latinLnBrk="0" hangingPunct="1">
                    <a:lnSpc>
                      <a:spcPct val="114000"/>
                    </a:lnSpc>
                    <a:spcBef>
                      <a:spcPts val="0"/>
                    </a:spcBef>
                    <a:spcAft>
                      <a:spcPts val="1200"/>
                    </a:spcAft>
                    <a:buClr>
                      <a:schemeClr val="accent4"/>
                    </a:buClr>
                    <a:buFont typeface="Wingdings" panose="05000000000000000000" pitchFamily="2" charset="2"/>
                    <a:buChar char="§"/>
                    <a:defRPr sz="1600" kern="1200">
                      <a:solidFill>
                        <a:srgbClr val="2139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00"/>
                      </a:solidFill>
                      <a:effectLst/>
                      <a:uLnTx/>
                      <a:uFillTx/>
                      <a:latin typeface="Inter Tight"/>
                      <a:ea typeface="+mn-ea"/>
                      <a:cs typeface="+mn-cs"/>
                    </a:rPr>
                    <a:t>Non-Reg Practice Areas  (top 3)*</a:t>
                  </a:r>
                </a:p>
              </p:txBody>
            </p:sp>
            <p:sp>
              <p:nvSpPr>
                <p:cNvPr id="128" name="Text Placeholder 25">
                  <a:extLst>
                    <a:ext uri="{FF2B5EF4-FFF2-40B4-BE49-F238E27FC236}">
                      <a16:creationId xmlns:a16="http://schemas.microsoft.com/office/drawing/2014/main" id="{739CF8B4-2937-1141-3DDF-42B93B437534}"/>
                    </a:ext>
                  </a:extLst>
                </p:cNvPr>
                <p:cNvSpPr txBox="1">
                  <a:spLocks/>
                </p:cNvSpPr>
                <p:nvPr/>
              </p:nvSpPr>
              <p:spPr>
                <a:xfrm>
                  <a:off x="6658297" y="3032730"/>
                  <a:ext cx="842323" cy="369332"/>
                </a:xfrm>
                <a:prstGeom prst="rect">
                  <a:avLst/>
                </a:prstGeom>
              </p:spPr>
              <p:txBody>
                <a:bodyPr wrap="square" lIns="0" tIns="0" rIns="0" bIns="0">
                  <a:spAutoFit/>
                </a:bodyPr>
                <a:lstStyle>
                  <a:lvl1pPr marL="180000" indent="-180000" algn="l" defTabSz="914400" rtl="0" eaLnBrk="1" latinLnBrk="0" hangingPunct="1">
                    <a:lnSpc>
                      <a:spcPct val="114000"/>
                    </a:lnSpc>
                    <a:spcBef>
                      <a:spcPts val="0"/>
                    </a:spcBef>
                    <a:spcAft>
                      <a:spcPts val="1200"/>
                    </a:spcAft>
                    <a:buFont typeface="Wingdings" panose="05000000000000000000" pitchFamily="2" charset="2"/>
                    <a:buChar char="§"/>
                    <a:defRPr sz="1600" kern="1200">
                      <a:solidFill>
                        <a:srgbClr val="21396A"/>
                      </a:solidFill>
                      <a:latin typeface="+mn-lt"/>
                      <a:ea typeface="+mn-ea"/>
                      <a:cs typeface="+mn-cs"/>
                    </a:defRPr>
                  </a:lvl1pPr>
                  <a:lvl2pPr marL="396000" indent="-180000" algn="l" defTabSz="914400" rtl="0" eaLnBrk="1" latinLnBrk="0" hangingPunct="1">
                    <a:lnSpc>
                      <a:spcPct val="114000"/>
                    </a:lnSpc>
                    <a:spcBef>
                      <a:spcPts val="0"/>
                    </a:spcBef>
                    <a:spcAft>
                      <a:spcPts val="1200"/>
                    </a:spcAft>
                    <a:buFont typeface="Arial" panose="020B0604020202020204" pitchFamily="34" charset="0"/>
                    <a:buChar char="̵"/>
                    <a:defRPr sz="1600" kern="1200">
                      <a:solidFill>
                        <a:srgbClr val="21396A"/>
                      </a:solidFill>
                      <a:latin typeface="+mn-lt"/>
                      <a:ea typeface="+mn-ea"/>
                      <a:cs typeface="+mn-cs"/>
                    </a:defRPr>
                  </a:lvl2pPr>
                  <a:lvl3pPr marL="576000" indent="-180000" algn="l" defTabSz="914400" rtl="0" eaLnBrk="1" latinLnBrk="0" hangingPunct="1">
                    <a:lnSpc>
                      <a:spcPct val="114000"/>
                    </a:lnSpc>
                    <a:spcBef>
                      <a:spcPts val="0"/>
                    </a:spcBef>
                    <a:spcAft>
                      <a:spcPts val="1200"/>
                    </a:spcAft>
                    <a:buSzPct val="120000"/>
                    <a:buFont typeface="Arial" panose="020B0604020202020204" pitchFamily="34" charset="0"/>
                    <a:buChar char="•"/>
                    <a:defRPr sz="1600" kern="1200">
                      <a:solidFill>
                        <a:srgbClr val="21396A"/>
                      </a:solidFill>
                      <a:latin typeface="+mn-lt"/>
                      <a:ea typeface="+mn-ea"/>
                      <a:cs typeface="+mn-cs"/>
                    </a:defRPr>
                  </a:lvl3pPr>
                  <a:lvl4pPr marL="180000" indent="-180000" algn="l" defTabSz="914400" rtl="0" eaLnBrk="1" latinLnBrk="0" hangingPunct="1">
                    <a:lnSpc>
                      <a:spcPct val="114000"/>
                    </a:lnSpc>
                    <a:spcBef>
                      <a:spcPts val="0"/>
                    </a:spcBef>
                    <a:spcAft>
                      <a:spcPts val="1200"/>
                    </a:spcAft>
                    <a:buClr>
                      <a:schemeClr val="bg2"/>
                    </a:buClr>
                    <a:buFont typeface="Wingdings" panose="05000000000000000000" pitchFamily="2" charset="2"/>
                    <a:buChar char="§"/>
                    <a:defRPr sz="1600" kern="1200">
                      <a:solidFill>
                        <a:srgbClr val="21396A"/>
                      </a:solidFill>
                      <a:latin typeface="+mn-lt"/>
                      <a:ea typeface="+mn-ea"/>
                      <a:cs typeface="+mn-cs"/>
                    </a:defRPr>
                  </a:lvl4pPr>
                  <a:lvl5pPr marL="180000" indent="-180000" algn="l" defTabSz="914400" rtl="0" eaLnBrk="1" latinLnBrk="0" hangingPunct="1">
                    <a:lnSpc>
                      <a:spcPct val="114000"/>
                    </a:lnSpc>
                    <a:spcBef>
                      <a:spcPts val="0"/>
                    </a:spcBef>
                    <a:spcAft>
                      <a:spcPts val="1200"/>
                    </a:spcAft>
                    <a:buClr>
                      <a:schemeClr val="accent4"/>
                    </a:buClr>
                    <a:buFont typeface="Wingdings" panose="05000000000000000000" pitchFamily="2" charset="2"/>
                    <a:buChar char="§"/>
                    <a:defRPr sz="1600" kern="1200">
                      <a:solidFill>
                        <a:srgbClr val="2139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 marR="0" lvl="0" indent="-13716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800" b="0" i="0" u="none" strike="noStrike" kern="1200" cap="none" spc="0" normalizeH="0" baseline="0" noProof="0" dirty="0" err="1">
                      <a:ln>
                        <a:noFill/>
                      </a:ln>
                      <a:solidFill>
                        <a:srgbClr val="000000"/>
                      </a:solidFill>
                      <a:effectLst/>
                      <a:uLnTx/>
                      <a:uFillTx/>
                      <a:latin typeface="Inter Tight"/>
                      <a:ea typeface="+mn-ea"/>
                      <a:cs typeface="+mn-cs"/>
                    </a:rPr>
                    <a:t>Transactional</a:t>
                  </a:r>
                  <a:endParaRPr kumimoji="0" lang="fr-FR" sz="800" b="0" i="0" u="none" strike="noStrike" kern="1200" cap="none" spc="0" normalizeH="0" baseline="0" noProof="0" dirty="0">
                    <a:ln>
                      <a:noFill/>
                    </a:ln>
                    <a:solidFill>
                      <a:srgbClr val="000000"/>
                    </a:solidFill>
                    <a:effectLst/>
                    <a:uLnTx/>
                    <a:uFillTx/>
                    <a:latin typeface="Inter Tight"/>
                    <a:ea typeface="+mn-ea"/>
                    <a:cs typeface="+mn-cs"/>
                  </a:endParaRPr>
                </a:p>
                <a:p>
                  <a:pPr marL="137160" marR="0" lvl="0" indent="-13716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800" b="0" i="0" u="none" strike="noStrike" kern="1200" cap="none" spc="0" normalizeH="0" baseline="0" noProof="0" dirty="0" err="1">
                      <a:ln>
                        <a:noFill/>
                      </a:ln>
                      <a:solidFill>
                        <a:srgbClr val="000000"/>
                      </a:solidFill>
                      <a:effectLst/>
                      <a:uLnTx/>
                      <a:uFillTx/>
                      <a:latin typeface="Inter Tight"/>
                      <a:ea typeface="+mn-ea"/>
                      <a:cs typeface="+mn-cs"/>
                    </a:rPr>
                    <a:t>Litigation</a:t>
                  </a:r>
                  <a:endParaRPr kumimoji="0" lang="fr-FR" sz="800" b="0" i="0" u="none" strike="noStrike" kern="1200" cap="none" spc="0" normalizeH="0" baseline="0" noProof="0" dirty="0">
                    <a:ln>
                      <a:noFill/>
                    </a:ln>
                    <a:solidFill>
                      <a:srgbClr val="000000"/>
                    </a:solidFill>
                    <a:effectLst/>
                    <a:uLnTx/>
                    <a:uFillTx/>
                    <a:latin typeface="Inter Tight"/>
                    <a:ea typeface="+mn-ea"/>
                    <a:cs typeface="+mn-cs"/>
                  </a:endParaRPr>
                </a:p>
                <a:p>
                  <a:pPr marL="137160" marR="0" lvl="0" indent="-13716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800" b="0" i="0" u="none" strike="noStrike" kern="1200" cap="none" spc="0" normalizeH="0" baseline="0" noProof="0" dirty="0" err="1">
                      <a:ln>
                        <a:noFill/>
                      </a:ln>
                      <a:solidFill>
                        <a:srgbClr val="000000"/>
                      </a:solidFill>
                      <a:effectLst/>
                      <a:uLnTx/>
                      <a:uFillTx/>
                      <a:latin typeface="Inter Tight"/>
                      <a:ea typeface="+mn-ea"/>
                      <a:cs typeface="+mn-cs"/>
                    </a:rPr>
                    <a:t>Environmental</a:t>
                  </a:r>
                  <a:endParaRPr kumimoji="0" lang="fr-FR" sz="800" b="0" i="0" u="none" strike="noStrike" kern="1200" cap="none" spc="0" normalizeH="0" baseline="0" noProof="0" dirty="0">
                    <a:ln>
                      <a:noFill/>
                    </a:ln>
                    <a:solidFill>
                      <a:srgbClr val="000000"/>
                    </a:solidFill>
                    <a:effectLst/>
                    <a:uLnTx/>
                    <a:uFillTx/>
                    <a:latin typeface="Inter Tight"/>
                    <a:ea typeface="+mn-ea"/>
                    <a:cs typeface="+mn-cs"/>
                  </a:endParaRPr>
                </a:p>
              </p:txBody>
            </p:sp>
          </p:grpSp>
        </p:grpSp>
        <p:grpSp>
          <p:nvGrpSpPr>
            <p:cNvPr id="233" name="Group 232">
              <a:extLst>
                <a:ext uri="{FF2B5EF4-FFF2-40B4-BE49-F238E27FC236}">
                  <a16:creationId xmlns:a16="http://schemas.microsoft.com/office/drawing/2014/main" id="{5FA2D956-84FB-4EB9-6FC2-E36EF7A50DE1}"/>
                </a:ext>
              </a:extLst>
            </p:cNvPr>
            <p:cNvGrpSpPr/>
            <p:nvPr/>
          </p:nvGrpSpPr>
          <p:grpSpPr>
            <a:xfrm>
              <a:off x="3627120" y="1608217"/>
              <a:ext cx="410686" cy="410686"/>
              <a:chOff x="3627120" y="1608217"/>
              <a:chExt cx="410686" cy="410686"/>
            </a:xfrm>
          </p:grpSpPr>
          <p:sp>
            <p:nvSpPr>
              <p:cNvPr id="48" name="Oval 47">
                <a:extLst>
                  <a:ext uri="{FF2B5EF4-FFF2-40B4-BE49-F238E27FC236}">
                    <a16:creationId xmlns:a16="http://schemas.microsoft.com/office/drawing/2014/main" id="{C4D8BD10-FB68-DD91-1A27-865FBC1A85A7}"/>
                  </a:ext>
                </a:extLst>
              </p:cNvPr>
              <p:cNvSpPr/>
              <p:nvPr/>
            </p:nvSpPr>
            <p:spPr>
              <a:xfrm>
                <a:off x="3627120" y="1608217"/>
                <a:ext cx="410686" cy="41068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Inter Tight"/>
                  <a:ea typeface="+mn-ea"/>
                  <a:cs typeface="+mn-cs"/>
                </a:endParaRPr>
              </a:p>
            </p:txBody>
          </p:sp>
          <p:grpSp>
            <p:nvGrpSpPr>
              <p:cNvPr id="174" name="Graphic 2">
                <a:extLst>
                  <a:ext uri="{FF2B5EF4-FFF2-40B4-BE49-F238E27FC236}">
                    <a16:creationId xmlns:a16="http://schemas.microsoft.com/office/drawing/2014/main" id="{C499CE33-209D-7E5F-2849-69958C33EC9B}"/>
                  </a:ext>
                </a:extLst>
              </p:cNvPr>
              <p:cNvGrpSpPr/>
              <p:nvPr/>
            </p:nvGrpSpPr>
            <p:grpSpPr>
              <a:xfrm>
                <a:off x="3728561" y="1718712"/>
                <a:ext cx="207744" cy="189680"/>
                <a:chOff x="3750077" y="1926348"/>
                <a:chExt cx="274666" cy="250782"/>
              </a:xfrm>
              <a:noFill/>
            </p:grpSpPr>
            <p:sp>
              <p:nvSpPr>
                <p:cNvPr id="175" name="Graphic 2">
                  <a:extLst>
                    <a:ext uri="{FF2B5EF4-FFF2-40B4-BE49-F238E27FC236}">
                      <a16:creationId xmlns:a16="http://schemas.microsoft.com/office/drawing/2014/main" id="{08803759-870E-06A1-15F9-1FDF21DFDC52}"/>
                    </a:ext>
                  </a:extLst>
                </p:cNvPr>
                <p:cNvSpPr/>
                <p:nvPr/>
              </p:nvSpPr>
              <p:spPr>
                <a:xfrm>
                  <a:off x="3857555" y="1926348"/>
                  <a:ext cx="59710" cy="59710"/>
                </a:xfrm>
                <a:custGeom>
                  <a:avLst/>
                  <a:gdLst>
                    <a:gd name="connsiteX0" fmla="*/ 59710 w 59710"/>
                    <a:gd name="connsiteY0" fmla="*/ 29855 h 59710"/>
                    <a:gd name="connsiteX1" fmla="*/ 29855 w 59710"/>
                    <a:gd name="connsiteY1" fmla="*/ 59710 h 59710"/>
                    <a:gd name="connsiteX2" fmla="*/ 0 w 59710"/>
                    <a:gd name="connsiteY2" fmla="*/ 29855 h 59710"/>
                    <a:gd name="connsiteX3" fmla="*/ 29855 w 59710"/>
                    <a:gd name="connsiteY3" fmla="*/ 0 h 59710"/>
                    <a:gd name="connsiteX4" fmla="*/ 59710 w 59710"/>
                    <a:gd name="connsiteY4" fmla="*/ 29855 h 5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10" h="59710">
                      <a:moveTo>
                        <a:pt x="59710" y="29855"/>
                      </a:moveTo>
                      <a:cubicBezTo>
                        <a:pt x="59710" y="46344"/>
                        <a:pt x="46344" y="59710"/>
                        <a:pt x="29855" y="59710"/>
                      </a:cubicBezTo>
                      <a:cubicBezTo>
                        <a:pt x="13367" y="59710"/>
                        <a:pt x="0" y="46344"/>
                        <a:pt x="0" y="29855"/>
                      </a:cubicBezTo>
                      <a:cubicBezTo>
                        <a:pt x="0" y="13367"/>
                        <a:pt x="13367" y="0"/>
                        <a:pt x="29855" y="0"/>
                      </a:cubicBezTo>
                      <a:cubicBezTo>
                        <a:pt x="46344" y="0"/>
                        <a:pt x="59710" y="13367"/>
                        <a:pt x="59710" y="29855"/>
                      </a:cubicBezTo>
                      <a:close/>
                    </a:path>
                  </a:pathLst>
                </a:custGeom>
                <a:noFill/>
                <a:ln w="9525"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76" name="Graphic 2">
                  <a:extLst>
                    <a:ext uri="{FF2B5EF4-FFF2-40B4-BE49-F238E27FC236}">
                      <a16:creationId xmlns:a16="http://schemas.microsoft.com/office/drawing/2014/main" id="{CADB4878-C769-0E54-26A3-E87D72C1ED47}"/>
                    </a:ext>
                  </a:extLst>
                </p:cNvPr>
                <p:cNvSpPr/>
                <p:nvPr/>
              </p:nvSpPr>
              <p:spPr>
                <a:xfrm>
                  <a:off x="3953091" y="1950232"/>
                  <a:ext cx="35826" cy="35826"/>
                </a:xfrm>
                <a:custGeom>
                  <a:avLst/>
                  <a:gdLst>
                    <a:gd name="connsiteX0" fmla="*/ 35826 w 35826"/>
                    <a:gd name="connsiteY0" fmla="*/ 17913 h 35826"/>
                    <a:gd name="connsiteX1" fmla="*/ 17913 w 35826"/>
                    <a:gd name="connsiteY1" fmla="*/ 35826 h 35826"/>
                    <a:gd name="connsiteX2" fmla="*/ 0 w 35826"/>
                    <a:gd name="connsiteY2" fmla="*/ 17913 h 35826"/>
                    <a:gd name="connsiteX3" fmla="*/ 17913 w 35826"/>
                    <a:gd name="connsiteY3" fmla="*/ 0 h 35826"/>
                    <a:gd name="connsiteX4" fmla="*/ 35826 w 35826"/>
                    <a:gd name="connsiteY4" fmla="*/ 17913 h 35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26" h="35826">
                      <a:moveTo>
                        <a:pt x="35826" y="17913"/>
                      </a:moveTo>
                      <a:cubicBezTo>
                        <a:pt x="35826" y="27806"/>
                        <a:pt x="27806" y="35826"/>
                        <a:pt x="17913" y="35826"/>
                      </a:cubicBezTo>
                      <a:cubicBezTo>
                        <a:pt x="8020" y="35826"/>
                        <a:pt x="0" y="27806"/>
                        <a:pt x="0" y="17913"/>
                      </a:cubicBezTo>
                      <a:cubicBezTo>
                        <a:pt x="0" y="8020"/>
                        <a:pt x="8020" y="0"/>
                        <a:pt x="17913" y="0"/>
                      </a:cubicBezTo>
                      <a:cubicBezTo>
                        <a:pt x="27806" y="0"/>
                        <a:pt x="35826" y="8020"/>
                        <a:pt x="35826" y="17913"/>
                      </a:cubicBezTo>
                      <a:close/>
                    </a:path>
                  </a:pathLst>
                </a:custGeom>
                <a:noFill/>
                <a:ln w="9525"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77" name="Graphic 2">
                  <a:extLst>
                    <a:ext uri="{FF2B5EF4-FFF2-40B4-BE49-F238E27FC236}">
                      <a16:creationId xmlns:a16="http://schemas.microsoft.com/office/drawing/2014/main" id="{5F0FD8EA-8C7C-A5B8-B884-5A02DC85D0FD}"/>
                    </a:ext>
                  </a:extLst>
                </p:cNvPr>
                <p:cNvSpPr/>
                <p:nvPr/>
              </p:nvSpPr>
              <p:spPr>
                <a:xfrm>
                  <a:off x="3785903" y="1950232"/>
                  <a:ext cx="35826" cy="35826"/>
                </a:xfrm>
                <a:custGeom>
                  <a:avLst/>
                  <a:gdLst>
                    <a:gd name="connsiteX0" fmla="*/ 35826 w 35826"/>
                    <a:gd name="connsiteY0" fmla="*/ 17913 h 35826"/>
                    <a:gd name="connsiteX1" fmla="*/ 17913 w 35826"/>
                    <a:gd name="connsiteY1" fmla="*/ 35826 h 35826"/>
                    <a:gd name="connsiteX2" fmla="*/ 0 w 35826"/>
                    <a:gd name="connsiteY2" fmla="*/ 17913 h 35826"/>
                    <a:gd name="connsiteX3" fmla="*/ 17913 w 35826"/>
                    <a:gd name="connsiteY3" fmla="*/ 0 h 35826"/>
                    <a:gd name="connsiteX4" fmla="*/ 35826 w 35826"/>
                    <a:gd name="connsiteY4" fmla="*/ 17913 h 35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26" h="35826">
                      <a:moveTo>
                        <a:pt x="35826" y="17913"/>
                      </a:moveTo>
                      <a:cubicBezTo>
                        <a:pt x="35826" y="27806"/>
                        <a:pt x="27806" y="35826"/>
                        <a:pt x="17913" y="35826"/>
                      </a:cubicBezTo>
                      <a:cubicBezTo>
                        <a:pt x="8020" y="35826"/>
                        <a:pt x="0" y="27806"/>
                        <a:pt x="0" y="17913"/>
                      </a:cubicBezTo>
                      <a:cubicBezTo>
                        <a:pt x="0" y="8020"/>
                        <a:pt x="8020" y="0"/>
                        <a:pt x="17913" y="0"/>
                      </a:cubicBezTo>
                      <a:cubicBezTo>
                        <a:pt x="27806" y="0"/>
                        <a:pt x="35826" y="8020"/>
                        <a:pt x="35826" y="17913"/>
                      </a:cubicBezTo>
                      <a:close/>
                    </a:path>
                  </a:pathLst>
                </a:custGeom>
                <a:noFill/>
                <a:ln w="9525"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78" name="Graphic 2">
                  <a:extLst>
                    <a:ext uri="{FF2B5EF4-FFF2-40B4-BE49-F238E27FC236}">
                      <a16:creationId xmlns:a16="http://schemas.microsoft.com/office/drawing/2014/main" id="{8DDC535C-9FA3-F7FB-E5EC-59B257B232D0}"/>
                    </a:ext>
                  </a:extLst>
                </p:cNvPr>
                <p:cNvSpPr/>
                <p:nvPr/>
              </p:nvSpPr>
              <p:spPr>
                <a:xfrm>
                  <a:off x="3750077" y="2131751"/>
                  <a:ext cx="274666" cy="45379"/>
                </a:xfrm>
                <a:custGeom>
                  <a:avLst/>
                  <a:gdLst>
                    <a:gd name="connsiteX0" fmla="*/ 197044 w 274666"/>
                    <a:gd name="connsiteY0" fmla="*/ 0 h 45379"/>
                    <a:gd name="connsiteX1" fmla="*/ 274667 w 274666"/>
                    <a:gd name="connsiteY1" fmla="*/ 21496 h 45379"/>
                    <a:gd name="connsiteX2" fmla="*/ 137333 w 274666"/>
                    <a:gd name="connsiteY2" fmla="*/ 45380 h 45379"/>
                    <a:gd name="connsiteX3" fmla="*/ 0 w 274666"/>
                    <a:gd name="connsiteY3" fmla="*/ 21496 h 45379"/>
                    <a:gd name="connsiteX4" fmla="*/ 77145 w 274666"/>
                    <a:gd name="connsiteY4" fmla="*/ 0 h 45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66" h="45379">
                      <a:moveTo>
                        <a:pt x="197044" y="0"/>
                      </a:moveTo>
                      <a:cubicBezTo>
                        <a:pt x="243020" y="3821"/>
                        <a:pt x="274667" y="12061"/>
                        <a:pt x="274667" y="21496"/>
                      </a:cubicBezTo>
                      <a:cubicBezTo>
                        <a:pt x="274667" y="34632"/>
                        <a:pt x="213165" y="45380"/>
                        <a:pt x="137333" y="45380"/>
                      </a:cubicBezTo>
                      <a:cubicBezTo>
                        <a:pt x="61501" y="45380"/>
                        <a:pt x="0" y="34632"/>
                        <a:pt x="0" y="21496"/>
                      </a:cubicBezTo>
                      <a:cubicBezTo>
                        <a:pt x="0" y="12061"/>
                        <a:pt x="31408" y="3941"/>
                        <a:pt x="77145" y="0"/>
                      </a:cubicBezTo>
                    </a:path>
                  </a:pathLst>
                </a:custGeom>
                <a:noFill/>
                <a:ln w="952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79" name="Graphic 2">
                  <a:extLst>
                    <a:ext uri="{FF2B5EF4-FFF2-40B4-BE49-F238E27FC236}">
                      <a16:creationId xmlns:a16="http://schemas.microsoft.com/office/drawing/2014/main" id="{98164107-B56C-70CF-5581-2C23260B6F9F}"/>
                    </a:ext>
                  </a:extLst>
                </p:cNvPr>
                <p:cNvSpPr/>
                <p:nvPr/>
              </p:nvSpPr>
              <p:spPr>
                <a:xfrm>
                  <a:off x="3857555" y="2009942"/>
                  <a:ext cx="59710" cy="107478"/>
                </a:xfrm>
                <a:custGeom>
                  <a:avLst/>
                  <a:gdLst>
                    <a:gd name="connsiteX0" fmla="*/ 59710 w 59710"/>
                    <a:gd name="connsiteY0" fmla="*/ 107478 h 107478"/>
                    <a:gd name="connsiteX1" fmla="*/ 0 w 59710"/>
                    <a:gd name="connsiteY1" fmla="*/ 107478 h 107478"/>
                    <a:gd name="connsiteX2" fmla="*/ 0 w 59710"/>
                    <a:gd name="connsiteY2" fmla="*/ 29855 h 107478"/>
                    <a:gd name="connsiteX3" fmla="*/ 29855 w 59710"/>
                    <a:gd name="connsiteY3" fmla="*/ 0 h 107478"/>
                    <a:gd name="connsiteX4" fmla="*/ 59710 w 59710"/>
                    <a:gd name="connsiteY4" fmla="*/ 29855 h 107478"/>
                    <a:gd name="connsiteX5" fmla="*/ 59710 w 59710"/>
                    <a:gd name="connsiteY5" fmla="*/ 107478 h 10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10" h="107478">
                      <a:moveTo>
                        <a:pt x="59710" y="107478"/>
                      </a:moveTo>
                      <a:lnTo>
                        <a:pt x="0" y="107478"/>
                      </a:lnTo>
                      <a:lnTo>
                        <a:pt x="0" y="29855"/>
                      </a:lnTo>
                      <a:cubicBezTo>
                        <a:pt x="0" y="13375"/>
                        <a:pt x="13375" y="0"/>
                        <a:pt x="29855" y="0"/>
                      </a:cubicBezTo>
                      <a:cubicBezTo>
                        <a:pt x="46335" y="0"/>
                        <a:pt x="59710" y="13375"/>
                        <a:pt x="59710" y="29855"/>
                      </a:cubicBezTo>
                      <a:lnTo>
                        <a:pt x="59710" y="107478"/>
                      </a:lnTo>
                      <a:close/>
                    </a:path>
                  </a:pathLst>
                </a:custGeom>
                <a:noFill/>
                <a:ln w="9525"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80" name="Graphic 2">
                  <a:extLst>
                    <a:ext uri="{FF2B5EF4-FFF2-40B4-BE49-F238E27FC236}">
                      <a16:creationId xmlns:a16="http://schemas.microsoft.com/office/drawing/2014/main" id="{F9EE4F86-3F28-45F8-1D45-43924E1CADF3}"/>
                    </a:ext>
                  </a:extLst>
                </p:cNvPr>
                <p:cNvSpPr/>
                <p:nvPr/>
              </p:nvSpPr>
              <p:spPr>
                <a:xfrm>
                  <a:off x="3953091" y="2009942"/>
                  <a:ext cx="35826" cy="83594"/>
                </a:xfrm>
                <a:custGeom>
                  <a:avLst/>
                  <a:gdLst>
                    <a:gd name="connsiteX0" fmla="*/ 35826 w 35826"/>
                    <a:gd name="connsiteY0" fmla="*/ 83594 h 83594"/>
                    <a:gd name="connsiteX1" fmla="*/ 0 w 35826"/>
                    <a:gd name="connsiteY1" fmla="*/ 83594 h 83594"/>
                    <a:gd name="connsiteX2" fmla="*/ 0 w 35826"/>
                    <a:gd name="connsiteY2" fmla="*/ 17913 h 83594"/>
                    <a:gd name="connsiteX3" fmla="*/ 17913 w 35826"/>
                    <a:gd name="connsiteY3" fmla="*/ 0 h 83594"/>
                    <a:gd name="connsiteX4" fmla="*/ 35826 w 35826"/>
                    <a:gd name="connsiteY4" fmla="*/ 17913 h 83594"/>
                    <a:gd name="connsiteX5" fmla="*/ 35826 w 35826"/>
                    <a:gd name="connsiteY5" fmla="*/ 83594 h 8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26" h="83594">
                      <a:moveTo>
                        <a:pt x="35826" y="83594"/>
                      </a:moveTo>
                      <a:lnTo>
                        <a:pt x="0" y="83594"/>
                      </a:lnTo>
                      <a:lnTo>
                        <a:pt x="0" y="17913"/>
                      </a:lnTo>
                      <a:cubicBezTo>
                        <a:pt x="0" y="8001"/>
                        <a:pt x="8001" y="0"/>
                        <a:pt x="17913" y="0"/>
                      </a:cubicBezTo>
                      <a:cubicBezTo>
                        <a:pt x="27825" y="0"/>
                        <a:pt x="35826" y="8001"/>
                        <a:pt x="35826" y="17913"/>
                      </a:cubicBezTo>
                      <a:lnTo>
                        <a:pt x="35826" y="83594"/>
                      </a:lnTo>
                      <a:close/>
                    </a:path>
                  </a:pathLst>
                </a:custGeom>
                <a:noFill/>
                <a:ln w="9525"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81" name="Graphic 2">
                  <a:extLst>
                    <a:ext uri="{FF2B5EF4-FFF2-40B4-BE49-F238E27FC236}">
                      <a16:creationId xmlns:a16="http://schemas.microsoft.com/office/drawing/2014/main" id="{F13D2EA3-54D7-41D3-A0B4-E7A0AEE19A19}"/>
                    </a:ext>
                  </a:extLst>
                </p:cNvPr>
                <p:cNvSpPr/>
                <p:nvPr/>
              </p:nvSpPr>
              <p:spPr>
                <a:xfrm>
                  <a:off x="3785903" y="2009942"/>
                  <a:ext cx="35826" cy="83594"/>
                </a:xfrm>
                <a:custGeom>
                  <a:avLst/>
                  <a:gdLst>
                    <a:gd name="connsiteX0" fmla="*/ 35826 w 35826"/>
                    <a:gd name="connsiteY0" fmla="*/ 83594 h 83594"/>
                    <a:gd name="connsiteX1" fmla="*/ 0 w 35826"/>
                    <a:gd name="connsiteY1" fmla="*/ 83594 h 83594"/>
                    <a:gd name="connsiteX2" fmla="*/ 0 w 35826"/>
                    <a:gd name="connsiteY2" fmla="*/ 17913 h 83594"/>
                    <a:gd name="connsiteX3" fmla="*/ 17913 w 35826"/>
                    <a:gd name="connsiteY3" fmla="*/ 0 h 83594"/>
                    <a:gd name="connsiteX4" fmla="*/ 35826 w 35826"/>
                    <a:gd name="connsiteY4" fmla="*/ 17913 h 83594"/>
                    <a:gd name="connsiteX5" fmla="*/ 35826 w 35826"/>
                    <a:gd name="connsiteY5" fmla="*/ 83594 h 8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26" h="83594">
                      <a:moveTo>
                        <a:pt x="35826" y="83594"/>
                      </a:moveTo>
                      <a:lnTo>
                        <a:pt x="0" y="83594"/>
                      </a:lnTo>
                      <a:lnTo>
                        <a:pt x="0" y="17913"/>
                      </a:lnTo>
                      <a:cubicBezTo>
                        <a:pt x="0" y="8001"/>
                        <a:pt x="8001" y="0"/>
                        <a:pt x="17913" y="0"/>
                      </a:cubicBezTo>
                      <a:cubicBezTo>
                        <a:pt x="27825" y="0"/>
                        <a:pt x="35826" y="8001"/>
                        <a:pt x="35826" y="17913"/>
                      </a:cubicBezTo>
                      <a:lnTo>
                        <a:pt x="35826" y="83594"/>
                      </a:lnTo>
                      <a:close/>
                    </a:path>
                  </a:pathLst>
                </a:custGeom>
                <a:noFill/>
                <a:ln w="9525"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grpSp>
      </p:grpSp>
      <p:grpSp>
        <p:nvGrpSpPr>
          <p:cNvPr id="235" name="Group 234">
            <a:extLst>
              <a:ext uri="{FF2B5EF4-FFF2-40B4-BE49-F238E27FC236}">
                <a16:creationId xmlns:a16="http://schemas.microsoft.com/office/drawing/2014/main" id="{186E6891-F9CF-BFF4-6597-1A47EA34EB48}"/>
              </a:ext>
            </a:extLst>
          </p:cNvPr>
          <p:cNvGrpSpPr/>
          <p:nvPr/>
        </p:nvGrpSpPr>
        <p:grpSpPr>
          <a:xfrm>
            <a:off x="8300276" y="1523999"/>
            <a:ext cx="3373564" cy="2295049"/>
            <a:chOff x="8300276" y="1523999"/>
            <a:chExt cx="3373564" cy="2295049"/>
          </a:xfrm>
        </p:grpSpPr>
        <p:sp>
          <p:nvSpPr>
            <p:cNvPr id="64" name="Rectangle 63">
              <a:extLst>
                <a:ext uri="{FF2B5EF4-FFF2-40B4-BE49-F238E27FC236}">
                  <a16:creationId xmlns:a16="http://schemas.microsoft.com/office/drawing/2014/main" id="{96BF0ABB-7296-F9C9-DF9A-0E640BBC3885}"/>
                </a:ext>
              </a:extLst>
            </p:cNvPr>
            <p:cNvSpPr/>
            <p:nvPr/>
          </p:nvSpPr>
          <p:spPr>
            <a:xfrm>
              <a:off x="8300276" y="1523999"/>
              <a:ext cx="3373564" cy="57912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a:ln>
                  <a:noFill/>
                </a:ln>
                <a:solidFill>
                  <a:prstClr val="white"/>
                </a:solidFill>
                <a:effectLst/>
                <a:uLnTx/>
                <a:uFillTx/>
                <a:latin typeface="Inter Tight"/>
                <a:ea typeface="+mn-ea"/>
                <a:cs typeface="+mn-cs"/>
              </a:endParaRPr>
            </a:p>
          </p:txBody>
        </p:sp>
        <p:sp>
          <p:nvSpPr>
            <p:cNvPr id="65" name="Rectangle 64">
              <a:extLst>
                <a:ext uri="{FF2B5EF4-FFF2-40B4-BE49-F238E27FC236}">
                  <a16:creationId xmlns:a16="http://schemas.microsoft.com/office/drawing/2014/main" id="{E239B74C-985C-49EE-191E-A6E435221F82}"/>
                </a:ext>
              </a:extLst>
            </p:cNvPr>
            <p:cNvSpPr/>
            <p:nvPr/>
          </p:nvSpPr>
          <p:spPr>
            <a:xfrm>
              <a:off x="8300276" y="3791616"/>
              <a:ext cx="3373564" cy="2743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a:ln>
                  <a:noFill/>
                </a:ln>
                <a:solidFill>
                  <a:prstClr val="white"/>
                </a:solidFill>
                <a:effectLst/>
                <a:uLnTx/>
                <a:uFillTx/>
                <a:latin typeface="Inter Tight"/>
                <a:ea typeface="+mn-ea"/>
                <a:cs typeface="+mn-cs"/>
              </a:endParaRPr>
            </a:p>
          </p:txBody>
        </p:sp>
        <p:sp>
          <p:nvSpPr>
            <p:cNvPr id="66" name="Text Placeholder 25">
              <a:extLst>
                <a:ext uri="{FF2B5EF4-FFF2-40B4-BE49-F238E27FC236}">
                  <a16:creationId xmlns:a16="http://schemas.microsoft.com/office/drawing/2014/main" id="{A267FFA4-62AE-A03D-8CC5-4DBE7BC31F2E}"/>
                </a:ext>
              </a:extLst>
            </p:cNvPr>
            <p:cNvSpPr txBox="1">
              <a:spLocks/>
            </p:cNvSpPr>
            <p:nvPr/>
          </p:nvSpPr>
          <p:spPr>
            <a:xfrm>
              <a:off x="8955595" y="1721227"/>
              <a:ext cx="2455354" cy="184666"/>
            </a:xfrm>
            <a:prstGeom prst="rect">
              <a:avLst/>
            </a:prstGeom>
          </p:spPr>
          <p:txBody>
            <a:bodyPr wrap="square" lIns="0" tIns="0" rIns="0" bIns="0">
              <a:spAutoFit/>
            </a:bodyPr>
            <a:lstStyle>
              <a:lvl1pPr marL="180000" indent="-180000" algn="l" defTabSz="914400" rtl="0" eaLnBrk="1" latinLnBrk="0" hangingPunct="1">
                <a:lnSpc>
                  <a:spcPct val="114000"/>
                </a:lnSpc>
                <a:spcBef>
                  <a:spcPts val="0"/>
                </a:spcBef>
                <a:spcAft>
                  <a:spcPts val="1200"/>
                </a:spcAft>
                <a:buFont typeface="Wingdings" panose="05000000000000000000" pitchFamily="2" charset="2"/>
                <a:buChar char="§"/>
                <a:defRPr sz="1600" kern="1200">
                  <a:solidFill>
                    <a:srgbClr val="21396A"/>
                  </a:solidFill>
                  <a:latin typeface="+mn-lt"/>
                  <a:ea typeface="+mn-ea"/>
                  <a:cs typeface="+mn-cs"/>
                </a:defRPr>
              </a:lvl1pPr>
              <a:lvl2pPr marL="396000" indent="-180000" algn="l" defTabSz="914400" rtl="0" eaLnBrk="1" latinLnBrk="0" hangingPunct="1">
                <a:lnSpc>
                  <a:spcPct val="114000"/>
                </a:lnSpc>
                <a:spcBef>
                  <a:spcPts val="0"/>
                </a:spcBef>
                <a:spcAft>
                  <a:spcPts val="1200"/>
                </a:spcAft>
                <a:buFont typeface="Arial" panose="020B0604020202020204" pitchFamily="34" charset="0"/>
                <a:buChar char="̵"/>
                <a:defRPr sz="1600" kern="1200">
                  <a:solidFill>
                    <a:srgbClr val="21396A"/>
                  </a:solidFill>
                  <a:latin typeface="+mn-lt"/>
                  <a:ea typeface="+mn-ea"/>
                  <a:cs typeface="+mn-cs"/>
                </a:defRPr>
              </a:lvl2pPr>
              <a:lvl3pPr marL="576000" indent="-180000" algn="l" defTabSz="914400" rtl="0" eaLnBrk="1" latinLnBrk="0" hangingPunct="1">
                <a:lnSpc>
                  <a:spcPct val="114000"/>
                </a:lnSpc>
                <a:spcBef>
                  <a:spcPts val="0"/>
                </a:spcBef>
                <a:spcAft>
                  <a:spcPts val="1200"/>
                </a:spcAft>
                <a:buSzPct val="120000"/>
                <a:buFont typeface="Arial" panose="020B0604020202020204" pitchFamily="34" charset="0"/>
                <a:buChar char="•"/>
                <a:defRPr sz="1600" kern="1200">
                  <a:solidFill>
                    <a:srgbClr val="21396A"/>
                  </a:solidFill>
                  <a:latin typeface="+mn-lt"/>
                  <a:ea typeface="+mn-ea"/>
                  <a:cs typeface="+mn-cs"/>
                </a:defRPr>
              </a:lvl3pPr>
              <a:lvl4pPr marL="180000" indent="-180000" algn="l" defTabSz="914400" rtl="0" eaLnBrk="1" latinLnBrk="0" hangingPunct="1">
                <a:lnSpc>
                  <a:spcPct val="114000"/>
                </a:lnSpc>
                <a:spcBef>
                  <a:spcPts val="0"/>
                </a:spcBef>
                <a:spcAft>
                  <a:spcPts val="1200"/>
                </a:spcAft>
                <a:buClr>
                  <a:schemeClr val="bg2"/>
                </a:buClr>
                <a:buFont typeface="Wingdings" panose="05000000000000000000" pitchFamily="2" charset="2"/>
                <a:buChar char="§"/>
                <a:defRPr sz="1600" kern="1200">
                  <a:solidFill>
                    <a:srgbClr val="21396A"/>
                  </a:solidFill>
                  <a:latin typeface="+mn-lt"/>
                  <a:ea typeface="+mn-ea"/>
                  <a:cs typeface="+mn-cs"/>
                </a:defRPr>
              </a:lvl4pPr>
              <a:lvl5pPr marL="180000" indent="-180000" algn="l" defTabSz="914400" rtl="0" eaLnBrk="1" latinLnBrk="0" hangingPunct="1">
                <a:lnSpc>
                  <a:spcPct val="114000"/>
                </a:lnSpc>
                <a:spcBef>
                  <a:spcPts val="0"/>
                </a:spcBef>
                <a:spcAft>
                  <a:spcPts val="1200"/>
                </a:spcAft>
                <a:buClr>
                  <a:schemeClr val="accent4"/>
                </a:buClr>
                <a:buFont typeface="Wingdings" panose="05000000000000000000" pitchFamily="2" charset="2"/>
                <a:buChar char="§"/>
                <a:defRPr sz="1600" kern="1200">
                  <a:solidFill>
                    <a:srgbClr val="2139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Inter Tight"/>
                  <a:ea typeface="+mn-ea"/>
                  <a:cs typeface="+mn-cs"/>
                </a:rPr>
                <a:t>Client Intelligence</a:t>
              </a:r>
            </a:p>
          </p:txBody>
        </p:sp>
        <p:grpSp>
          <p:nvGrpSpPr>
            <p:cNvPr id="84" name="Group 83">
              <a:extLst>
                <a:ext uri="{FF2B5EF4-FFF2-40B4-BE49-F238E27FC236}">
                  <a16:creationId xmlns:a16="http://schemas.microsoft.com/office/drawing/2014/main" id="{65B6DC7C-C6ED-AFE5-3A1D-D8DB853BA8C9}"/>
                </a:ext>
              </a:extLst>
            </p:cNvPr>
            <p:cNvGrpSpPr/>
            <p:nvPr/>
          </p:nvGrpSpPr>
          <p:grpSpPr>
            <a:xfrm>
              <a:off x="8367334" y="2220748"/>
              <a:ext cx="3293087" cy="1336533"/>
              <a:chOff x="3543407" y="4056914"/>
              <a:chExt cx="2956430" cy="1336533"/>
            </a:xfrm>
          </p:grpSpPr>
          <p:sp>
            <p:nvSpPr>
              <p:cNvPr id="81" name="Text Placeholder 25">
                <a:extLst>
                  <a:ext uri="{FF2B5EF4-FFF2-40B4-BE49-F238E27FC236}">
                    <a16:creationId xmlns:a16="http://schemas.microsoft.com/office/drawing/2014/main" id="{D3609A6F-6A03-0333-EAED-1D29C6B9FA15}"/>
                  </a:ext>
                </a:extLst>
              </p:cNvPr>
              <p:cNvSpPr txBox="1">
                <a:spLocks/>
              </p:cNvSpPr>
              <p:nvPr/>
            </p:nvSpPr>
            <p:spPr>
              <a:xfrm>
                <a:off x="3627121" y="4670172"/>
                <a:ext cx="1231128" cy="723275"/>
              </a:xfrm>
              <a:prstGeom prst="rect">
                <a:avLst/>
              </a:prstGeom>
            </p:spPr>
            <p:txBody>
              <a:bodyPr wrap="square" lIns="0" tIns="0" rIns="0" bIns="0">
                <a:spAutoFit/>
              </a:bodyPr>
              <a:lstStyle>
                <a:lvl1pPr marL="180000" indent="-180000" algn="l" defTabSz="914400" rtl="0" eaLnBrk="1" latinLnBrk="0" hangingPunct="1">
                  <a:lnSpc>
                    <a:spcPct val="114000"/>
                  </a:lnSpc>
                  <a:spcBef>
                    <a:spcPts val="0"/>
                  </a:spcBef>
                  <a:spcAft>
                    <a:spcPts val="1200"/>
                  </a:spcAft>
                  <a:buFont typeface="Wingdings" panose="05000000000000000000" pitchFamily="2" charset="2"/>
                  <a:buChar char="§"/>
                  <a:defRPr sz="1600" kern="1200">
                    <a:solidFill>
                      <a:srgbClr val="21396A"/>
                    </a:solidFill>
                    <a:latin typeface="+mn-lt"/>
                    <a:ea typeface="+mn-ea"/>
                    <a:cs typeface="+mn-cs"/>
                  </a:defRPr>
                </a:lvl1pPr>
                <a:lvl2pPr marL="396000" indent="-180000" algn="l" defTabSz="914400" rtl="0" eaLnBrk="1" latinLnBrk="0" hangingPunct="1">
                  <a:lnSpc>
                    <a:spcPct val="114000"/>
                  </a:lnSpc>
                  <a:spcBef>
                    <a:spcPts val="0"/>
                  </a:spcBef>
                  <a:spcAft>
                    <a:spcPts val="1200"/>
                  </a:spcAft>
                  <a:buFont typeface="Arial" panose="020B0604020202020204" pitchFamily="34" charset="0"/>
                  <a:buChar char="̵"/>
                  <a:defRPr sz="1600" kern="1200">
                    <a:solidFill>
                      <a:srgbClr val="21396A"/>
                    </a:solidFill>
                    <a:latin typeface="+mn-lt"/>
                    <a:ea typeface="+mn-ea"/>
                    <a:cs typeface="+mn-cs"/>
                  </a:defRPr>
                </a:lvl2pPr>
                <a:lvl3pPr marL="576000" indent="-180000" algn="l" defTabSz="914400" rtl="0" eaLnBrk="1" latinLnBrk="0" hangingPunct="1">
                  <a:lnSpc>
                    <a:spcPct val="114000"/>
                  </a:lnSpc>
                  <a:spcBef>
                    <a:spcPts val="0"/>
                  </a:spcBef>
                  <a:spcAft>
                    <a:spcPts val="1200"/>
                  </a:spcAft>
                  <a:buSzPct val="120000"/>
                  <a:buFont typeface="Arial" panose="020B0604020202020204" pitchFamily="34" charset="0"/>
                  <a:buChar char="•"/>
                  <a:defRPr sz="1600" kern="1200">
                    <a:solidFill>
                      <a:srgbClr val="21396A"/>
                    </a:solidFill>
                    <a:latin typeface="+mn-lt"/>
                    <a:ea typeface="+mn-ea"/>
                    <a:cs typeface="+mn-cs"/>
                  </a:defRPr>
                </a:lvl3pPr>
                <a:lvl4pPr marL="180000" indent="-180000" algn="l" defTabSz="914400" rtl="0" eaLnBrk="1" latinLnBrk="0" hangingPunct="1">
                  <a:lnSpc>
                    <a:spcPct val="114000"/>
                  </a:lnSpc>
                  <a:spcBef>
                    <a:spcPts val="0"/>
                  </a:spcBef>
                  <a:spcAft>
                    <a:spcPts val="1200"/>
                  </a:spcAft>
                  <a:buClr>
                    <a:schemeClr val="bg2"/>
                  </a:buClr>
                  <a:buFont typeface="Wingdings" panose="05000000000000000000" pitchFamily="2" charset="2"/>
                  <a:buChar char="§"/>
                  <a:defRPr sz="1600" kern="1200">
                    <a:solidFill>
                      <a:srgbClr val="21396A"/>
                    </a:solidFill>
                    <a:latin typeface="+mn-lt"/>
                    <a:ea typeface="+mn-ea"/>
                    <a:cs typeface="+mn-cs"/>
                  </a:defRPr>
                </a:lvl4pPr>
                <a:lvl5pPr marL="180000" indent="-180000" algn="l" defTabSz="914400" rtl="0" eaLnBrk="1" latinLnBrk="0" hangingPunct="1">
                  <a:lnSpc>
                    <a:spcPct val="114000"/>
                  </a:lnSpc>
                  <a:spcBef>
                    <a:spcPts val="0"/>
                  </a:spcBef>
                  <a:spcAft>
                    <a:spcPts val="1200"/>
                  </a:spcAft>
                  <a:buClr>
                    <a:schemeClr val="accent4"/>
                  </a:buClr>
                  <a:buFont typeface="Wingdings" panose="05000000000000000000" pitchFamily="2" charset="2"/>
                  <a:buChar char="§"/>
                  <a:defRPr sz="1600" kern="1200">
                    <a:solidFill>
                      <a:srgbClr val="2139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0" indent="-18000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Inter Tight"/>
                    <a:ea typeface="+mn-ea"/>
                    <a:cs typeface="+mn-cs"/>
                  </a:rPr>
                  <a:t>NextEra Energy</a:t>
                </a:r>
              </a:p>
              <a:p>
                <a:pPr marL="180000" marR="0" lvl="0" indent="-18000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Inter Tight"/>
                    <a:ea typeface="+mn-ea"/>
                    <a:cs typeface="+mn-cs"/>
                  </a:rPr>
                  <a:t>Southern </a:t>
                </a:r>
                <a:br>
                  <a:rPr kumimoji="0" lang="en-US" sz="1050" b="0" i="0" u="none" strike="noStrike" kern="1200" cap="none" spc="0" normalizeH="0" baseline="0" noProof="0" dirty="0">
                    <a:ln>
                      <a:noFill/>
                    </a:ln>
                    <a:solidFill>
                      <a:srgbClr val="000000"/>
                    </a:solidFill>
                    <a:effectLst/>
                    <a:uLnTx/>
                    <a:uFillTx/>
                    <a:latin typeface="Inter Tight"/>
                    <a:ea typeface="+mn-ea"/>
                    <a:cs typeface="+mn-cs"/>
                  </a:rPr>
                </a:br>
                <a:r>
                  <a:rPr kumimoji="0" lang="en-US" sz="1050" b="0" i="0" u="none" strike="noStrike" kern="1200" cap="none" spc="0" normalizeH="0" baseline="0" noProof="0" dirty="0">
                    <a:ln>
                      <a:noFill/>
                    </a:ln>
                    <a:solidFill>
                      <a:srgbClr val="000000"/>
                    </a:solidFill>
                    <a:effectLst/>
                    <a:uLnTx/>
                    <a:uFillTx/>
                    <a:latin typeface="Inter Tight"/>
                    <a:ea typeface="+mn-ea"/>
                    <a:cs typeface="+mn-cs"/>
                  </a:rPr>
                  <a:t>Company</a:t>
                </a:r>
              </a:p>
              <a:p>
                <a:pPr marL="180000" marR="0" lvl="0" indent="-18000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Inter Tight"/>
                    <a:ea typeface="+mn-ea"/>
                    <a:cs typeface="+mn-cs"/>
                  </a:rPr>
                  <a:t>Dominion Energy</a:t>
                </a:r>
              </a:p>
            </p:txBody>
          </p:sp>
          <p:sp>
            <p:nvSpPr>
              <p:cNvPr id="83" name="Text Placeholder 25">
                <a:extLst>
                  <a:ext uri="{FF2B5EF4-FFF2-40B4-BE49-F238E27FC236}">
                    <a16:creationId xmlns:a16="http://schemas.microsoft.com/office/drawing/2014/main" id="{423E6893-29B4-24B4-0B62-8BCDA33E4A76}"/>
                  </a:ext>
                </a:extLst>
              </p:cNvPr>
              <p:cNvSpPr txBox="1">
                <a:spLocks/>
              </p:cNvSpPr>
              <p:nvPr/>
            </p:nvSpPr>
            <p:spPr>
              <a:xfrm>
                <a:off x="3543407" y="4056914"/>
                <a:ext cx="2956430" cy="484748"/>
              </a:xfrm>
              <a:prstGeom prst="rect">
                <a:avLst/>
              </a:prstGeom>
            </p:spPr>
            <p:txBody>
              <a:bodyPr wrap="square" lIns="0" tIns="0" rIns="0" bIns="0">
                <a:spAutoFit/>
              </a:bodyPr>
              <a:lstStyle>
                <a:lvl1pPr marL="180000" indent="-180000" algn="l" defTabSz="914400" rtl="0" eaLnBrk="1" latinLnBrk="0" hangingPunct="1">
                  <a:lnSpc>
                    <a:spcPct val="114000"/>
                  </a:lnSpc>
                  <a:spcBef>
                    <a:spcPts val="0"/>
                  </a:spcBef>
                  <a:spcAft>
                    <a:spcPts val="1200"/>
                  </a:spcAft>
                  <a:buFont typeface="Wingdings" panose="05000000000000000000" pitchFamily="2" charset="2"/>
                  <a:buChar char="§"/>
                  <a:defRPr sz="1600" kern="1200">
                    <a:solidFill>
                      <a:srgbClr val="21396A"/>
                    </a:solidFill>
                    <a:latin typeface="+mn-lt"/>
                    <a:ea typeface="+mn-ea"/>
                    <a:cs typeface="+mn-cs"/>
                  </a:defRPr>
                </a:lvl1pPr>
                <a:lvl2pPr marL="396000" indent="-180000" algn="l" defTabSz="914400" rtl="0" eaLnBrk="1" latinLnBrk="0" hangingPunct="1">
                  <a:lnSpc>
                    <a:spcPct val="114000"/>
                  </a:lnSpc>
                  <a:spcBef>
                    <a:spcPts val="0"/>
                  </a:spcBef>
                  <a:spcAft>
                    <a:spcPts val="1200"/>
                  </a:spcAft>
                  <a:buFont typeface="Arial" panose="020B0604020202020204" pitchFamily="34" charset="0"/>
                  <a:buChar char="̵"/>
                  <a:defRPr sz="1600" kern="1200">
                    <a:solidFill>
                      <a:srgbClr val="21396A"/>
                    </a:solidFill>
                    <a:latin typeface="+mn-lt"/>
                    <a:ea typeface="+mn-ea"/>
                    <a:cs typeface="+mn-cs"/>
                  </a:defRPr>
                </a:lvl2pPr>
                <a:lvl3pPr marL="576000" indent="-180000" algn="l" defTabSz="914400" rtl="0" eaLnBrk="1" latinLnBrk="0" hangingPunct="1">
                  <a:lnSpc>
                    <a:spcPct val="114000"/>
                  </a:lnSpc>
                  <a:spcBef>
                    <a:spcPts val="0"/>
                  </a:spcBef>
                  <a:spcAft>
                    <a:spcPts val="1200"/>
                  </a:spcAft>
                  <a:buSzPct val="120000"/>
                  <a:buFont typeface="Arial" panose="020B0604020202020204" pitchFamily="34" charset="0"/>
                  <a:buChar char="•"/>
                  <a:defRPr sz="1600" kern="1200">
                    <a:solidFill>
                      <a:srgbClr val="21396A"/>
                    </a:solidFill>
                    <a:latin typeface="+mn-lt"/>
                    <a:ea typeface="+mn-ea"/>
                    <a:cs typeface="+mn-cs"/>
                  </a:defRPr>
                </a:lvl3pPr>
                <a:lvl4pPr marL="180000" indent="-180000" algn="l" defTabSz="914400" rtl="0" eaLnBrk="1" latinLnBrk="0" hangingPunct="1">
                  <a:lnSpc>
                    <a:spcPct val="114000"/>
                  </a:lnSpc>
                  <a:spcBef>
                    <a:spcPts val="0"/>
                  </a:spcBef>
                  <a:spcAft>
                    <a:spcPts val="1200"/>
                  </a:spcAft>
                  <a:buClr>
                    <a:schemeClr val="bg2"/>
                  </a:buClr>
                  <a:buFont typeface="Wingdings" panose="05000000000000000000" pitchFamily="2" charset="2"/>
                  <a:buChar char="§"/>
                  <a:defRPr sz="1600" kern="1200">
                    <a:solidFill>
                      <a:srgbClr val="21396A"/>
                    </a:solidFill>
                    <a:latin typeface="+mn-lt"/>
                    <a:ea typeface="+mn-ea"/>
                    <a:cs typeface="+mn-cs"/>
                  </a:defRPr>
                </a:lvl4pPr>
                <a:lvl5pPr marL="180000" indent="-180000" algn="l" defTabSz="914400" rtl="0" eaLnBrk="1" latinLnBrk="0" hangingPunct="1">
                  <a:lnSpc>
                    <a:spcPct val="114000"/>
                  </a:lnSpc>
                  <a:spcBef>
                    <a:spcPts val="0"/>
                  </a:spcBef>
                  <a:spcAft>
                    <a:spcPts val="1200"/>
                  </a:spcAft>
                  <a:buClr>
                    <a:schemeClr val="accent4"/>
                  </a:buClr>
                  <a:buFont typeface="Wingdings" panose="05000000000000000000" pitchFamily="2" charset="2"/>
                  <a:buChar char="§"/>
                  <a:defRPr sz="1600" kern="1200">
                    <a:solidFill>
                      <a:srgbClr val="2139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Inter Tight"/>
                    <a:ea typeface="+mn-ea"/>
                    <a:cs typeface="+mn-cs"/>
                  </a:rPr>
                  <a:t>Research of top 20** active E&amp;U Firm clients for </a:t>
                </a:r>
                <a:br>
                  <a:rPr kumimoji="0" lang="en-US" sz="1050" b="0" i="0" u="none" strike="noStrike" kern="1200" cap="none" spc="0" normalizeH="0" baseline="0" noProof="0" dirty="0">
                    <a:ln>
                      <a:noFill/>
                    </a:ln>
                    <a:solidFill>
                      <a:srgbClr val="000000"/>
                    </a:solidFill>
                    <a:effectLst/>
                    <a:uLnTx/>
                    <a:uFillTx/>
                    <a:latin typeface="Inter Tight"/>
                    <a:ea typeface="+mn-ea"/>
                    <a:cs typeface="+mn-cs"/>
                  </a:rPr>
                </a:br>
                <a:r>
                  <a:rPr kumimoji="0" lang="en-US" sz="1050" b="0" i="0" u="none" strike="noStrike" kern="1200" cap="none" spc="0" normalizeH="0" baseline="0" noProof="0" dirty="0">
                    <a:ln>
                      <a:noFill/>
                    </a:ln>
                    <a:solidFill>
                      <a:srgbClr val="000000"/>
                    </a:solidFill>
                    <a:effectLst/>
                    <a:uLnTx/>
                    <a:uFillTx/>
                    <a:latin typeface="Inter Tight"/>
                    <a:ea typeface="+mn-ea"/>
                    <a:cs typeface="+mn-cs"/>
                  </a:rPr>
                  <a:t>non-Reg matters reveal the following companies may have current Regulatory needs (see Report for specifics):</a:t>
                </a:r>
              </a:p>
            </p:txBody>
          </p:sp>
          <p:sp>
            <p:nvSpPr>
              <p:cNvPr id="85" name="Text Placeholder 25">
                <a:extLst>
                  <a:ext uri="{FF2B5EF4-FFF2-40B4-BE49-F238E27FC236}">
                    <a16:creationId xmlns:a16="http://schemas.microsoft.com/office/drawing/2014/main" id="{C0120A22-1B9F-96E8-3985-C53E02E8AB2F}"/>
                  </a:ext>
                </a:extLst>
              </p:cNvPr>
              <p:cNvSpPr txBox="1">
                <a:spLocks/>
              </p:cNvSpPr>
              <p:nvPr/>
            </p:nvSpPr>
            <p:spPr>
              <a:xfrm>
                <a:off x="5137097" y="4670172"/>
                <a:ext cx="1231128" cy="723275"/>
              </a:xfrm>
              <a:prstGeom prst="rect">
                <a:avLst/>
              </a:prstGeom>
            </p:spPr>
            <p:txBody>
              <a:bodyPr wrap="square" lIns="0" tIns="0" rIns="0" bIns="0">
                <a:spAutoFit/>
              </a:bodyPr>
              <a:lstStyle>
                <a:lvl1pPr marL="180000" indent="-180000" algn="l" defTabSz="914400" rtl="0" eaLnBrk="1" latinLnBrk="0" hangingPunct="1">
                  <a:lnSpc>
                    <a:spcPct val="114000"/>
                  </a:lnSpc>
                  <a:spcBef>
                    <a:spcPts val="0"/>
                  </a:spcBef>
                  <a:spcAft>
                    <a:spcPts val="1200"/>
                  </a:spcAft>
                  <a:buFont typeface="Wingdings" panose="05000000000000000000" pitchFamily="2" charset="2"/>
                  <a:buChar char="§"/>
                  <a:defRPr sz="1600" kern="1200">
                    <a:solidFill>
                      <a:srgbClr val="21396A"/>
                    </a:solidFill>
                    <a:latin typeface="+mn-lt"/>
                    <a:ea typeface="+mn-ea"/>
                    <a:cs typeface="+mn-cs"/>
                  </a:defRPr>
                </a:lvl1pPr>
                <a:lvl2pPr marL="396000" indent="-180000" algn="l" defTabSz="914400" rtl="0" eaLnBrk="1" latinLnBrk="0" hangingPunct="1">
                  <a:lnSpc>
                    <a:spcPct val="114000"/>
                  </a:lnSpc>
                  <a:spcBef>
                    <a:spcPts val="0"/>
                  </a:spcBef>
                  <a:spcAft>
                    <a:spcPts val="1200"/>
                  </a:spcAft>
                  <a:buFont typeface="Arial" panose="020B0604020202020204" pitchFamily="34" charset="0"/>
                  <a:buChar char="̵"/>
                  <a:defRPr sz="1600" kern="1200">
                    <a:solidFill>
                      <a:srgbClr val="21396A"/>
                    </a:solidFill>
                    <a:latin typeface="+mn-lt"/>
                    <a:ea typeface="+mn-ea"/>
                    <a:cs typeface="+mn-cs"/>
                  </a:defRPr>
                </a:lvl2pPr>
                <a:lvl3pPr marL="576000" indent="-180000" algn="l" defTabSz="914400" rtl="0" eaLnBrk="1" latinLnBrk="0" hangingPunct="1">
                  <a:lnSpc>
                    <a:spcPct val="114000"/>
                  </a:lnSpc>
                  <a:spcBef>
                    <a:spcPts val="0"/>
                  </a:spcBef>
                  <a:spcAft>
                    <a:spcPts val="1200"/>
                  </a:spcAft>
                  <a:buSzPct val="120000"/>
                  <a:buFont typeface="Arial" panose="020B0604020202020204" pitchFamily="34" charset="0"/>
                  <a:buChar char="•"/>
                  <a:defRPr sz="1600" kern="1200">
                    <a:solidFill>
                      <a:srgbClr val="21396A"/>
                    </a:solidFill>
                    <a:latin typeface="+mn-lt"/>
                    <a:ea typeface="+mn-ea"/>
                    <a:cs typeface="+mn-cs"/>
                  </a:defRPr>
                </a:lvl3pPr>
                <a:lvl4pPr marL="180000" indent="-180000" algn="l" defTabSz="914400" rtl="0" eaLnBrk="1" latinLnBrk="0" hangingPunct="1">
                  <a:lnSpc>
                    <a:spcPct val="114000"/>
                  </a:lnSpc>
                  <a:spcBef>
                    <a:spcPts val="0"/>
                  </a:spcBef>
                  <a:spcAft>
                    <a:spcPts val="1200"/>
                  </a:spcAft>
                  <a:buClr>
                    <a:schemeClr val="bg2"/>
                  </a:buClr>
                  <a:buFont typeface="Wingdings" panose="05000000000000000000" pitchFamily="2" charset="2"/>
                  <a:buChar char="§"/>
                  <a:defRPr sz="1600" kern="1200">
                    <a:solidFill>
                      <a:srgbClr val="21396A"/>
                    </a:solidFill>
                    <a:latin typeface="+mn-lt"/>
                    <a:ea typeface="+mn-ea"/>
                    <a:cs typeface="+mn-cs"/>
                  </a:defRPr>
                </a:lvl4pPr>
                <a:lvl5pPr marL="180000" indent="-180000" algn="l" defTabSz="914400" rtl="0" eaLnBrk="1" latinLnBrk="0" hangingPunct="1">
                  <a:lnSpc>
                    <a:spcPct val="114000"/>
                  </a:lnSpc>
                  <a:spcBef>
                    <a:spcPts val="0"/>
                  </a:spcBef>
                  <a:spcAft>
                    <a:spcPts val="1200"/>
                  </a:spcAft>
                  <a:buClr>
                    <a:schemeClr val="accent4"/>
                  </a:buClr>
                  <a:buFont typeface="Wingdings" panose="05000000000000000000" pitchFamily="2" charset="2"/>
                  <a:buChar char="§"/>
                  <a:defRPr sz="1600" kern="1200">
                    <a:solidFill>
                      <a:srgbClr val="2139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0" indent="-18000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Inter Tight"/>
                    <a:ea typeface="+mn-ea"/>
                    <a:cs typeface="+mn-cs"/>
                  </a:rPr>
                  <a:t>Duke Energy</a:t>
                </a:r>
              </a:p>
              <a:p>
                <a:pPr marL="180000" marR="0" lvl="0" indent="-18000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Inter Tight"/>
                    <a:ea typeface="+mn-ea"/>
                    <a:cs typeface="+mn-cs"/>
                  </a:rPr>
                  <a:t>American </a:t>
                </a:r>
                <a:br>
                  <a:rPr kumimoji="0" lang="en-US" sz="1050" b="0" i="0" u="none" strike="noStrike" kern="1200" cap="none" spc="0" normalizeH="0" baseline="0" noProof="0" dirty="0">
                    <a:ln>
                      <a:noFill/>
                    </a:ln>
                    <a:solidFill>
                      <a:srgbClr val="000000"/>
                    </a:solidFill>
                    <a:effectLst/>
                    <a:uLnTx/>
                    <a:uFillTx/>
                    <a:latin typeface="Inter Tight"/>
                    <a:ea typeface="+mn-ea"/>
                    <a:cs typeface="+mn-cs"/>
                  </a:rPr>
                </a:br>
                <a:r>
                  <a:rPr kumimoji="0" lang="en-US" sz="1050" b="0" i="0" u="none" strike="noStrike" kern="1200" cap="none" spc="0" normalizeH="0" baseline="0" noProof="0" dirty="0">
                    <a:ln>
                      <a:noFill/>
                    </a:ln>
                    <a:solidFill>
                      <a:srgbClr val="000000"/>
                    </a:solidFill>
                    <a:effectLst/>
                    <a:uLnTx/>
                    <a:uFillTx/>
                    <a:latin typeface="Inter Tight"/>
                    <a:ea typeface="+mn-ea"/>
                    <a:cs typeface="+mn-cs"/>
                  </a:rPr>
                  <a:t>Electric Power</a:t>
                </a:r>
              </a:p>
              <a:p>
                <a:pPr marL="180000" marR="0" lvl="0" indent="-18000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Inter Tight"/>
                    <a:ea typeface="+mn-ea"/>
                    <a:cs typeface="+mn-cs"/>
                  </a:rPr>
                  <a:t>Consolidate Energy</a:t>
                </a:r>
              </a:p>
            </p:txBody>
          </p:sp>
        </p:grpSp>
        <p:grpSp>
          <p:nvGrpSpPr>
            <p:cNvPr id="234" name="Group 233">
              <a:extLst>
                <a:ext uri="{FF2B5EF4-FFF2-40B4-BE49-F238E27FC236}">
                  <a16:creationId xmlns:a16="http://schemas.microsoft.com/office/drawing/2014/main" id="{8C69F4D4-2961-0A4B-9ACF-7191F6048F6A}"/>
                </a:ext>
              </a:extLst>
            </p:cNvPr>
            <p:cNvGrpSpPr/>
            <p:nvPr/>
          </p:nvGrpSpPr>
          <p:grpSpPr>
            <a:xfrm>
              <a:off x="8460295" y="1608217"/>
              <a:ext cx="410686" cy="410686"/>
              <a:chOff x="8460295" y="1608217"/>
              <a:chExt cx="410686" cy="410686"/>
            </a:xfrm>
          </p:grpSpPr>
          <p:sp>
            <p:nvSpPr>
              <p:cNvPr id="67" name="Oval 66">
                <a:extLst>
                  <a:ext uri="{FF2B5EF4-FFF2-40B4-BE49-F238E27FC236}">
                    <a16:creationId xmlns:a16="http://schemas.microsoft.com/office/drawing/2014/main" id="{E1A72CD8-FA65-E448-68E0-4E04F9F4EA8B}"/>
                  </a:ext>
                </a:extLst>
              </p:cNvPr>
              <p:cNvSpPr/>
              <p:nvPr/>
            </p:nvSpPr>
            <p:spPr>
              <a:xfrm>
                <a:off x="8460295" y="1608217"/>
                <a:ext cx="410686" cy="410686"/>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Inter Tight"/>
                  <a:ea typeface="+mn-ea"/>
                  <a:cs typeface="+mn-cs"/>
                </a:endParaRPr>
              </a:p>
            </p:txBody>
          </p:sp>
          <p:grpSp>
            <p:nvGrpSpPr>
              <p:cNvPr id="182" name="Graphic 2">
                <a:extLst>
                  <a:ext uri="{FF2B5EF4-FFF2-40B4-BE49-F238E27FC236}">
                    <a16:creationId xmlns:a16="http://schemas.microsoft.com/office/drawing/2014/main" id="{A7E5D685-8BB0-C994-9026-AE037172C903}"/>
                  </a:ext>
                </a:extLst>
              </p:cNvPr>
              <p:cNvGrpSpPr/>
              <p:nvPr/>
            </p:nvGrpSpPr>
            <p:grpSpPr>
              <a:xfrm>
                <a:off x="8559360" y="1704980"/>
                <a:ext cx="212567" cy="217187"/>
                <a:chOff x="889959" y="3628088"/>
                <a:chExt cx="274667" cy="280637"/>
              </a:xfrm>
              <a:noFill/>
            </p:grpSpPr>
            <p:sp>
              <p:nvSpPr>
                <p:cNvPr id="183" name="Graphic 2">
                  <a:extLst>
                    <a:ext uri="{FF2B5EF4-FFF2-40B4-BE49-F238E27FC236}">
                      <a16:creationId xmlns:a16="http://schemas.microsoft.com/office/drawing/2014/main" id="{83F8D475-3C2E-2A96-0612-BF6D05E686AB}"/>
                    </a:ext>
                  </a:extLst>
                </p:cNvPr>
                <p:cNvSpPr/>
                <p:nvPr/>
              </p:nvSpPr>
              <p:spPr>
                <a:xfrm>
                  <a:off x="913843" y="3634059"/>
                  <a:ext cx="83594" cy="83594"/>
                </a:xfrm>
                <a:custGeom>
                  <a:avLst/>
                  <a:gdLst>
                    <a:gd name="connsiteX0" fmla="*/ 83594 w 83594"/>
                    <a:gd name="connsiteY0" fmla="*/ 41797 h 83594"/>
                    <a:gd name="connsiteX1" fmla="*/ 41797 w 83594"/>
                    <a:gd name="connsiteY1" fmla="*/ 83594 h 83594"/>
                    <a:gd name="connsiteX2" fmla="*/ 0 w 83594"/>
                    <a:gd name="connsiteY2" fmla="*/ 41797 h 83594"/>
                    <a:gd name="connsiteX3" fmla="*/ 41797 w 83594"/>
                    <a:gd name="connsiteY3" fmla="*/ 0 h 83594"/>
                    <a:gd name="connsiteX4" fmla="*/ 83594 w 83594"/>
                    <a:gd name="connsiteY4" fmla="*/ 41797 h 83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94" h="83594">
                      <a:moveTo>
                        <a:pt x="83594" y="41797"/>
                      </a:moveTo>
                      <a:cubicBezTo>
                        <a:pt x="83594" y="64881"/>
                        <a:pt x="64881" y="83594"/>
                        <a:pt x="41797" y="83594"/>
                      </a:cubicBezTo>
                      <a:cubicBezTo>
                        <a:pt x="18713" y="83594"/>
                        <a:pt x="0" y="64881"/>
                        <a:pt x="0" y="41797"/>
                      </a:cubicBezTo>
                      <a:cubicBezTo>
                        <a:pt x="0" y="18713"/>
                        <a:pt x="18713" y="0"/>
                        <a:pt x="41797" y="0"/>
                      </a:cubicBezTo>
                      <a:cubicBezTo>
                        <a:pt x="64881" y="0"/>
                        <a:pt x="83594" y="18713"/>
                        <a:pt x="83594" y="41797"/>
                      </a:cubicBezTo>
                      <a:close/>
                    </a:path>
                  </a:pathLst>
                </a:custGeom>
                <a:noFill/>
                <a:ln w="9525"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84" name="Graphic 2">
                  <a:extLst>
                    <a:ext uri="{FF2B5EF4-FFF2-40B4-BE49-F238E27FC236}">
                      <a16:creationId xmlns:a16="http://schemas.microsoft.com/office/drawing/2014/main" id="{E5A33BBF-8307-42E0-5637-AF7A7562E1AE}"/>
                    </a:ext>
                  </a:extLst>
                </p:cNvPr>
                <p:cNvSpPr/>
                <p:nvPr/>
              </p:nvSpPr>
              <p:spPr>
                <a:xfrm>
                  <a:off x="889959" y="3741537"/>
                  <a:ext cx="131362" cy="167188"/>
                </a:xfrm>
                <a:custGeom>
                  <a:avLst/>
                  <a:gdLst>
                    <a:gd name="connsiteX0" fmla="*/ 131362 w 131362"/>
                    <a:gd name="connsiteY0" fmla="*/ 0 h 167188"/>
                    <a:gd name="connsiteX1" fmla="*/ 0 w 131362"/>
                    <a:gd name="connsiteY1" fmla="*/ 0 h 167188"/>
                    <a:gd name="connsiteX2" fmla="*/ 41797 w 131362"/>
                    <a:gd name="connsiteY2" fmla="*/ 89565 h 167188"/>
                    <a:gd name="connsiteX3" fmla="*/ 41797 w 131362"/>
                    <a:gd name="connsiteY3" fmla="*/ 167188 h 167188"/>
                    <a:gd name="connsiteX4" fmla="*/ 89565 w 131362"/>
                    <a:gd name="connsiteY4" fmla="*/ 167188 h 167188"/>
                    <a:gd name="connsiteX5" fmla="*/ 89565 w 131362"/>
                    <a:gd name="connsiteY5" fmla="*/ 89565 h 167188"/>
                    <a:gd name="connsiteX6" fmla="*/ 131362 w 131362"/>
                    <a:gd name="connsiteY6" fmla="*/ 0 h 16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362" h="167188">
                      <a:moveTo>
                        <a:pt x="131362" y="0"/>
                      </a:moveTo>
                      <a:lnTo>
                        <a:pt x="0" y="0"/>
                      </a:lnTo>
                      <a:cubicBezTo>
                        <a:pt x="0" y="48604"/>
                        <a:pt x="19585" y="76907"/>
                        <a:pt x="41797" y="89565"/>
                      </a:cubicBezTo>
                      <a:lnTo>
                        <a:pt x="41797" y="167188"/>
                      </a:lnTo>
                      <a:lnTo>
                        <a:pt x="89565" y="167188"/>
                      </a:lnTo>
                      <a:lnTo>
                        <a:pt x="89565" y="89565"/>
                      </a:lnTo>
                      <a:cubicBezTo>
                        <a:pt x="111777" y="76907"/>
                        <a:pt x="131362" y="48604"/>
                        <a:pt x="131362" y="0"/>
                      </a:cubicBezTo>
                      <a:close/>
                    </a:path>
                  </a:pathLst>
                </a:custGeom>
                <a:noFill/>
                <a:ln w="9525"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85" name="Graphic 2">
                  <a:extLst>
                    <a:ext uri="{FF2B5EF4-FFF2-40B4-BE49-F238E27FC236}">
                      <a16:creationId xmlns:a16="http://schemas.microsoft.com/office/drawing/2014/main" id="{EF76922E-6762-7D1D-3815-65EFCF531169}"/>
                    </a:ext>
                  </a:extLst>
                </p:cNvPr>
                <p:cNvSpPr/>
                <p:nvPr/>
              </p:nvSpPr>
              <p:spPr>
                <a:xfrm>
                  <a:off x="943698" y="3741537"/>
                  <a:ext cx="23884" cy="83594"/>
                </a:xfrm>
                <a:custGeom>
                  <a:avLst/>
                  <a:gdLst>
                    <a:gd name="connsiteX0" fmla="*/ 17913 w 23884"/>
                    <a:gd name="connsiteY0" fmla="*/ 0 h 83594"/>
                    <a:gd name="connsiteX1" fmla="*/ 5971 w 23884"/>
                    <a:gd name="connsiteY1" fmla="*/ 0 h 83594"/>
                    <a:gd name="connsiteX2" fmla="*/ 0 w 23884"/>
                    <a:gd name="connsiteY2" fmla="*/ 71652 h 83594"/>
                    <a:gd name="connsiteX3" fmla="*/ 11942 w 23884"/>
                    <a:gd name="connsiteY3" fmla="*/ 83594 h 83594"/>
                    <a:gd name="connsiteX4" fmla="*/ 23884 w 23884"/>
                    <a:gd name="connsiteY4" fmla="*/ 71652 h 83594"/>
                    <a:gd name="connsiteX5" fmla="*/ 17913 w 23884"/>
                    <a:gd name="connsiteY5" fmla="*/ 0 h 8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84" h="83594">
                      <a:moveTo>
                        <a:pt x="17913" y="0"/>
                      </a:moveTo>
                      <a:lnTo>
                        <a:pt x="5971" y="0"/>
                      </a:lnTo>
                      <a:lnTo>
                        <a:pt x="0" y="71652"/>
                      </a:lnTo>
                      <a:lnTo>
                        <a:pt x="11942" y="83594"/>
                      </a:lnTo>
                      <a:lnTo>
                        <a:pt x="23884" y="71652"/>
                      </a:lnTo>
                      <a:lnTo>
                        <a:pt x="17913" y="0"/>
                      </a:lnTo>
                      <a:close/>
                    </a:path>
                  </a:pathLst>
                </a:custGeom>
                <a:noFill/>
                <a:ln w="9525"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86" name="Graphic 2">
                  <a:extLst>
                    <a:ext uri="{FF2B5EF4-FFF2-40B4-BE49-F238E27FC236}">
                      <a16:creationId xmlns:a16="http://schemas.microsoft.com/office/drawing/2014/main" id="{C43147D0-E72B-CF6B-C717-7EBBC8AD7EEC}"/>
                    </a:ext>
                  </a:extLst>
                </p:cNvPr>
                <p:cNvSpPr/>
                <p:nvPr/>
              </p:nvSpPr>
              <p:spPr>
                <a:xfrm>
                  <a:off x="1087242" y="3727565"/>
                  <a:ext cx="23884" cy="25914"/>
                </a:xfrm>
                <a:custGeom>
                  <a:avLst/>
                  <a:gdLst>
                    <a:gd name="connsiteX0" fmla="*/ 23884 w 23884"/>
                    <a:gd name="connsiteY0" fmla="*/ 0 h 25914"/>
                    <a:gd name="connsiteX1" fmla="*/ 23884 w 23884"/>
                    <a:gd name="connsiteY1" fmla="*/ 25914 h 25914"/>
                    <a:gd name="connsiteX2" fmla="*/ 0 w 23884"/>
                    <a:gd name="connsiteY2" fmla="*/ 25914 h 25914"/>
                    <a:gd name="connsiteX3" fmla="*/ 0 w 23884"/>
                    <a:gd name="connsiteY3" fmla="*/ 0 h 25914"/>
                  </a:gdLst>
                  <a:ahLst/>
                  <a:cxnLst>
                    <a:cxn ang="0">
                      <a:pos x="connsiteX0" y="connsiteY0"/>
                    </a:cxn>
                    <a:cxn ang="0">
                      <a:pos x="connsiteX1" y="connsiteY1"/>
                    </a:cxn>
                    <a:cxn ang="0">
                      <a:pos x="connsiteX2" y="connsiteY2"/>
                    </a:cxn>
                    <a:cxn ang="0">
                      <a:pos x="connsiteX3" y="connsiteY3"/>
                    </a:cxn>
                  </a:cxnLst>
                  <a:rect l="l" t="t" r="r" b="b"/>
                  <a:pathLst>
                    <a:path w="23884" h="25914">
                      <a:moveTo>
                        <a:pt x="23884" y="0"/>
                      </a:moveTo>
                      <a:lnTo>
                        <a:pt x="23884" y="25914"/>
                      </a:lnTo>
                      <a:lnTo>
                        <a:pt x="0" y="25914"/>
                      </a:lnTo>
                      <a:lnTo>
                        <a:pt x="0" y="0"/>
                      </a:lnTo>
                    </a:path>
                  </a:pathLst>
                </a:custGeom>
                <a:noFill/>
                <a:ln w="9525"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87" name="Graphic 2">
                  <a:extLst>
                    <a:ext uri="{FF2B5EF4-FFF2-40B4-BE49-F238E27FC236}">
                      <a16:creationId xmlns:a16="http://schemas.microsoft.com/office/drawing/2014/main" id="{5CB9172B-131E-428F-702A-8D786BAA1064}"/>
                    </a:ext>
                  </a:extLst>
                </p:cNvPr>
                <p:cNvSpPr/>
                <p:nvPr/>
              </p:nvSpPr>
              <p:spPr>
                <a:xfrm>
                  <a:off x="1063358" y="3657943"/>
                  <a:ext cx="71652" cy="71652"/>
                </a:xfrm>
                <a:custGeom>
                  <a:avLst/>
                  <a:gdLst>
                    <a:gd name="connsiteX0" fmla="*/ 71652 w 71652"/>
                    <a:gd name="connsiteY0" fmla="*/ 35826 h 71652"/>
                    <a:gd name="connsiteX1" fmla="*/ 35826 w 71652"/>
                    <a:gd name="connsiteY1" fmla="*/ 71652 h 71652"/>
                    <a:gd name="connsiteX2" fmla="*/ 0 w 71652"/>
                    <a:gd name="connsiteY2" fmla="*/ 35826 h 71652"/>
                    <a:gd name="connsiteX3" fmla="*/ 35826 w 71652"/>
                    <a:gd name="connsiteY3" fmla="*/ 0 h 71652"/>
                    <a:gd name="connsiteX4" fmla="*/ 71652 w 71652"/>
                    <a:gd name="connsiteY4" fmla="*/ 35826 h 7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52" h="71652">
                      <a:moveTo>
                        <a:pt x="71652" y="35826"/>
                      </a:moveTo>
                      <a:cubicBezTo>
                        <a:pt x="71652" y="55612"/>
                        <a:pt x="55612" y="71652"/>
                        <a:pt x="35826" y="71652"/>
                      </a:cubicBezTo>
                      <a:cubicBezTo>
                        <a:pt x="16040" y="71652"/>
                        <a:pt x="0" y="55612"/>
                        <a:pt x="0" y="35826"/>
                      </a:cubicBezTo>
                      <a:cubicBezTo>
                        <a:pt x="0" y="16040"/>
                        <a:pt x="16040" y="0"/>
                        <a:pt x="35826" y="0"/>
                      </a:cubicBezTo>
                      <a:cubicBezTo>
                        <a:pt x="55612" y="0"/>
                        <a:pt x="71652" y="16040"/>
                        <a:pt x="71652" y="35826"/>
                      </a:cubicBezTo>
                      <a:close/>
                    </a:path>
                  </a:pathLst>
                </a:custGeom>
                <a:noFill/>
                <a:ln w="9525"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88" name="Graphic 2">
                  <a:extLst>
                    <a:ext uri="{FF2B5EF4-FFF2-40B4-BE49-F238E27FC236}">
                      <a16:creationId xmlns:a16="http://schemas.microsoft.com/office/drawing/2014/main" id="{22AA8A6D-A97B-5DFD-D261-38DF5CD9E1B0}"/>
                    </a:ext>
                  </a:extLst>
                </p:cNvPr>
                <p:cNvSpPr/>
                <p:nvPr/>
              </p:nvSpPr>
              <p:spPr>
                <a:xfrm>
                  <a:off x="1098945" y="3628088"/>
                  <a:ext cx="11942" cy="11942"/>
                </a:xfrm>
                <a:custGeom>
                  <a:avLst/>
                  <a:gdLst>
                    <a:gd name="connsiteX0" fmla="*/ 0 w 11942"/>
                    <a:gd name="connsiteY0" fmla="*/ 0 h 11942"/>
                    <a:gd name="connsiteX1" fmla="*/ 0 w 11942"/>
                    <a:gd name="connsiteY1" fmla="*/ 11942 h 11942"/>
                  </a:gdLst>
                  <a:ahLst/>
                  <a:cxnLst>
                    <a:cxn ang="0">
                      <a:pos x="connsiteX0" y="connsiteY0"/>
                    </a:cxn>
                    <a:cxn ang="0">
                      <a:pos x="connsiteX1" y="connsiteY1"/>
                    </a:cxn>
                  </a:cxnLst>
                  <a:rect l="l" t="t" r="r" b="b"/>
                  <a:pathLst>
                    <a:path w="11942" h="11942">
                      <a:moveTo>
                        <a:pt x="0" y="0"/>
                      </a:moveTo>
                      <a:lnTo>
                        <a:pt x="0" y="11942"/>
                      </a:lnTo>
                    </a:path>
                  </a:pathLst>
                </a:custGeom>
                <a:ln w="9525"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89" name="Graphic 2">
                  <a:extLst>
                    <a:ext uri="{FF2B5EF4-FFF2-40B4-BE49-F238E27FC236}">
                      <a16:creationId xmlns:a16="http://schemas.microsoft.com/office/drawing/2014/main" id="{1BFE2853-C0D2-EA94-07F1-DE8FC34FD4DF}"/>
                    </a:ext>
                  </a:extLst>
                </p:cNvPr>
                <p:cNvSpPr/>
                <p:nvPr/>
              </p:nvSpPr>
              <p:spPr>
                <a:xfrm>
                  <a:off x="1137040" y="3647195"/>
                  <a:ext cx="8359" cy="8359"/>
                </a:xfrm>
                <a:custGeom>
                  <a:avLst/>
                  <a:gdLst>
                    <a:gd name="connsiteX0" fmla="*/ 8359 w 8359"/>
                    <a:gd name="connsiteY0" fmla="*/ 0 h 8359"/>
                    <a:gd name="connsiteX1" fmla="*/ 0 w 8359"/>
                    <a:gd name="connsiteY1" fmla="*/ 8359 h 8359"/>
                  </a:gdLst>
                  <a:ahLst/>
                  <a:cxnLst>
                    <a:cxn ang="0">
                      <a:pos x="connsiteX0" y="connsiteY0"/>
                    </a:cxn>
                    <a:cxn ang="0">
                      <a:pos x="connsiteX1" y="connsiteY1"/>
                    </a:cxn>
                  </a:cxnLst>
                  <a:rect l="l" t="t" r="r" b="b"/>
                  <a:pathLst>
                    <a:path w="8359" h="8359">
                      <a:moveTo>
                        <a:pt x="8359" y="0"/>
                      </a:moveTo>
                      <a:lnTo>
                        <a:pt x="0" y="8359"/>
                      </a:lnTo>
                    </a:path>
                  </a:pathLst>
                </a:custGeom>
                <a:ln w="9525"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90" name="Graphic 2">
                  <a:extLst>
                    <a:ext uri="{FF2B5EF4-FFF2-40B4-BE49-F238E27FC236}">
                      <a16:creationId xmlns:a16="http://schemas.microsoft.com/office/drawing/2014/main" id="{C22BC3FC-CE92-F5DF-EB0D-E864DB26D52F}"/>
                    </a:ext>
                  </a:extLst>
                </p:cNvPr>
                <p:cNvSpPr/>
                <p:nvPr/>
              </p:nvSpPr>
              <p:spPr>
                <a:xfrm>
                  <a:off x="1152684" y="3693769"/>
                  <a:ext cx="11942" cy="11942"/>
                </a:xfrm>
                <a:custGeom>
                  <a:avLst/>
                  <a:gdLst>
                    <a:gd name="connsiteX0" fmla="*/ 11942 w 11942"/>
                    <a:gd name="connsiteY0" fmla="*/ 0 h 11942"/>
                    <a:gd name="connsiteX1" fmla="*/ 0 w 11942"/>
                    <a:gd name="connsiteY1" fmla="*/ 0 h 11942"/>
                  </a:gdLst>
                  <a:ahLst/>
                  <a:cxnLst>
                    <a:cxn ang="0">
                      <a:pos x="connsiteX0" y="connsiteY0"/>
                    </a:cxn>
                    <a:cxn ang="0">
                      <a:pos x="connsiteX1" y="connsiteY1"/>
                    </a:cxn>
                  </a:cxnLst>
                  <a:rect l="l" t="t" r="r" b="b"/>
                  <a:pathLst>
                    <a:path w="11942" h="11942">
                      <a:moveTo>
                        <a:pt x="11942" y="0"/>
                      </a:moveTo>
                      <a:lnTo>
                        <a:pt x="0" y="0"/>
                      </a:lnTo>
                    </a:path>
                  </a:pathLst>
                </a:custGeom>
                <a:ln w="9525"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91" name="Graphic 2">
                  <a:extLst>
                    <a:ext uri="{FF2B5EF4-FFF2-40B4-BE49-F238E27FC236}">
                      <a16:creationId xmlns:a16="http://schemas.microsoft.com/office/drawing/2014/main" id="{6CFEDEAC-DE38-98AF-5F83-D59C9CF2826A}"/>
                    </a:ext>
                  </a:extLst>
                </p:cNvPr>
                <p:cNvSpPr/>
                <p:nvPr/>
              </p:nvSpPr>
              <p:spPr>
                <a:xfrm>
                  <a:off x="1137040" y="3731625"/>
                  <a:ext cx="8359" cy="8359"/>
                </a:xfrm>
                <a:custGeom>
                  <a:avLst/>
                  <a:gdLst>
                    <a:gd name="connsiteX0" fmla="*/ 8359 w 8359"/>
                    <a:gd name="connsiteY0" fmla="*/ 8359 h 8359"/>
                    <a:gd name="connsiteX1" fmla="*/ 0 w 8359"/>
                    <a:gd name="connsiteY1" fmla="*/ 0 h 8359"/>
                  </a:gdLst>
                  <a:ahLst/>
                  <a:cxnLst>
                    <a:cxn ang="0">
                      <a:pos x="connsiteX0" y="connsiteY0"/>
                    </a:cxn>
                    <a:cxn ang="0">
                      <a:pos x="connsiteX1" y="connsiteY1"/>
                    </a:cxn>
                  </a:cxnLst>
                  <a:rect l="l" t="t" r="r" b="b"/>
                  <a:pathLst>
                    <a:path w="8359" h="8359">
                      <a:moveTo>
                        <a:pt x="8359" y="8359"/>
                      </a:moveTo>
                      <a:lnTo>
                        <a:pt x="0" y="0"/>
                      </a:lnTo>
                    </a:path>
                  </a:pathLst>
                </a:custGeom>
                <a:ln w="9525"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92" name="Graphic 2">
                  <a:extLst>
                    <a:ext uri="{FF2B5EF4-FFF2-40B4-BE49-F238E27FC236}">
                      <a16:creationId xmlns:a16="http://schemas.microsoft.com/office/drawing/2014/main" id="{EA61DD01-A98E-0A26-7A43-AA0E9E5B6425}"/>
                    </a:ext>
                  </a:extLst>
                </p:cNvPr>
                <p:cNvSpPr/>
                <p:nvPr/>
              </p:nvSpPr>
              <p:spPr>
                <a:xfrm>
                  <a:off x="1052610" y="3731625"/>
                  <a:ext cx="8359" cy="8359"/>
                </a:xfrm>
                <a:custGeom>
                  <a:avLst/>
                  <a:gdLst>
                    <a:gd name="connsiteX0" fmla="*/ 0 w 8359"/>
                    <a:gd name="connsiteY0" fmla="*/ 8359 h 8359"/>
                    <a:gd name="connsiteX1" fmla="*/ 8359 w 8359"/>
                    <a:gd name="connsiteY1" fmla="*/ 0 h 8359"/>
                  </a:gdLst>
                  <a:ahLst/>
                  <a:cxnLst>
                    <a:cxn ang="0">
                      <a:pos x="connsiteX0" y="connsiteY0"/>
                    </a:cxn>
                    <a:cxn ang="0">
                      <a:pos x="connsiteX1" y="connsiteY1"/>
                    </a:cxn>
                  </a:cxnLst>
                  <a:rect l="l" t="t" r="r" b="b"/>
                  <a:pathLst>
                    <a:path w="8359" h="8359">
                      <a:moveTo>
                        <a:pt x="0" y="8359"/>
                      </a:moveTo>
                      <a:lnTo>
                        <a:pt x="8359" y="0"/>
                      </a:lnTo>
                    </a:path>
                  </a:pathLst>
                </a:custGeom>
                <a:ln w="9525"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93" name="Graphic 2">
                  <a:extLst>
                    <a:ext uri="{FF2B5EF4-FFF2-40B4-BE49-F238E27FC236}">
                      <a16:creationId xmlns:a16="http://schemas.microsoft.com/office/drawing/2014/main" id="{E6477CA5-D5B9-7C7E-2DE7-6EC0C7967CB5}"/>
                    </a:ext>
                  </a:extLst>
                </p:cNvPr>
                <p:cNvSpPr/>
                <p:nvPr/>
              </p:nvSpPr>
              <p:spPr>
                <a:xfrm>
                  <a:off x="1033264" y="3693769"/>
                  <a:ext cx="11942" cy="11942"/>
                </a:xfrm>
                <a:custGeom>
                  <a:avLst/>
                  <a:gdLst>
                    <a:gd name="connsiteX0" fmla="*/ 0 w 11942"/>
                    <a:gd name="connsiteY0" fmla="*/ 0 h 11942"/>
                    <a:gd name="connsiteX1" fmla="*/ 11942 w 11942"/>
                    <a:gd name="connsiteY1" fmla="*/ 0 h 11942"/>
                  </a:gdLst>
                  <a:ahLst/>
                  <a:cxnLst>
                    <a:cxn ang="0">
                      <a:pos x="connsiteX0" y="connsiteY0"/>
                    </a:cxn>
                    <a:cxn ang="0">
                      <a:pos x="connsiteX1" y="connsiteY1"/>
                    </a:cxn>
                  </a:cxnLst>
                  <a:rect l="l" t="t" r="r" b="b"/>
                  <a:pathLst>
                    <a:path w="11942" h="11942">
                      <a:moveTo>
                        <a:pt x="0" y="0"/>
                      </a:moveTo>
                      <a:lnTo>
                        <a:pt x="11942" y="0"/>
                      </a:lnTo>
                    </a:path>
                  </a:pathLst>
                </a:custGeom>
                <a:ln w="9525"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94" name="Graphic 2">
                  <a:extLst>
                    <a:ext uri="{FF2B5EF4-FFF2-40B4-BE49-F238E27FC236}">
                      <a16:creationId xmlns:a16="http://schemas.microsoft.com/office/drawing/2014/main" id="{6B9E0940-F11F-28C7-6DF4-6F5A4ED2A62D}"/>
                    </a:ext>
                  </a:extLst>
                </p:cNvPr>
                <p:cNvSpPr/>
                <p:nvPr/>
              </p:nvSpPr>
              <p:spPr>
                <a:xfrm>
                  <a:off x="1052610" y="3647195"/>
                  <a:ext cx="8359" cy="8359"/>
                </a:xfrm>
                <a:custGeom>
                  <a:avLst/>
                  <a:gdLst>
                    <a:gd name="connsiteX0" fmla="*/ 0 w 8359"/>
                    <a:gd name="connsiteY0" fmla="*/ 0 h 8359"/>
                    <a:gd name="connsiteX1" fmla="*/ 8359 w 8359"/>
                    <a:gd name="connsiteY1" fmla="*/ 8359 h 8359"/>
                  </a:gdLst>
                  <a:ahLst/>
                  <a:cxnLst>
                    <a:cxn ang="0">
                      <a:pos x="connsiteX0" y="connsiteY0"/>
                    </a:cxn>
                    <a:cxn ang="0">
                      <a:pos x="connsiteX1" y="connsiteY1"/>
                    </a:cxn>
                  </a:cxnLst>
                  <a:rect l="l" t="t" r="r" b="b"/>
                  <a:pathLst>
                    <a:path w="8359" h="8359">
                      <a:moveTo>
                        <a:pt x="0" y="0"/>
                      </a:moveTo>
                      <a:lnTo>
                        <a:pt x="8359" y="8359"/>
                      </a:lnTo>
                    </a:path>
                  </a:pathLst>
                </a:custGeom>
                <a:ln w="9525"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grpSp>
      </p:grpSp>
      <p:grpSp>
        <p:nvGrpSpPr>
          <p:cNvPr id="240" name="Group 239">
            <a:extLst>
              <a:ext uri="{FF2B5EF4-FFF2-40B4-BE49-F238E27FC236}">
                <a16:creationId xmlns:a16="http://schemas.microsoft.com/office/drawing/2014/main" id="{B4046465-EC0F-BFAD-A231-706ABC68414E}"/>
              </a:ext>
            </a:extLst>
          </p:cNvPr>
          <p:cNvGrpSpPr/>
          <p:nvPr/>
        </p:nvGrpSpPr>
        <p:grpSpPr>
          <a:xfrm>
            <a:off x="571500" y="3954778"/>
            <a:ext cx="2811463" cy="2141222"/>
            <a:chOff x="571500" y="3954778"/>
            <a:chExt cx="2811463" cy="2141222"/>
          </a:xfrm>
        </p:grpSpPr>
        <p:sp>
          <p:nvSpPr>
            <p:cNvPr id="39" name="Rectangle 38">
              <a:extLst>
                <a:ext uri="{FF2B5EF4-FFF2-40B4-BE49-F238E27FC236}">
                  <a16:creationId xmlns:a16="http://schemas.microsoft.com/office/drawing/2014/main" id="{342F9365-7890-F282-13F8-D1E505896639}"/>
                </a:ext>
              </a:extLst>
            </p:cNvPr>
            <p:cNvSpPr/>
            <p:nvPr/>
          </p:nvSpPr>
          <p:spPr>
            <a:xfrm>
              <a:off x="2645664" y="4533900"/>
              <a:ext cx="737299" cy="15621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a:ln>
                  <a:noFill/>
                </a:ln>
                <a:solidFill>
                  <a:prstClr val="white"/>
                </a:solidFill>
                <a:effectLst/>
                <a:uLnTx/>
                <a:uFillTx/>
                <a:latin typeface="Inter Tight"/>
                <a:ea typeface="+mn-ea"/>
                <a:cs typeface="+mn-cs"/>
              </a:endParaRPr>
            </a:p>
          </p:txBody>
        </p:sp>
        <p:sp>
          <p:nvSpPr>
            <p:cNvPr id="25" name="Rectangle 24">
              <a:extLst>
                <a:ext uri="{FF2B5EF4-FFF2-40B4-BE49-F238E27FC236}">
                  <a16:creationId xmlns:a16="http://schemas.microsoft.com/office/drawing/2014/main" id="{6D69C432-D3C7-4F67-AB18-A72177916B26}"/>
                </a:ext>
              </a:extLst>
            </p:cNvPr>
            <p:cNvSpPr/>
            <p:nvPr/>
          </p:nvSpPr>
          <p:spPr>
            <a:xfrm>
              <a:off x="571500" y="3954778"/>
              <a:ext cx="2811463" cy="57912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a:ln>
                  <a:noFill/>
                </a:ln>
                <a:solidFill>
                  <a:prstClr val="white"/>
                </a:solidFill>
                <a:effectLst/>
                <a:uLnTx/>
                <a:uFillTx/>
                <a:latin typeface="Inter Tight"/>
                <a:ea typeface="+mn-ea"/>
                <a:cs typeface="+mn-cs"/>
              </a:endParaRPr>
            </a:p>
          </p:txBody>
        </p:sp>
        <p:sp>
          <p:nvSpPr>
            <p:cNvPr id="29" name="Text Placeholder 25">
              <a:extLst>
                <a:ext uri="{FF2B5EF4-FFF2-40B4-BE49-F238E27FC236}">
                  <a16:creationId xmlns:a16="http://schemas.microsoft.com/office/drawing/2014/main" id="{F610C3C1-EE99-E8B4-C208-1D477FCDE2E0}"/>
                </a:ext>
              </a:extLst>
            </p:cNvPr>
            <p:cNvSpPr txBox="1">
              <a:spLocks/>
            </p:cNvSpPr>
            <p:nvPr/>
          </p:nvSpPr>
          <p:spPr>
            <a:xfrm>
              <a:off x="1226820" y="4059673"/>
              <a:ext cx="2055335" cy="369332"/>
            </a:xfrm>
            <a:prstGeom prst="rect">
              <a:avLst/>
            </a:prstGeom>
          </p:spPr>
          <p:txBody>
            <a:bodyPr wrap="square" lIns="0" tIns="0" rIns="0" bIns="0">
              <a:spAutoFit/>
            </a:bodyPr>
            <a:lstStyle>
              <a:lvl1pPr marL="180000" indent="-180000" algn="l" defTabSz="914400" rtl="0" eaLnBrk="1" latinLnBrk="0" hangingPunct="1">
                <a:lnSpc>
                  <a:spcPct val="114000"/>
                </a:lnSpc>
                <a:spcBef>
                  <a:spcPts val="0"/>
                </a:spcBef>
                <a:spcAft>
                  <a:spcPts val="1200"/>
                </a:spcAft>
                <a:buFont typeface="Wingdings" panose="05000000000000000000" pitchFamily="2" charset="2"/>
                <a:buChar char="§"/>
                <a:defRPr sz="1600" kern="1200">
                  <a:solidFill>
                    <a:srgbClr val="21396A"/>
                  </a:solidFill>
                  <a:latin typeface="+mn-lt"/>
                  <a:ea typeface="+mn-ea"/>
                  <a:cs typeface="+mn-cs"/>
                </a:defRPr>
              </a:lvl1pPr>
              <a:lvl2pPr marL="396000" indent="-180000" algn="l" defTabSz="914400" rtl="0" eaLnBrk="1" latinLnBrk="0" hangingPunct="1">
                <a:lnSpc>
                  <a:spcPct val="114000"/>
                </a:lnSpc>
                <a:spcBef>
                  <a:spcPts val="0"/>
                </a:spcBef>
                <a:spcAft>
                  <a:spcPts val="1200"/>
                </a:spcAft>
                <a:buFont typeface="Arial" panose="020B0604020202020204" pitchFamily="34" charset="0"/>
                <a:buChar char="̵"/>
                <a:defRPr sz="1600" kern="1200">
                  <a:solidFill>
                    <a:srgbClr val="21396A"/>
                  </a:solidFill>
                  <a:latin typeface="+mn-lt"/>
                  <a:ea typeface="+mn-ea"/>
                  <a:cs typeface="+mn-cs"/>
                </a:defRPr>
              </a:lvl2pPr>
              <a:lvl3pPr marL="576000" indent="-180000" algn="l" defTabSz="914400" rtl="0" eaLnBrk="1" latinLnBrk="0" hangingPunct="1">
                <a:lnSpc>
                  <a:spcPct val="114000"/>
                </a:lnSpc>
                <a:spcBef>
                  <a:spcPts val="0"/>
                </a:spcBef>
                <a:spcAft>
                  <a:spcPts val="1200"/>
                </a:spcAft>
                <a:buSzPct val="120000"/>
                <a:buFont typeface="Arial" panose="020B0604020202020204" pitchFamily="34" charset="0"/>
                <a:buChar char="•"/>
                <a:defRPr sz="1600" kern="1200">
                  <a:solidFill>
                    <a:srgbClr val="21396A"/>
                  </a:solidFill>
                  <a:latin typeface="+mn-lt"/>
                  <a:ea typeface="+mn-ea"/>
                  <a:cs typeface="+mn-cs"/>
                </a:defRPr>
              </a:lvl3pPr>
              <a:lvl4pPr marL="180000" indent="-180000" algn="l" defTabSz="914400" rtl="0" eaLnBrk="1" latinLnBrk="0" hangingPunct="1">
                <a:lnSpc>
                  <a:spcPct val="114000"/>
                </a:lnSpc>
                <a:spcBef>
                  <a:spcPts val="0"/>
                </a:spcBef>
                <a:spcAft>
                  <a:spcPts val="1200"/>
                </a:spcAft>
                <a:buClr>
                  <a:schemeClr val="bg2"/>
                </a:buClr>
                <a:buFont typeface="Wingdings" panose="05000000000000000000" pitchFamily="2" charset="2"/>
                <a:buChar char="§"/>
                <a:defRPr sz="1600" kern="1200">
                  <a:solidFill>
                    <a:srgbClr val="21396A"/>
                  </a:solidFill>
                  <a:latin typeface="+mn-lt"/>
                  <a:ea typeface="+mn-ea"/>
                  <a:cs typeface="+mn-cs"/>
                </a:defRPr>
              </a:lvl4pPr>
              <a:lvl5pPr marL="180000" indent="-180000" algn="l" defTabSz="914400" rtl="0" eaLnBrk="1" latinLnBrk="0" hangingPunct="1">
                <a:lnSpc>
                  <a:spcPct val="114000"/>
                </a:lnSpc>
                <a:spcBef>
                  <a:spcPts val="0"/>
                </a:spcBef>
                <a:spcAft>
                  <a:spcPts val="1200"/>
                </a:spcAft>
                <a:buClr>
                  <a:schemeClr val="accent4"/>
                </a:buClr>
                <a:buFont typeface="Wingdings" panose="05000000000000000000" pitchFamily="2" charset="2"/>
                <a:buChar char="§"/>
                <a:defRPr sz="1600" kern="1200">
                  <a:solidFill>
                    <a:srgbClr val="2139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Inter Tight"/>
                  <a:ea typeface="+mn-ea"/>
                  <a:cs typeface="+mn-cs"/>
                </a:rPr>
                <a:t>Regulatory work in E&amp;U </a:t>
              </a:r>
              <a:br>
                <a:rPr kumimoji="0" lang="en-US" sz="1200" b="1" i="0" u="none" strike="noStrike" kern="1200" cap="none" spc="0" normalizeH="0" baseline="0" noProof="0">
                  <a:ln>
                    <a:noFill/>
                  </a:ln>
                  <a:solidFill>
                    <a:prstClr val="white"/>
                  </a:solidFill>
                  <a:effectLst/>
                  <a:uLnTx/>
                  <a:uFillTx/>
                  <a:latin typeface="Inter Tight"/>
                  <a:ea typeface="+mn-ea"/>
                  <a:cs typeface="+mn-cs"/>
                </a:rPr>
              </a:br>
              <a:r>
                <a:rPr kumimoji="0" lang="en-US" sz="1200" b="1" i="0" u="none" strike="noStrike" kern="1200" cap="none" spc="0" normalizeH="0" baseline="0" noProof="0">
                  <a:ln>
                    <a:noFill/>
                  </a:ln>
                  <a:solidFill>
                    <a:prstClr val="white"/>
                  </a:solidFill>
                  <a:effectLst/>
                  <a:uLnTx/>
                  <a:uFillTx/>
                  <a:latin typeface="Inter Tight"/>
                  <a:ea typeface="+mn-ea"/>
                  <a:cs typeface="+mn-cs"/>
                </a:rPr>
                <a:t>by the numbers</a:t>
              </a:r>
            </a:p>
          </p:txBody>
        </p:sp>
        <p:sp>
          <p:nvSpPr>
            <p:cNvPr id="31" name="Rectangle 30">
              <a:extLst>
                <a:ext uri="{FF2B5EF4-FFF2-40B4-BE49-F238E27FC236}">
                  <a16:creationId xmlns:a16="http://schemas.microsoft.com/office/drawing/2014/main" id="{656FA454-0B30-2979-7CF5-20752FE422E8}"/>
                </a:ext>
              </a:extLst>
            </p:cNvPr>
            <p:cNvSpPr/>
            <p:nvPr/>
          </p:nvSpPr>
          <p:spPr>
            <a:xfrm>
              <a:off x="571500" y="6068568"/>
              <a:ext cx="2811463" cy="2743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a:ln>
                  <a:noFill/>
                </a:ln>
                <a:solidFill>
                  <a:prstClr val="white"/>
                </a:solidFill>
                <a:effectLst/>
                <a:uLnTx/>
                <a:uFillTx/>
                <a:latin typeface="Inter Tight"/>
                <a:ea typeface="+mn-ea"/>
                <a:cs typeface="+mn-cs"/>
              </a:endParaRPr>
            </a:p>
          </p:txBody>
        </p:sp>
        <p:graphicFrame>
          <p:nvGraphicFramePr>
            <p:cNvPr id="33" name="Chart 32">
              <a:extLst>
                <a:ext uri="{FF2B5EF4-FFF2-40B4-BE49-F238E27FC236}">
                  <a16:creationId xmlns:a16="http://schemas.microsoft.com/office/drawing/2014/main" id="{7371FD4A-1C6D-9993-410C-281B01C293B3}"/>
                </a:ext>
              </a:extLst>
            </p:cNvPr>
            <p:cNvGraphicFramePr/>
            <p:nvPr/>
          </p:nvGraphicFramePr>
          <p:xfrm>
            <a:off x="571500" y="4638795"/>
            <a:ext cx="2278380" cy="1362108"/>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33">
              <a:extLst>
                <a:ext uri="{FF2B5EF4-FFF2-40B4-BE49-F238E27FC236}">
                  <a16:creationId xmlns:a16="http://schemas.microsoft.com/office/drawing/2014/main" id="{DA048F34-A692-FD04-C963-0A78A09B0058}"/>
                </a:ext>
              </a:extLst>
            </p:cNvPr>
            <p:cNvSpPr txBox="1"/>
            <p:nvPr/>
          </p:nvSpPr>
          <p:spPr>
            <a:xfrm>
              <a:off x="2735580" y="5811406"/>
              <a:ext cx="617220"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Inter Tight"/>
                  <a:ea typeface="+mn-ea"/>
                  <a:cs typeface="+mn-cs"/>
                </a:rPr>
                <a:t>REVENUE</a:t>
              </a:r>
            </a:p>
          </p:txBody>
        </p:sp>
        <p:sp>
          <p:nvSpPr>
            <p:cNvPr id="35" name="TextBox 34">
              <a:extLst>
                <a:ext uri="{FF2B5EF4-FFF2-40B4-BE49-F238E27FC236}">
                  <a16:creationId xmlns:a16="http://schemas.microsoft.com/office/drawing/2014/main" id="{07F1342A-2F70-54DD-FD58-EC202A5EDE3C}"/>
                </a:ext>
              </a:extLst>
            </p:cNvPr>
            <p:cNvSpPr txBox="1"/>
            <p:nvPr/>
          </p:nvSpPr>
          <p:spPr>
            <a:xfrm>
              <a:off x="2735580" y="4820543"/>
              <a:ext cx="617220"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Inter Tight"/>
                  <a:ea typeface="+mn-ea"/>
                  <a:cs typeface="+mn-cs"/>
                </a:rPr>
                <a:t>$8.4M</a:t>
              </a:r>
            </a:p>
          </p:txBody>
        </p:sp>
        <p:sp>
          <p:nvSpPr>
            <p:cNvPr id="36" name="TextBox 35">
              <a:extLst>
                <a:ext uri="{FF2B5EF4-FFF2-40B4-BE49-F238E27FC236}">
                  <a16:creationId xmlns:a16="http://schemas.microsoft.com/office/drawing/2014/main" id="{5572B3C6-70B1-7C33-3889-986B5B0F017C}"/>
                </a:ext>
              </a:extLst>
            </p:cNvPr>
            <p:cNvSpPr txBox="1"/>
            <p:nvPr/>
          </p:nvSpPr>
          <p:spPr>
            <a:xfrm>
              <a:off x="2735580" y="5165961"/>
              <a:ext cx="617220"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Inter Tight"/>
                  <a:ea typeface="+mn-ea"/>
                  <a:cs typeface="+mn-cs"/>
                </a:rPr>
                <a:t>$9.8M</a:t>
              </a:r>
            </a:p>
          </p:txBody>
        </p:sp>
        <p:sp>
          <p:nvSpPr>
            <p:cNvPr id="37" name="TextBox 36">
              <a:extLst>
                <a:ext uri="{FF2B5EF4-FFF2-40B4-BE49-F238E27FC236}">
                  <a16:creationId xmlns:a16="http://schemas.microsoft.com/office/drawing/2014/main" id="{F10AA982-9E96-8709-F39D-821A7FAB1517}"/>
                </a:ext>
              </a:extLst>
            </p:cNvPr>
            <p:cNvSpPr txBox="1"/>
            <p:nvPr/>
          </p:nvSpPr>
          <p:spPr>
            <a:xfrm>
              <a:off x="2735580" y="5503469"/>
              <a:ext cx="617220"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Inter Tight"/>
                  <a:ea typeface="+mn-ea"/>
                  <a:cs typeface="+mn-cs"/>
                </a:rPr>
                <a:t>$3.2M</a:t>
              </a:r>
            </a:p>
          </p:txBody>
        </p:sp>
        <p:grpSp>
          <p:nvGrpSpPr>
            <p:cNvPr id="231" name="Group 230">
              <a:extLst>
                <a:ext uri="{FF2B5EF4-FFF2-40B4-BE49-F238E27FC236}">
                  <a16:creationId xmlns:a16="http://schemas.microsoft.com/office/drawing/2014/main" id="{683F4895-9D27-91C3-3BDF-7E4888A726EC}"/>
                </a:ext>
              </a:extLst>
            </p:cNvPr>
            <p:cNvGrpSpPr/>
            <p:nvPr/>
          </p:nvGrpSpPr>
          <p:grpSpPr>
            <a:xfrm>
              <a:off x="731520" y="4038996"/>
              <a:ext cx="410686" cy="410686"/>
              <a:chOff x="731520" y="4038996"/>
              <a:chExt cx="410686" cy="410686"/>
            </a:xfrm>
          </p:grpSpPr>
          <p:sp>
            <p:nvSpPr>
              <p:cNvPr id="30" name="Oval 29">
                <a:extLst>
                  <a:ext uri="{FF2B5EF4-FFF2-40B4-BE49-F238E27FC236}">
                    <a16:creationId xmlns:a16="http://schemas.microsoft.com/office/drawing/2014/main" id="{D4937D19-A702-A48C-1131-9DE0083F934C}"/>
                  </a:ext>
                </a:extLst>
              </p:cNvPr>
              <p:cNvSpPr/>
              <p:nvPr/>
            </p:nvSpPr>
            <p:spPr>
              <a:xfrm>
                <a:off x="731520" y="4038996"/>
                <a:ext cx="410686" cy="410686"/>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Inter Tight"/>
                  <a:ea typeface="+mn-ea"/>
                  <a:cs typeface="+mn-cs"/>
                </a:endParaRPr>
              </a:p>
            </p:txBody>
          </p:sp>
          <p:grpSp>
            <p:nvGrpSpPr>
              <p:cNvPr id="195" name="Graphic 2">
                <a:extLst>
                  <a:ext uri="{FF2B5EF4-FFF2-40B4-BE49-F238E27FC236}">
                    <a16:creationId xmlns:a16="http://schemas.microsoft.com/office/drawing/2014/main" id="{990F4CEB-14F2-2292-27FD-87C8E58BCFFA}"/>
                  </a:ext>
                </a:extLst>
              </p:cNvPr>
              <p:cNvGrpSpPr/>
              <p:nvPr/>
            </p:nvGrpSpPr>
            <p:grpSpPr>
              <a:xfrm>
                <a:off x="842634" y="4150110"/>
                <a:ext cx="188459" cy="188459"/>
                <a:chOff x="2597423" y="3054622"/>
                <a:chExt cx="273923" cy="273923"/>
              </a:xfrm>
              <a:noFill/>
            </p:grpSpPr>
            <p:sp>
              <p:nvSpPr>
                <p:cNvPr id="196" name="Graphic 2">
                  <a:extLst>
                    <a:ext uri="{FF2B5EF4-FFF2-40B4-BE49-F238E27FC236}">
                      <a16:creationId xmlns:a16="http://schemas.microsoft.com/office/drawing/2014/main" id="{775EAB8E-13F8-E771-CD89-B133BEA958E0}"/>
                    </a:ext>
                  </a:extLst>
                </p:cNvPr>
                <p:cNvSpPr/>
                <p:nvPr/>
              </p:nvSpPr>
              <p:spPr>
                <a:xfrm>
                  <a:off x="2597423" y="3054622"/>
                  <a:ext cx="273923" cy="273923"/>
                </a:xfrm>
                <a:custGeom>
                  <a:avLst/>
                  <a:gdLst>
                    <a:gd name="connsiteX0" fmla="*/ 273924 w 273923"/>
                    <a:gd name="connsiteY0" fmla="*/ 273924 h 273923"/>
                    <a:gd name="connsiteX1" fmla="*/ 0 w 273923"/>
                    <a:gd name="connsiteY1" fmla="*/ 273924 h 273923"/>
                    <a:gd name="connsiteX2" fmla="*/ 0 w 273923"/>
                    <a:gd name="connsiteY2" fmla="*/ 0 h 273923"/>
                  </a:gdLst>
                  <a:ahLst/>
                  <a:cxnLst>
                    <a:cxn ang="0">
                      <a:pos x="connsiteX0" y="connsiteY0"/>
                    </a:cxn>
                    <a:cxn ang="0">
                      <a:pos x="connsiteX1" y="connsiteY1"/>
                    </a:cxn>
                    <a:cxn ang="0">
                      <a:pos x="connsiteX2" y="connsiteY2"/>
                    </a:cxn>
                  </a:cxnLst>
                  <a:rect l="l" t="t" r="r" b="b"/>
                  <a:pathLst>
                    <a:path w="273923" h="273923">
                      <a:moveTo>
                        <a:pt x="273924" y="273924"/>
                      </a:moveTo>
                      <a:lnTo>
                        <a:pt x="0" y="273924"/>
                      </a:lnTo>
                      <a:lnTo>
                        <a:pt x="0" y="0"/>
                      </a:lnTo>
                    </a:path>
                  </a:pathLst>
                </a:custGeom>
                <a:noFill/>
                <a:ln w="952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97" name="Graphic 2">
                  <a:extLst>
                    <a:ext uri="{FF2B5EF4-FFF2-40B4-BE49-F238E27FC236}">
                      <a16:creationId xmlns:a16="http://schemas.microsoft.com/office/drawing/2014/main" id="{400C1A09-B9F3-7EED-7144-A9E47FB8CEC7}"/>
                    </a:ext>
                  </a:extLst>
                </p:cNvPr>
                <p:cNvSpPr/>
                <p:nvPr/>
              </p:nvSpPr>
              <p:spPr>
                <a:xfrm>
                  <a:off x="2662927" y="3227313"/>
                  <a:ext cx="35729" cy="35729"/>
                </a:xfrm>
                <a:custGeom>
                  <a:avLst/>
                  <a:gdLst>
                    <a:gd name="connsiteX0" fmla="*/ 35729 w 35729"/>
                    <a:gd name="connsiteY0" fmla="*/ 17865 h 35729"/>
                    <a:gd name="connsiteX1" fmla="*/ 17865 w 35729"/>
                    <a:gd name="connsiteY1" fmla="*/ 35729 h 35729"/>
                    <a:gd name="connsiteX2" fmla="*/ 0 w 35729"/>
                    <a:gd name="connsiteY2" fmla="*/ 17865 h 35729"/>
                    <a:gd name="connsiteX3" fmla="*/ 17865 w 35729"/>
                    <a:gd name="connsiteY3" fmla="*/ 0 h 35729"/>
                    <a:gd name="connsiteX4" fmla="*/ 35729 w 35729"/>
                    <a:gd name="connsiteY4" fmla="*/ 17865 h 3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29" h="35729">
                      <a:moveTo>
                        <a:pt x="35729" y="17865"/>
                      </a:moveTo>
                      <a:cubicBezTo>
                        <a:pt x="35729" y="27731"/>
                        <a:pt x="27731" y="35729"/>
                        <a:pt x="17865" y="35729"/>
                      </a:cubicBezTo>
                      <a:cubicBezTo>
                        <a:pt x="7998" y="35729"/>
                        <a:pt x="0" y="27731"/>
                        <a:pt x="0" y="17865"/>
                      </a:cubicBezTo>
                      <a:cubicBezTo>
                        <a:pt x="0" y="7998"/>
                        <a:pt x="7998" y="0"/>
                        <a:pt x="17865" y="0"/>
                      </a:cubicBezTo>
                      <a:cubicBezTo>
                        <a:pt x="27731" y="0"/>
                        <a:pt x="35729" y="7998"/>
                        <a:pt x="35729" y="17865"/>
                      </a:cubicBezTo>
                      <a:close/>
                    </a:path>
                  </a:pathLst>
                </a:custGeom>
                <a:noFill/>
                <a:ln w="952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98" name="Graphic 2">
                  <a:extLst>
                    <a:ext uri="{FF2B5EF4-FFF2-40B4-BE49-F238E27FC236}">
                      <a16:creationId xmlns:a16="http://schemas.microsoft.com/office/drawing/2014/main" id="{3B800096-E74E-FB99-5B48-97D00735F8D2}"/>
                    </a:ext>
                  </a:extLst>
                </p:cNvPr>
                <p:cNvSpPr/>
                <p:nvPr/>
              </p:nvSpPr>
              <p:spPr>
                <a:xfrm>
                  <a:off x="2792981" y="3085706"/>
                  <a:ext cx="48472" cy="61930"/>
                </a:xfrm>
                <a:custGeom>
                  <a:avLst/>
                  <a:gdLst>
                    <a:gd name="connsiteX0" fmla="*/ 0 w 48472"/>
                    <a:gd name="connsiteY0" fmla="*/ 61931 h 61930"/>
                    <a:gd name="connsiteX1" fmla="*/ 48473 w 48472"/>
                    <a:gd name="connsiteY1" fmla="*/ 0 h 61930"/>
                  </a:gdLst>
                  <a:ahLst/>
                  <a:cxnLst>
                    <a:cxn ang="0">
                      <a:pos x="connsiteX0" y="connsiteY0"/>
                    </a:cxn>
                    <a:cxn ang="0">
                      <a:pos x="connsiteX1" y="connsiteY1"/>
                    </a:cxn>
                  </a:cxnLst>
                  <a:rect l="l" t="t" r="r" b="b"/>
                  <a:pathLst>
                    <a:path w="48472" h="61930">
                      <a:moveTo>
                        <a:pt x="0" y="61931"/>
                      </a:moveTo>
                      <a:lnTo>
                        <a:pt x="48473" y="0"/>
                      </a:lnTo>
                    </a:path>
                  </a:pathLst>
                </a:custGeom>
                <a:ln w="952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99" name="Graphic 2">
                  <a:extLst>
                    <a:ext uri="{FF2B5EF4-FFF2-40B4-BE49-F238E27FC236}">
                      <a16:creationId xmlns:a16="http://schemas.microsoft.com/office/drawing/2014/main" id="{89E009A5-4D3C-F26B-D2E8-37A5CA272765}"/>
                    </a:ext>
                  </a:extLst>
                </p:cNvPr>
                <p:cNvSpPr/>
                <p:nvPr/>
              </p:nvSpPr>
              <p:spPr>
                <a:xfrm>
                  <a:off x="2709732" y="3137514"/>
                  <a:ext cx="55022" cy="19651"/>
                </a:xfrm>
                <a:custGeom>
                  <a:avLst/>
                  <a:gdLst>
                    <a:gd name="connsiteX0" fmla="*/ 0 w 55022"/>
                    <a:gd name="connsiteY0" fmla="*/ 0 h 19651"/>
                    <a:gd name="connsiteX1" fmla="*/ 55023 w 55022"/>
                    <a:gd name="connsiteY1" fmla="*/ 19651 h 19651"/>
                  </a:gdLst>
                  <a:ahLst/>
                  <a:cxnLst>
                    <a:cxn ang="0">
                      <a:pos x="connsiteX0" y="connsiteY0"/>
                    </a:cxn>
                    <a:cxn ang="0">
                      <a:pos x="connsiteX1" y="connsiteY1"/>
                    </a:cxn>
                  </a:cxnLst>
                  <a:rect l="l" t="t" r="r" b="b"/>
                  <a:pathLst>
                    <a:path w="55022" h="19651">
                      <a:moveTo>
                        <a:pt x="0" y="0"/>
                      </a:moveTo>
                      <a:lnTo>
                        <a:pt x="55023" y="19651"/>
                      </a:lnTo>
                    </a:path>
                  </a:pathLst>
                </a:custGeom>
                <a:ln w="952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200" name="Graphic 2">
                  <a:extLst>
                    <a:ext uri="{FF2B5EF4-FFF2-40B4-BE49-F238E27FC236}">
                      <a16:creationId xmlns:a16="http://schemas.microsoft.com/office/drawing/2014/main" id="{3BA24942-8E8C-283C-DD03-7F4586E158A0}"/>
                    </a:ext>
                  </a:extLst>
                </p:cNvPr>
                <p:cNvSpPr/>
                <p:nvPr/>
              </p:nvSpPr>
              <p:spPr>
                <a:xfrm>
                  <a:off x="2597423" y="3141325"/>
                  <a:ext cx="80033" cy="47638"/>
                </a:xfrm>
                <a:custGeom>
                  <a:avLst/>
                  <a:gdLst>
                    <a:gd name="connsiteX0" fmla="*/ 0 w 80033"/>
                    <a:gd name="connsiteY0" fmla="*/ 47639 h 47638"/>
                    <a:gd name="connsiteX1" fmla="*/ 80033 w 80033"/>
                    <a:gd name="connsiteY1" fmla="*/ 0 h 47638"/>
                  </a:gdLst>
                  <a:ahLst/>
                  <a:cxnLst>
                    <a:cxn ang="0">
                      <a:pos x="connsiteX0" y="connsiteY0"/>
                    </a:cxn>
                    <a:cxn ang="0">
                      <a:pos x="connsiteX1" y="connsiteY1"/>
                    </a:cxn>
                  </a:cxnLst>
                  <a:rect l="l" t="t" r="r" b="b"/>
                  <a:pathLst>
                    <a:path w="80033" h="47638">
                      <a:moveTo>
                        <a:pt x="0" y="47639"/>
                      </a:moveTo>
                      <a:lnTo>
                        <a:pt x="80033" y="0"/>
                      </a:lnTo>
                    </a:path>
                  </a:pathLst>
                </a:custGeom>
                <a:ln w="952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201" name="Graphic 2">
                  <a:extLst>
                    <a:ext uri="{FF2B5EF4-FFF2-40B4-BE49-F238E27FC236}">
                      <a16:creationId xmlns:a16="http://schemas.microsoft.com/office/drawing/2014/main" id="{48CE0790-66B5-C9E2-2B23-DD16100F6493}"/>
                    </a:ext>
                  </a:extLst>
                </p:cNvPr>
                <p:cNvSpPr/>
                <p:nvPr/>
              </p:nvSpPr>
              <p:spPr>
                <a:xfrm>
                  <a:off x="2785597" y="3206590"/>
                  <a:ext cx="52402" cy="29655"/>
                </a:xfrm>
                <a:custGeom>
                  <a:avLst/>
                  <a:gdLst>
                    <a:gd name="connsiteX0" fmla="*/ 0 w 52402"/>
                    <a:gd name="connsiteY0" fmla="*/ 29655 h 29655"/>
                    <a:gd name="connsiteX1" fmla="*/ 52403 w 52402"/>
                    <a:gd name="connsiteY1" fmla="*/ 0 h 29655"/>
                  </a:gdLst>
                  <a:ahLst/>
                  <a:cxnLst>
                    <a:cxn ang="0">
                      <a:pos x="connsiteX0" y="connsiteY0"/>
                    </a:cxn>
                    <a:cxn ang="0">
                      <a:pos x="connsiteX1" y="connsiteY1"/>
                    </a:cxn>
                  </a:cxnLst>
                  <a:rect l="l" t="t" r="r" b="b"/>
                  <a:pathLst>
                    <a:path w="52402" h="29655">
                      <a:moveTo>
                        <a:pt x="0" y="29655"/>
                      </a:moveTo>
                      <a:lnTo>
                        <a:pt x="52403" y="0"/>
                      </a:lnTo>
                    </a:path>
                  </a:pathLst>
                </a:custGeom>
                <a:ln w="952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202" name="Graphic 2">
                  <a:extLst>
                    <a:ext uri="{FF2B5EF4-FFF2-40B4-BE49-F238E27FC236}">
                      <a16:creationId xmlns:a16="http://schemas.microsoft.com/office/drawing/2014/main" id="{483E4E5E-9FDE-C724-C2E8-31A6DFF40F35}"/>
                    </a:ext>
                  </a:extLst>
                </p:cNvPr>
                <p:cNvSpPr/>
                <p:nvPr/>
              </p:nvSpPr>
              <p:spPr>
                <a:xfrm>
                  <a:off x="2698656" y="3245178"/>
                  <a:ext cx="53593" cy="11909"/>
                </a:xfrm>
                <a:custGeom>
                  <a:avLst/>
                  <a:gdLst>
                    <a:gd name="connsiteX0" fmla="*/ 0 w 53593"/>
                    <a:gd name="connsiteY0" fmla="*/ 0 h 11909"/>
                    <a:gd name="connsiteX1" fmla="*/ 53594 w 53593"/>
                    <a:gd name="connsiteY1" fmla="*/ 0 h 11909"/>
                  </a:gdLst>
                  <a:ahLst/>
                  <a:cxnLst>
                    <a:cxn ang="0">
                      <a:pos x="connsiteX0" y="connsiteY0"/>
                    </a:cxn>
                    <a:cxn ang="0">
                      <a:pos x="connsiteX1" y="connsiteY1"/>
                    </a:cxn>
                  </a:cxnLst>
                  <a:rect l="l" t="t" r="r" b="b"/>
                  <a:pathLst>
                    <a:path w="53593" h="11909">
                      <a:moveTo>
                        <a:pt x="0" y="0"/>
                      </a:moveTo>
                      <a:lnTo>
                        <a:pt x="53594" y="0"/>
                      </a:lnTo>
                    </a:path>
                  </a:pathLst>
                </a:custGeom>
                <a:ln w="952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203" name="Graphic 2">
                  <a:extLst>
                    <a:ext uri="{FF2B5EF4-FFF2-40B4-BE49-F238E27FC236}">
                      <a16:creationId xmlns:a16="http://schemas.microsoft.com/office/drawing/2014/main" id="{CD8B961E-3BCB-1050-F6DF-FD127282FFC5}"/>
                    </a:ext>
                  </a:extLst>
                </p:cNvPr>
                <p:cNvSpPr/>
                <p:nvPr/>
              </p:nvSpPr>
              <p:spPr>
                <a:xfrm>
                  <a:off x="2597423" y="3254348"/>
                  <a:ext cx="68004" cy="44423"/>
                </a:xfrm>
                <a:custGeom>
                  <a:avLst/>
                  <a:gdLst>
                    <a:gd name="connsiteX0" fmla="*/ 0 w 68004"/>
                    <a:gd name="connsiteY0" fmla="*/ 44423 h 44423"/>
                    <a:gd name="connsiteX1" fmla="*/ 68005 w 68004"/>
                    <a:gd name="connsiteY1" fmla="*/ 0 h 44423"/>
                  </a:gdLst>
                  <a:ahLst/>
                  <a:cxnLst>
                    <a:cxn ang="0">
                      <a:pos x="connsiteX0" y="connsiteY0"/>
                    </a:cxn>
                    <a:cxn ang="0">
                      <a:pos x="connsiteX1" y="connsiteY1"/>
                    </a:cxn>
                  </a:cxnLst>
                  <a:rect l="l" t="t" r="r" b="b"/>
                  <a:pathLst>
                    <a:path w="68004" h="44423">
                      <a:moveTo>
                        <a:pt x="0" y="44423"/>
                      </a:moveTo>
                      <a:lnTo>
                        <a:pt x="68005" y="0"/>
                      </a:lnTo>
                    </a:path>
                  </a:pathLst>
                </a:custGeom>
                <a:ln w="952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204" name="Graphic 2">
                  <a:extLst>
                    <a:ext uri="{FF2B5EF4-FFF2-40B4-BE49-F238E27FC236}">
                      <a16:creationId xmlns:a16="http://schemas.microsoft.com/office/drawing/2014/main" id="{749C3BE0-5C3C-DC3E-4906-C5981759C950}"/>
                    </a:ext>
                  </a:extLst>
                </p:cNvPr>
                <p:cNvSpPr/>
                <p:nvPr/>
              </p:nvSpPr>
              <p:spPr>
                <a:xfrm>
                  <a:off x="2674836" y="3114171"/>
                  <a:ext cx="35729" cy="35729"/>
                </a:xfrm>
                <a:custGeom>
                  <a:avLst/>
                  <a:gdLst>
                    <a:gd name="connsiteX0" fmla="*/ 35729 w 35729"/>
                    <a:gd name="connsiteY0" fmla="*/ 17865 h 35729"/>
                    <a:gd name="connsiteX1" fmla="*/ 17865 w 35729"/>
                    <a:gd name="connsiteY1" fmla="*/ 35729 h 35729"/>
                    <a:gd name="connsiteX2" fmla="*/ 0 w 35729"/>
                    <a:gd name="connsiteY2" fmla="*/ 17865 h 35729"/>
                    <a:gd name="connsiteX3" fmla="*/ 17865 w 35729"/>
                    <a:gd name="connsiteY3" fmla="*/ 0 h 35729"/>
                    <a:gd name="connsiteX4" fmla="*/ 35729 w 35729"/>
                    <a:gd name="connsiteY4" fmla="*/ 17865 h 3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29" h="35729">
                      <a:moveTo>
                        <a:pt x="35729" y="17865"/>
                      </a:moveTo>
                      <a:cubicBezTo>
                        <a:pt x="35729" y="27731"/>
                        <a:pt x="27731" y="35729"/>
                        <a:pt x="17865" y="35729"/>
                      </a:cubicBezTo>
                      <a:cubicBezTo>
                        <a:pt x="7998" y="35729"/>
                        <a:pt x="0" y="27731"/>
                        <a:pt x="0" y="17865"/>
                      </a:cubicBezTo>
                      <a:cubicBezTo>
                        <a:pt x="0" y="7998"/>
                        <a:pt x="7998" y="0"/>
                        <a:pt x="17865" y="0"/>
                      </a:cubicBezTo>
                      <a:cubicBezTo>
                        <a:pt x="27731" y="0"/>
                        <a:pt x="35729" y="7998"/>
                        <a:pt x="35729" y="17865"/>
                      </a:cubicBezTo>
                      <a:close/>
                    </a:path>
                  </a:pathLst>
                </a:custGeom>
                <a:noFill/>
                <a:ln w="952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205" name="Graphic 2">
                  <a:extLst>
                    <a:ext uri="{FF2B5EF4-FFF2-40B4-BE49-F238E27FC236}">
                      <a16:creationId xmlns:a16="http://schemas.microsoft.com/office/drawing/2014/main" id="{48B6D93F-A452-8893-AC37-FE757136DA2E}"/>
                    </a:ext>
                  </a:extLst>
                </p:cNvPr>
                <p:cNvSpPr/>
                <p:nvPr/>
              </p:nvSpPr>
              <p:spPr>
                <a:xfrm>
                  <a:off x="2764159" y="3143945"/>
                  <a:ext cx="35729" cy="35729"/>
                </a:xfrm>
                <a:custGeom>
                  <a:avLst/>
                  <a:gdLst>
                    <a:gd name="connsiteX0" fmla="*/ 35729 w 35729"/>
                    <a:gd name="connsiteY0" fmla="*/ 17865 h 35729"/>
                    <a:gd name="connsiteX1" fmla="*/ 17865 w 35729"/>
                    <a:gd name="connsiteY1" fmla="*/ 35729 h 35729"/>
                    <a:gd name="connsiteX2" fmla="*/ 0 w 35729"/>
                    <a:gd name="connsiteY2" fmla="*/ 17865 h 35729"/>
                    <a:gd name="connsiteX3" fmla="*/ 17865 w 35729"/>
                    <a:gd name="connsiteY3" fmla="*/ 0 h 35729"/>
                    <a:gd name="connsiteX4" fmla="*/ 35729 w 35729"/>
                    <a:gd name="connsiteY4" fmla="*/ 17865 h 3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29" h="35729">
                      <a:moveTo>
                        <a:pt x="35729" y="17865"/>
                      </a:moveTo>
                      <a:cubicBezTo>
                        <a:pt x="35729" y="27731"/>
                        <a:pt x="27731" y="35729"/>
                        <a:pt x="17865" y="35729"/>
                      </a:cubicBezTo>
                      <a:cubicBezTo>
                        <a:pt x="7998" y="35729"/>
                        <a:pt x="0" y="27731"/>
                        <a:pt x="0" y="17865"/>
                      </a:cubicBezTo>
                      <a:cubicBezTo>
                        <a:pt x="0" y="7998"/>
                        <a:pt x="7998" y="0"/>
                        <a:pt x="17865" y="0"/>
                      </a:cubicBezTo>
                      <a:cubicBezTo>
                        <a:pt x="27731" y="0"/>
                        <a:pt x="35729" y="7998"/>
                        <a:pt x="35729" y="17865"/>
                      </a:cubicBezTo>
                      <a:close/>
                    </a:path>
                  </a:pathLst>
                </a:custGeom>
                <a:noFill/>
                <a:ln w="952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206" name="Graphic 2">
                  <a:extLst>
                    <a:ext uri="{FF2B5EF4-FFF2-40B4-BE49-F238E27FC236}">
                      <a16:creationId xmlns:a16="http://schemas.microsoft.com/office/drawing/2014/main" id="{A3414637-941A-8792-63A3-E6B5BE603E5D}"/>
                    </a:ext>
                  </a:extLst>
                </p:cNvPr>
                <p:cNvSpPr/>
                <p:nvPr/>
              </p:nvSpPr>
              <p:spPr>
                <a:xfrm>
                  <a:off x="2835618" y="3054622"/>
                  <a:ext cx="35729" cy="35729"/>
                </a:xfrm>
                <a:custGeom>
                  <a:avLst/>
                  <a:gdLst>
                    <a:gd name="connsiteX0" fmla="*/ 35729 w 35729"/>
                    <a:gd name="connsiteY0" fmla="*/ 17865 h 35729"/>
                    <a:gd name="connsiteX1" fmla="*/ 17865 w 35729"/>
                    <a:gd name="connsiteY1" fmla="*/ 35729 h 35729"/>
                    <a:gd name="connsiteX2" fmla="*/ 0 w 35729"/>
                    <a:gd name="connsiteY2" fmla="*/ 17865 h 35729"/>
                    <a:gd name="connsiteX3" fmla="*/ 17865 w 35729"/>
                    <a:gd name="connsiteY3" fmla="*/ 0 h 35729"/>
                    <a:gd name="connsiteX4" fmla="*/ 35729 w 35729"/>
                    <a:gd name="connsiteY4" fmla="*/ 17865 h 3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29" h="35729">
                      <a:moveTo>
                        <a:pt x="35729" y="17865"/>
                      </a:moveTo>
                      <a:cubicBezTo>
                        <a:pt x="35729" y="27731"/>
                        <a:pt x="27731" y="35729"/>
                        <a:pt x="17865" y="35729"/>
                      </a:cubicBezTo>
                      <a:cubicBezTo>
                        <a:pt x="7998" y="35729"/>
                        <a:pt x="0" y="27731"/>
                        <a:pt x="0" y="17865"/>
                      </a:cubicBezTo>
                      <a:cubicBezTo>
                        <a:pt x="0" y="7998"/>
                        <a:pt x="7998" y="0"/>
                        <a:pt x="17865" y="0"/>
                      </a:cubicBezTo>
                      <a:cubicBezTo>
                        <a:pt x="27731" y="0"/>
                        <a:pt x="35729" y="7998"/>
                        <a:pt x="35729" y="17865"/>
                      </a:cubicBezTo>
                      <a:close/>
                    </a:path>
                  </a:pathLst>
                </a:custGeom>
                <a:noFill/>
                <a:ln w="952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207" name="Graphic 2">
                  <a:extLst>
                    <a:ext uri="{FF2B5EF4-FFF2-40B4-BE49-F238E27FC236}">
                      <a16:creationId xmlns:a16="http://schemas.microsoft.com/office/drawing/2014/main" id="{8E0754A1-46B6-114E-99A5-78BB0110BC69}"/>
                    </a:ext>
                  </a:extLst>
                </p:cNvPr>
                <p:cNvSpPr/>
                <p:nvPr/>
              </p:nvSpPr>
              <p:spPr>
                <a:xfrm>
                  <a:off x="2835618" y="3179674"/>
                  <a:ext cx="35729" cy="35729"/>
                </a:xfrm>
                <a:custGeom>
                  <a:avLst/>
                  <a:gdLst>
                    <a:gd name="connsiteX0" fmla="*/ 35729 w 35729"/>
                    <a:gd name="connsiteY0" fmla="*/ 17865 h 35729"/>
                    <a:gd name="connsiteX1" fmla="*/ 17865 w 35729"/>
                    <a:gd name="connsiteY1" fmla="*/ 35729 h 35729"/>
                    <a:gd name="connsiteX2" fmla="*/ 0 w 35729"/>
                    <a:gd name="connsiteY2" fmla="*/ 17865 h 35729"/>
                    <a:gd name="connsiteX3" fmla="*/ 17865 w 35729"/>
                    <a:gd name="connsiteY3" fmla="*/ 0 h 35729"/>
                    <a:gd name="connsiteX4" fmla="*/ 35729 w 35729"/>
                    <a:gd name="connsiteY4" fmla="*/ 17865 h 3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29" h="35729">
                      <a:moveTo>
                        <a:pt x="35729" y="17865"/>
                      </a:moveTo>
                      <a:cubicBezTo>
                        <a:pt x="35729" y="27731"/>
                        <a:pt x="27731" y="35729"/>
                        <a:pt x="17865" y="35729"/>
                      </a:cubicBezTo>
                      <a:cubicBezTo>
                        <a:pt x="7998" y="35729"/>
                        <a:pt x="0" y="27731"/>
                        <a:pt x="0" y="17865"/>
                      </a:cubicBezTo>
                      <a:cubicBezTo>
                        <a:pt x="0" y="7998"/>
                        <a:pt x="7998" y="0"/>
                        <a:pt x="17865" y="0"/>
                      </a:cubicBezTo>
                      <a:cubicBezTo>
                        <a:pt x="27731" y="0"/>
                        <a:pt x="35729" y="7998"/>
                        <a:pt x="35729" y="17865"/>
                      </a:cubicBezTo>
                      <a:close/>
                    </a:path>
                  </a:pathLst>
                </a:custGeom>
                <a:noFill/>
                <a:ln w="952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208" name="Graphic 2">
                  <a:extLst>
                    <a:ext uri="{FF2B5EF4-FFF2-40B4-BE49-F238E27FC236}">
                      <a16:creationId xmlns:a16="http://schemas.microsoft.com/office/drawing/2014/main" id="{44108798-1B91-E123-8E67-6B1939F86E21}"/>
                    </a:ext>
                  </a:extLst>
                </p:cNvPr>
                <p:cNvSpPr/>
                <p:nvPr/>
              </p:nvSpPr>
              <p:spPr>
                <a:xfrm>
                  <a:off x="2752250" y="3227313"/>
                  <a:ext cx="35729" cy="35729"/>
                </a:xfrm>
                <a:custGeom>
                  <a:avLst/>
                  <a:gdLst>
                    <a:gd name="connsiteX0" fmla="*/ 35729 w 35729"/>
                    <a:gd name="connsiteY0" fmla="*/ 17865 h 35729"/>
                    <a:gd name="connsiteX1" fmla="*/ 17865 w 35729"/>
                    <a:gd name="connsiteY1" fmla="*/ 35729 h 35729"/>
                    <a:gd name="connsiteX2" fmla="*/ 0 w 35729"/>
                    <a:gd name="connsiteY2" fmla="*/ 17865 h 35729"/>
                    <a:gd name="connsiteX3" fmla="*/ 17865 w 35729"/>
                    <a:gd name="connsiteY3" fmla="*/ 0 h 35729"/>
                    <a:gd name="connsiteX4" fmla="*/ 35729 w 35729"/>
                    <a:gd name="connsiteY4" fmla="*/ 17865 h 3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29" h="35729">
                      <a:moveTo>
                        <a:pt x="35729" y="17865"/>
                      </a:moveTo>
                      <a:cubicBezTo>
                        <a:pt x="35729" y="27731"/>
                        <a:pt x="27731" y="35729"/>
                        <a:pt x="17865" y="35729"/>
                      </a:cubicBezTo>
                      <a:cubicBezTo>
                        <a:pt x="7998" y="35729"/>
                        <a:pt x="0" y="27731"/>
                        <a:pt x="0" y="17865"/>
                      </a:cubicBezTo>
                      <a:cubicBezTo>
                        <a:pt x="0" y="7998"/>
                        <a:pt x="7998" y="0"/>
                        <a:pt x="17865" y="0"/>
                      </a:cubicBezTo>
                      <a:cubicBezTo>
                        <a:pt x="27731" y="0"/>
                        <a:pt x="35729" y="7998"/>
                        <a:pt x="35729" y="17865"/>
                      </a:cubicBezTo>
                      <a:close/>
                    </a:path>
                  </a:pathLst>
                </a:custGeom>
                <a:noFill/>
                <a:ln w="952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grpSp>
      </p:grpSp>
      <p:grpSp>
        <p:nvGrpSpPr>
          <p:cNvPr id="238" name="Group 237">
            <a:extLst>
              <a:ext uri="{FF2B5EF4-FFF2-40B4-BE49-F238E27FC236}">
                <a16:creationId xmlns:a16="http://schemas.microsoft.com/office/drawing/2014/main" id="{75852356-243F-71FD-F856-85599006BE0F}"/>
              </a:ext>
            </a:extLst>
          </p:cNvPr>
          <p:cNvGrpSpPr/>
          <p:nvPr/>
        </p:nvGrpSpPr>
        <p:grpSpPr>
          <a:xfrm>
            <a:off x="3467101" y="3954778"/>
            <a:ext cx="4750307" cy="2141222"/>
            <a:chOff x="3467101" y="3954778"/>
            <a:chExt cx="4750307" cy="2141222"/>
          </a:xfrm>
        </p:grpSpPr>
        <p:sp>
          <p:nvSpPr>
            <p:cNvPr id="42" name="Rectangle 41">
              <a:extLst>
                <a:ext uri="{FF2B5EF4-FFF2-40B4-BE49-F238E27FC236}">
                  <a16:creationId xmlns:a16="http://schemas.microsoft.com/office/drawing/2014/main" id="{51DABB2E-F1F5-3405-9631-6CBD65B07CC8}"/>
                </a:ext>
              </a:extLst>
            </p:cNvPr>
            <p:cNvSpPr/>
            <p:nvPr/>
          </p:nvSpPr>
          <p:spPr>
            <a:xfrm>
              <a:off x="3467101" y="3954778"/>
              <a:ext cx="4750307" cy="57912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a:ln>
                  <a:noFill/>
                </a:ln>
                <a:solidFill>
                  <a:prstClr val="white"/>
                </a:solidFill>
                <a:effectLst/>
                <a:uLnTx/>
                <a:uFillTx/>
                <a:latin typeface="Inter Tight"/>
                <a:ea typeface="+mn-ea"/>
                <a:cs typeface="+mn-cs"/>
              </a:endParaRPr>
            </a:p>
          </p:txBody>
        </p:sp>
        <p:sp>
          <p:nvSpPr>
            <p:cNvPr id="53" name="Rectangle 52">
              <a:extLst>
                <a:ext uri="{FF2B5EF4-FFF2-40B4-BE49-F238E27FC236}">
                  <a16:creationId xmlns:a16="http://schemas.microsoft.com/office/drawing/2014/main" id="{9E046C60-E76D-77A1-960B-EE63420D0BE5}"/>
                </a:ext>
              </a:extLst>
            </p:cNvPr>
            <p:cNvSpPr/>
            <p:nvPr/>
          </p:nvSpPr>
          <p:spPr>
            <a:xfrm>
              <a:off x="3467101" y="6068568"/>
              <a:ext cx="4750307" cy="2743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a:ln>
                  <a:noFill/>
                </a:ln>
                <a:solidFill>
                  <a:prstClr val="white"/>
                </a:solidFill>
                <a:effectLst/>
                <a:uLnTx/>
                <a:uFillTx/>
                <a:latin typeface="Inter Tight"/>
                <a:ea typeface="+mn-ea"/>
                <a:cs typeface="+mn-cs"/>
              </a:endParaRPr>
            </a:p>
          </p:txBody>
        </p:sp>
        <p:sp>
          <p:nvSpPr>
            <p:cNvPr id="43" name="Text Placeholder 25">
              <a:extLst>
                <a:ext uri="{FF2B5EF4-FFF2-40B4-BE49-F238E27FC236}">
                  <a16:creationId xmlns:a16="http://schemas.microsoft.com/office/drawing/2014/main" id="{EE3C397D-F481-EF6B-0318-AC359ED648D3}"/>
                </a:ext>
              </a:extLst>
            </p:cNvPr>
            <p:cNvSpPr txBox="1">
              <a:spLocks/>
            </p:cNvSpPr>
            <p:nvPr/>
          </p:nvSpPr>
          <p:spPr>
            <a:xfrm>
              <a:off x="4122419" y="4152006"/>
              <a:ext cx="3914965" cy="184666"/>
            </a:xfrm>
            <a:prstGeom prst="rect">
              <a:avLst/>
            </a:prstGeom>
          </p:spPr>
          <p:txBody>
            <a:bodyPr wrap="square" lIns="0" tIns="0" rIns="0" bIns="0">
              <a:spAutoFit/>
            </a:bodyPr>
            <a:lstStyle>
              <a:lvl1pPr marL="180000" indent="-180000" algn="l" defTabSz="914400" rtl="0" eaLnBrk="1" latinLnBrk="0" hangingPunct="1">
                <a:lnSpc>
                  <a:spcPct val="114000"/>
                </a:lnSpc>
                <a:spcBef>
                  <a:spcPts val="0"/>
                </a:spcBef>
                <a:spcAft>
                  <a:spcPts val="1200"/>
                </a:spcAft>
                <a:buFont typeface="Wingdings" panose="05000000000000000000" pitchFamily="2" charset="2"/>
                <a:buChar char="§"/>
                <a:defRPr sz="1600" kern="1200">
                  <a:solidFill>
                    <a:srgbClr val="21396A"/>
                  </a:solidFill>
                  <a:latin typeface="+mn-lt"/>
                  <a:ea typeface="+mn-ea"/>
                  <a:cs typeface="+mn-cs"/>
                </a:defRPr>
              </a:lvl1pPr>
              <a:lvl2pPr marL="396000" indent="-180000" algn="l" defTabSz="914400" rtl="0" eaLnBrk="1" latinLnBrk="0" hangingPunct="1">
                <a:lnSpc>
                  <a:spcPct val="114000"/>
                </a:lnSpc>
                <a:spcBef>
                  <a:spcPts val="0"/>
                </a:spcBef>
                <a:spcAft>
                  <a:spcPts val="1200"/>
                </a:spcAft>
                <a:buFont typeface="Arial" panose="020B0604020202020204" pitchFamily="34" charset="0"/>
                <a:buChar char="̵"/>
                <a:defRPr sz="1600" kern="1200">
                  <a:solidFill>
                    <a:srgbClr val="21396A"/>
                  </a:solidFill>
                  <a:latin typeface="+mn-lt"/>
                  <a:ea typeface="+mn-ea"/>
                  <a:cs typeface="+mn-cs"/>
                </a:defRPr>
              </a:lvl2pPr>
              <a:lvl3pPr marL="576000" indent="-180000" algn="l" defTabSz="914400" rtl="0" eaLnBrk="1" latinLnBrk="0" hangingPunct="1">
                <a:lnSpc>
                  <a:spcPct val="114000"/>
                </a:lnSpc>
                <a:spcBef>
                  <a:spcPts val="0"/>
                </a:spcBef>
                <a:spcAft>
                  <a:spcPts val="1200"/>
                </a:spcAft>
                <a:buSzPct val="120000"/>
                <a:buFont typeface="Arial" panose="020B0604020202020204" pitchFamily="34" charset="0"/>
                <a:buChar char="•"/>
                <a:defRPr sz="1600" kern="1200">
                  <a:solidFill>
                    <a:srgbClr val="21396A"/>
                  </a:solidFill>
                  <a:latin typeface="+mn-lt"/>
                  <a:ea typeface="+mn-ea"/>
                  <a:cs typeface="+mn-cs"/>
                </a:defRPr>
              </a:lvl3pPr>
              <a:lvl4pPr marL="180000" indent="-180000" algn="l" defTabSz="914400" rtl="0" eaLnBrk="1" latinLnBrk="0" hangingPunct="1">
                <a:lnSpc>
                  <a:spcPct val="114000"/>
                </a:lnSpc>
                <a:spcBef>
                  <a:spcPts val="0"/>
                </a:spcBef>
                <a:spcAft>
                  <a:spcPts val="1200"/>
                </a:spcAft>
                <a:buClr>
                  <a:schemeClr val="bg2"/>
                </a:buClr>
                <a:buFont typeface="Wingdings" panose="05000000000000000000" pitchFamily="2" charset="2"/>
                <a:buChar char="§"/>
                <a:defRPr sz="1600" kern="1200">
                  <a:solidFill>
                    <a:srgbClr val="21396A"/>
                  </a:solidFill>
                  <a:latin typeface="+mn-lt"/>
                  <a:ea typeface="+mn-ea"/>
                  <a:cs typeface="+mn-cs"/>
                </a:defRPr>
              </a:lvl4pPr>
              <a:lvl5pPr marL="180000" indent="-180000" algn="l" defTabSz="914400" rtl="0" eaLnBrk="1" latinLnBrk="0" hangingPunct="1">
                <a:lnSpc>
                  <a:spcPct val="114000"/>
                </a:lnSpc>
                <a:spcBef>
                  <a:spcPts val="0"/>
                </a:spcBef>
                <a:spcAft>
                  <a:spcPts val="1200"/>
                </a:spcAft>
                <a:buClr>
                  <a:schemeClr val="accent4"/>
                </a:buClr>
                <a:buFont typeface="Wingdings" panose="05000000000000000000" pitchFamily="2" charset="2"/>
                <a:buChar char="§"/>
                <a:defRPr sz="1600" kern="1200">
                  <a:solidFill>
                    <a:srgbClr val="2139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Inter Tight"/>
                  <a:ea typeface="+mn-ea"/>
                  <a:cs typeface="+mn-cs"/>
                </a:rPr>
                <a:t>Competitor Analysis</a:t>
              </a:r>
            </a:p>
          </p:txBody>
        </p:sp>
        <p:sp>
          <p:nvSpPr>
            <p:cNvPr id="49" name="Text Placeholder 25">
              <a:extLst>
                <a:ext uri="{FF2B5EF4-FFF2-40B4-BE49-F238E27FC236}">
                  <a16:creationId xmlns:a16="http://schemas.microsoft.com/office/drawing/2014/main" id="{8A432EA0-079A-7047-FA22-43FAF52CB1C1}"/>
                </a:ext>
              </a:extLst>
            </p:cNvPr>
            <p:cNvSpPr txBox="1">
              <a:spLocks/>
            </p:cNvSpPr>
            <p:nvPr/>
          </p:nvSpPr>
          <p:spPr>
            <a:xfrm>
              <a:off x="3626865" y="4626127"/>
              <a:ext cx="4430778" cy="323165"/>
            </a:xfrm>
            <a:prstGeom prst="rect">
              <a:avLst/>
            </a:prstGeom>
          </p:spPr>
          <p:txBody>
            <a:bodyPr wrap="square" lIns="0" tIns="0" rIns="0" bIns="0">
              <a:spAutoFit/>
            </a:bodyPr>
            <a:lstStyle>
              <a:lvl1pPr marL="180000" indent="-180000" algn="l" defTabSz="914400" rtl="0" eaLnBrk="1" latinLnBrk="0" hangingPunct="1">
                <a:lnSpc>
                  <a:spcPct val="114000"/>
                </a:lnSpc>
                <a:spcBef>
                  <a:spcPts val="0"/>
                </a:spcBef>
                <a:spcAft>
                  <a:spcPts val="1200"/>
                </a:spcAft>
                <a:buFont typeface="Wingdings" panose="05000000000000000000" pitchFamily="2" charset="2"/>
                <a:buChar char="§"/>
                <a:defRPr sz="1600" kern="1200">
                  <a:solidFill>
                    <a:srgbClr val="21396A"/>
                  </a:solidFill>
                  <a:latin typeface="+mn-lt"/>
                  <a:ea typeface="+mn-ea"/>
                  <a:cs typeface="+mn-cs"/>
                </a:defRPr>
              </a:lvl1pPr>
              <a:lvl2pPr marL="396000" indent="-180000" algn="l" defTabSz="914400" rtl="0" eaLnBrk="1" latinLnBrk="0" hangingPunct="1">
                <a:lnSpc>
                  <a:spcPct val="114000"/>
                </a:lnSpc>
                <a:spcBef>
                  <a:spcPts val="0"/>
                </a:spcBef>
                <a:spcAft>
                  <a:spcPts val="1200"/>
                </a:spcAft>
                <a:buFont typeface="Arial" panose="020B0604020202020204" pitchFamily="34" charset="0"/>
                <a:buChar char="̵"/>
                <a:defRPr sz="1600" kern="1200">
                  <a:solidFill>
                    <a:srgbClr val="21396A"/>
                  </a:solidFill>
                  <a:latin typeface="+mn-lt"/>
                  <a:ea typeface="+mn-ea"/>
                  <a:cs typeface="+mn-cs"/>
                </a:defRPr>
              </a:lvl2pPr>
              <a:lvl3pPr marL="576000" indent="-180000" algn="l" defTabSz="914400" rtl="0" eaLnBrk="1" latinLnBrk="0" hangingPunct="1">
                <a:lnSpc>
                  <a:spcPct val="114000"/>
                </a:lnSpc>
                <a:spcBef>
                  <a:spcPts val="0"/>
                </a:spcBef>
                <a:spcAft>
                  <a:spcPts val="1200"/>
                </a:spcAft>
                <a:buSzPct val="120000"/>
                <a:buFont typeface="Arial" panose="020B0604020202020204" pitchFamily="34" charset="0"/>
                <a:buChar char="•"/>
                <a:defRPr sz="1600" kern="1200">
                  <a:solidFill>
                    <a:srgbClr val="21396A"/>
                  </a:solidFill>
                  <a:latin typeface="+mn-lt"/>
                  <a:ea typeface="+mn-ea"/>
                  <a:cs typeface="+mn-cs"/>
                </a:defRPr>
              </a:lvl3pPr>
              <a:lvl4pPr marL="180000" indent="-180000" algn="l" defTabSz="914400" rtl="0" eaLnBrk="1" latinLnBrk="0" hangingPunct="1">
                <a:lnSpc>
                  <a:spcPct val="114000"/>
                </a:lnSpc>
                <a:spcBef>
                  <a:spcPts val="0"/>
                </a:spcBef>
                <a:spcAft>
                  <a:spcPts val="1200"/>
                </a:spcAft>
                <a:buClr>
                  <a:schemeClr val="bg2"/>
                </a:buClr>
                <a:buFont typeface="Wingdings" panose="05000000000000000000" pitchFamily="2" charset="2"/>
                <a:buChar char="§"/>
                <a:defRPr sz="1600" kern="1200">
                  <a:solidFill>
                    <a:srgbClr val="21396A"/>
                  </a:solidFill>
                  <a:latin typeface="+mn-lt"/>
                  <a:ea typeface="+mn-ea"/>
                  <a:cs typeface="+mn-cs"/>
                </a:defRPr>
              </a:lvl4pPr>
              <a:lvl5pPr marL="180000" indent="-180000" algn="l" defTabSz="914400" rtl="0" eaLnBrk="1" latinLnBrk="0" hangingPunct="1">
                <a:lnSpc>
                  <a:spcPct val="114000"/>
                </a:lnSpc>
                <a:spcBef>
                  <a:spcPts val="0"/>
                </a:spcBef>
                <a:spcAft>
                  <a:spcPts val="1200"/>
                </a:spcAft>
                <a:buClr>
                  <a:schemeClr val="accent4"/>
                </a:buClr>
                <a:buFont typeface="Wingdings" panose="05000000000000000000" pitchFamily="2" charset="2"/>
                <a:buChar char="§"/>
                <a:defRPr sz="1600" kern="1200">
                  <a:solidFill>
                    <a:srgbClr val="2139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Inter Tight"/>
                  <a:ea typeface="+mn-ea"/>
                  <a:cs typeface="+mn-cs"/>
                </a:rPr>
                <a:t>Research of top 20** active E&amp;U firm clients for non-Reg matters signal that </a:t>
              </a:r>
              <a:br>
                <a:rPr kumimoji="0" lang="en-US" sz="1050" b="0" i="0" u="none" strike="noStrike" kern="1200" cap="none" spc="0" normalizeH="0" baseline="0" noProof="0" dirty="0">
                  <a:ln>
                    <a:noFill/>
                  </a:ln>
                  <a:solidFill>
                    <a:srgbClr val="000000"/>
                  </a:solidFill>
                  <a:effectLst/>
                  <a:uLnTx/>
                  <a:uFillTx/>
                  <a:latin typeface="Inter Tight"/>
                  <a:ea typeface="+mn-ea"/>
                  <a:cs typeface="+mn-cs"/>
                </a:rPr>
              </a:br>
              <a:r>
                <a:rPr kumimoji="0" lang="en-US" sz="1050" b="0" i="0" u="none" strike="noStrike" kern="1200" cap="none" spc="0" normalizeH="0" baseline="0" noProof="0" dirty="0">
                  <a:ln>
                    <a:noFill/>
                  </a:ln>
                  <a:solidFill>
                    <a:srgbClr val="000000"/>
                  </a:solidFill>
                  <a:effectLst/>
                  <a:uLnTx/>
                  <a:uFillTx/>
                  <a:latin typeface="Inter Tight"/>
                  <a:ea typeface="+mn-ea"/>
                  <a:cs typeface="+mn-cs"/>
                </a:rPr>
                <a:t>the following firms may be providing Regulatory services to these clients:</a:t>
              </a:r>
            </a:p>
          </p:txBody>
        </p:sp>
        <p:grpSp>
          <p:nvGrpSpPr>
            <p:cNvPr id="52" name="Group 51">
              <a:extLst>
                <a:ext uri="{FF2B5EF4-FFF2-40B4-BE49-F238E27FC236}">
                  <a16:creationId xmlns:a16="http://schemas.microsoft.com/office/drawing/2014/main" id="{CD227B1E-23F2-4534-2096-B3074C679934}"/>
                </a:ext>
              </a:extLst>
            </p:cNvPr>
            <p:cNvGrpSpPr/>
            <p:nvPr/>
          </p:nvGrpSpPr>
          <p:grpSpPr>
            <a:xfrm>
              <a:off x="3627121" y="5027312"/>
              <a:ext cx="4410265" cy="961802"/>
              <a:chOff x="3627120" y="5027312"/>
              <a:chExt cx="3725956" cy="961802"/>
            </a:xfrm>
          </p:grpSpPr>
          <p:sp>
            <p:nvSpPr>
              <p:cNvPr id="50" name="Text Placeholder 25">
                <a:extLst>
                  <a:ext uri="{FF2B5EF4-FFF2-40B4-BE49-F238E27FC236}">
                    <a16:creationId xmlns:a16="http://schemas.microsoft.com/office/drawing/2014/main" id="{703E413E-6C9B-E70B-C7CB-86BE2BB9884F}"/>
                  </a:ext>
                </a:extLst>
              </p:cNvPr>
              <p:cNvSpPr txBox="1">
                <a:spLocks/>
              </p:cNvSpPr>
              <p:nvPr/>
            </p:nvSpPr>
            <p:spPr>
              <a:xfrm>
                <a:off x="3627120" y="5027312"/>
                <a:ext cx="1569178" cy="961802"/>
              </a:xfrm>
              <a:prstGeom prst="rect">
                <a:avLst/>
              </a:prstGeom>
            </p:spPr>
            <p:txBody>
              <a:bodyPr wrap="square" lIns="0" tIns="0" rIns="0" bIns="0">
                <a:spAutoFit/>
              </a:bodyPr>
              <a:lstStyle>
                <a:lvl1pPr marL="180000" indent="-180000" algn="l" defTabSz="914400" rtl="0" eaLnBrk="1" latinLnBrk="0" hangingPunct="1">
                  <a:lnSpc>
                    <a:spcPct val="114000"/>
                  </a:lnSpc>
                  <a:spcBef>
                    <a:spcPts val="0"/>
                  </a:spcBef>
                  <a:spcAft>
                    <a:spcPts val="1200"/>
                  </a:spcAft>
                  <a:buFont typeface="Wingdings" panose="05000000000000000000" pitchFamily="2" charset="2"/>
                  <a:buChar char="§"/>
                  <a:defRPr sz="1600" kern="1200">
                    <a:solidFill>
                      <a:srgbClr val="21396A"/>
                    </a:solidFill>
                    <a:latin typeface="+mn-lt"/>
                    <a:ea typeface="+mn-ea"/>
                    <a:cs typeface="+mn-cs"/>
                  </a:defRPr>
                </a:lvl1pPr>
                <a:lvl2pPr marL="396000" indent="-180000" algn="l" defTabSz="914400" rtl="0" eaLnBrk="1" latinLnBrk="0" hangingPunct="1">
                  <a:lnSpc>
                    <a:spcPct val="114000"/>
                  </a:lnSpc>
                  <a:spcBef>
                    <a:spcPts val="0"/>
                  </a:spcBef>
                  <a:spcAft>
                    <a:spcPts val="1200"/>
                  </a:spcAft>
                  <a:buFont typeface="Arial" panose="020B0604020202020204" pitchFamily="34" charset="0"/>
                  <a:buChar char="̵"/>
                  <a:defRPr sz="1600" kern="1200">
                    <a:solidFill>
                      <a:srgbClr val="21396A"/>
                    </a:solidFill>
                    <a:latin typeface="+mn-lt"/>
                    <a:ea typeface="+mn-ea"/>
                    <a:cs typeface="+mn-cs"/>
                  </a:defRPr>
                </a:lvl2pPr>
                <a:lvl3pPr marL="576000" indent="-180000" algn="l" defTabSz="914400" rtl="0" eaLnBrk="1" latinLnBrk="0" hangingPunct="1">
                  <a:lnSpc>
                    <a:spcPct val="114000"/>
                  </a:lnSpc>
                  <a:spcBef>
                    <a:spcPts val="0"/>
                  </a:spcBef>
                  <a:spcAft>
                    <a:spcPts val="1200"/>
                  </a:spcAft>
                  <a:buSzPct val="120000"/>
                  <a:buFont typeface="Arial" panose="020B0604020202020204" pitchFamily="34" charset="0"/>
                  <a:buChar char="•"/>
                  <a:defRPr sz="1600" kern="1200">
                    <a:solidFill>
                      <a:srgbClr val="21396A"/>
                    </a:solidFill>
                    <a:latin typeface="+mn-lt"/>
                    <a:ea typeface="+mn-ea"/>
                    <a:cs typeface="+mn-cs"/>
                  </a:defRPr>
                </a:lvl3pPr>
                <a:lvl4pPr marL="180000" indent="-180000" algn="l" defTabSz="914400" rtl="0" eaLnBrk="1" latinLnBrk="0" hangingPunct="1">
                  <a:lnSpc>
                    <a:spcPct val="114000"/>
                  </a:lnSpc>
                  <a:spcBef>
                    <a:spcPts val="0"/>
                  </a:spcBef>
                  <a:spcAft>
                    <a:spcPts val="1200"/>
                  </a:spcAft>
                  <a:buClr>
                    <a:schemeClr val="bg2"/>
                  </a:buClr>
                  <a:buFont typeface="Wingdings" panose="05000000000000000000" pitchFamily="2" charset="2"/>
                  <a:buChar char="§"/>
                  <a:defRPr sz="1600" kern="1200">
                    <a:solidFill>
                      <a:srgbClr val="21396A"/>
                    </a:solidFill>
                    <a:latin typeface="+mn-lt"/>
                    <a:ea typeface="+mn-ea"/>
                    <a:cs typeface="+mn-cs"/>
                  </a:defRPr>
                </a:lvl4pPr>
                <a:lvl5pPr marL="180000" indent="-180000" algn="l" defTabSz="914400" rtl="0" eaLnBrk="1" latinLnBrk="0" hangingPunct="1">
                  <a:lnSpc>
                    <a:spcPct val="114000"/>
                  </a:lnSpc>
                  <a:spcBef>
                    <a:spcPts val="0"/>
                  </a:spcBef>
                  <a:spcAft>
                    <a:spcPts val="1200"/>
                  </a:spcAft>
                  <a:buClr>
                    <a:schemeClr val="accent4"/>
                  </a:buClr>
                  <a:buFont typeface="Wingdings" panose="05000000000000000000" pitchFamily="2" charset="2"/>
                  <a:buChar char="§"/>
                  <a:defRPr sz="1600" kern="1200">
                    <a:solidFill>
                      <a:srgbClr val="2139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0" indent="-18000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Inter Tight"/>
                    <a:ea typeface="+mn-ea"/>
                    <a:cs typeface="+mn-cs"/>
                  </a:rPr>
                  <a:t>Kirkland &amp; Ellis</a:t>
                </a:r>
              </a:p>
              <a:p>
                <a:pPr marL="180000" marR="0" lvl="0" indent="-18000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Inter Tight"/>
                    <a:ea typeface="+mn-ea"/>
                    <a:cs typeface="+mn-cs"/>
                  </a:rPr>
                  <a:t>Latham &amp; Watkins</a:t>
                </a:r>
              </a:p>
              <a:p>
                <a:pPr marL="180000" marR="0" lvl="0" indent="-18000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Inter Tight"/>
                    <a:ea typeface="+mn-ea"/>
                    <a:cs typeface="+mn-cs"/>
                  </a:rPr>
                  <a:t>Sidley Austin</a:t>
                </a:r>
              </a:p>
              <a:p>
                <a:pPr marL="180000" marR="0" lvl="0" indent="-18000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Inter Tight"/>
                    <a:ea typeface="+mn-ea"/>
                    <a:cs typeface="+mn-cs"/>
                  </a:rPr>
                  <a:t>Skadden</a:t>
                </a:r>
              </a:p>
              <a:p>
                <a:pPr marL="180000" marR="0" lvl="0" indent="-18000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Inter Tight"/>
                    <a:ea typeface="+mn-ea"/>
                    <a:cs typeface="+mn-cs"/>
                  </a:rPr>
                  <a:t>Covington</a:t>
                </a:r>
              </a:p>
            </p:txBody>
          </p:sp>
          <p:sp>
            <p:nvSpPr>
              <p:cNvPr id="51" name="Text Placeholder 25">
                <a:extLst>
                  <a:ext uri="{FF2B5EF4-FFF2-40B4-BE49-F238E27FC236}">
                    <a16:creationId xmlns:a16="http://schemas.microsoft.com/office/drawing/2014/main" id="{28EA9935-0422-0593-4781-E808637A60CA}"/>
                  </a:ext>
                </a:extLst>
              </p:cNvPr>
              <p:cNvSpPr txBox="1">
                <a:spLocks/>
              </p:cNvSpPr>
              <p:nvPr/>
            </p:nvSpPr>
            <p:spPr>
              <a:xfrm>
                <a:off x="5783898" y="5027312"/>
                <a:ext cx="1569178" cy="961802"/>
              </a:xfrm>
              <a:prstGeom prst="rect">
                <a:avLst/>
              </a:prstGeom>
            </p:spPr>
            <p:txBody>
              <a:bodyPr wrap="square" lIns="0" tIns="0" rIns="0" bIns="0">
                <a:spAutoFit/>
              </a:bodyPr>
              <a:lstStyle>
                <a:lvl1pPr marL="180000" indent="-180000" algn="l" defTabSz="914400" rtl="0" eaLnBrk="1" latinLnBrk="0" hangingPunct="1">
                  <a:lnSpc>
                    <a:spcPct val="114000"/>
                  </a:lnSpc>
                  <a:spcBef>
                    <a:spcPts val="0"/>
                  </a:spcBef>
                  <a:spcAft>
                    <a:spcPts val="1200"/>
                  </a:spcAft>
                  <a:buFont typeface="Wingdings" panose="05000000000000000000" pitchFamily="2" charset="2"/>
                  <a:buChar char="§"/>
                  <a:defRPr sz="1600" kern="1200">
                    <a:solidFill>
                      <a:srgbClr val="21396A"/>
                    </a:solidFill>
                    <a:latin typeface="+mn-lt"/>
                    <a:ea typeface="+mn-ea"/>
                    <a:cs typeface="+mn-cs"/>
                  </a:defRPr>
                </a:lvl1pPr>
                <a:lvl2pPr marL="396000" indent="-180000" algn="l" defTabSz="914400" rtl="0" eaLnBrk="1" latinLnBrk="0" hangingPunct="1">
                  <a:lnSpc>
                    <a:spcPct val="114000"/>
                  </a:lnSpc>
                  <a:spcBef>
                    <a:spcPts val="0"/>
                  </a:spcBef>
                  <a:spcAft>
                    <a:spcPts val="1200"/>
                  </a:spcAft>
                  <a:buFont typeface="Arial" panose="020B0604020202020204" pitchFamily="34" charset="0"/>
                  <a:buChar char="̵"/>
                  <a:defRPr sz="1600" kern="1200">
                    <a:solidFill>
                      <a:srgbClr val="21396A"/>
                    </a:solidFill>
                    <a:latin typeface="+mn-lt"/>
                    <a:ea typeface="+mn-ea"/>
                    <a:cs typeface="+mn-cs"/>
                  </a:defRPr>
                </a:lvl2pPr>
                <a:lvl3pPr marL="576000" indent="-180000" algn="l" defTabSz="914400" rtl="0" eaLnBrk="1" latinLnBrk="0" hangingPunct="1">
                  <a:lnSpc>
                    <a:spcPct val="114000"/>
                  </a:lnSpc>
                  <a:spcBef>
                    <a:spcPts val="0"/>
                  </a:spcBef>
                  <a:spcAft>
                    <a:spcPts val="1200"/>
                  </a:spcAft>
                  <a:buSzPct val="120000"/>
                  <a:buFont typeface="Arial" panose="020B0604020202020204" pitchFamily="34" charset="0"/>
                  <a:buChar char="•"/>
                  <a:defRPr sz="1600" kern="1200">
                    <a:solidFill>
                      <a:srgbClr val="21396A"/>
                    </a:solidFill>
                    <a:latin typeface="+mn-lt"/>
                    <a:ea typeface="+mn-ea"/>
                    <a:cs typeface="+mn-cs"/>
                  </a:defRPr>
                </a:lvl3pPr>
                <a:lvl4pPr marL="180000" indent="-180000" algn="l" defTabSz="914400" rtl="0" eaLnBrk="1" latinLnBrk="0" hangingPunct="1">
                  <a:lnSpc>
                    <a:spcPct val="114000"/>
                  </a:lnSpc>
                  <a:spcBef>
                    <a:spcPts val="0"/>
                  </a:spcBef>
                  <a:spcAft>
                    <a:spcPts val="1200"/>
                  </a:spcAft>
                  <a:buClr>
                    <a:schemeClr val="bg2"/>
                  </a:buClr>
                  <a:buFont typeface="Wingdings" panose="05000000000000000000" pitchFamily="2" charset="2"/>
                  <a:buChar char="§"/>
                  <a:defRPr sz="1600" kern="1200">
                    <a:solidFill>
                      <a:srgbClr val="21396A"/>
                    </a:solidFill>
                    <a:latin typeface="+mn-lt"/>
                    <a:ea typeface="+mn-ea"/>
                    <a:cs typeface="+mn-cs"/>
                  </a:defRPr>
                </a:lvl4pPr>
                <a:lvl5pPr marL="180000" indent="-180000" algn="l" defTabSz="914400" rtl="0" eaLnBrk="1" latinLnBrk="0" hangingPunct="1">
                  <a:lnSpc>
                    <a:spcPct val="114000"/>
                  </a:lnSpc>
                  <a:spcBef>
                    <a:spcPts val="0"/>
                  </a:spcBef>
                  <a:spcAft>
                    <a:spcPts val="1200"/>
                  </a:spcAft>
                  <a:buClr>
                    <a:schemeClr val="accent4"/>
                  </a:buClr>
                  <a:buFont typeface="Wingdings" panose="05000000000000000000" pitchFamily="2" charset="2"/>
                  <a:buChar char="§"/>
                  <a:defRPr sz="1600" kern="1200">
                    <a:solidFill>
                      <a:srgbClr val="2139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0" indent="-18000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Inter Tight"/>
                    <a:ea typeface="+mn-ea"/>
                    <a:cs typeface="+mn-cs"/>
                  </a:rPr>
                  <a:t>Morgan &amp; Lewis</a:t>
                </a:r>
              </a:p>
              <a:p>
                <a:pPr marL="180000" marR="0" lvl="0" indent="-18000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Inter Tight"/>
                    <a:ea typeface="+mn-ea"/>
                    <a:cs typeface="+mn-cs"/>
                  </a:rPr>
                  <a:t>Ropes &amp; Gray</a:t>
                </a:r>
              </a:p>
              <a:p>
                <a:pPr marL="180000" marR="0" lvl="0" indent="-18000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Inter Tight"/>
                    <a:ea typeface="+mn-ea"/>
                    <a:cs typeface="+mn-cs"/>
                  </a:rPr>
                  <a:t>Arnold &amp; Porter</a:t>
                </a:r>
              </a:p>
              <a:p>
                <a:pPr marL="180000" marR="0" lvl="0" indent="-18000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Inter Tight"/>
                    <a:ea typeface="+mn-ea"/>
                    <a:cs typeface="+mn-cs"/>
                  </a:rPr>
                  <a:t>Davis Polk</a:t>
                </a:r>
              </a:p>
              <a:p>
                <a:pPr marL="180000" marR="0" lvl="0" indent="-18000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Inter Tight"/>
                    <a:ea typeface="+mn-ea"/>
                    <a:cs typeface="+mn-cs"/>
                  </a:rPr>
                  <a:t>Mayer Brown</a:t>
                </a:r>
              </a:p>
            </p:txBody>
          </p:sp>
        </p:grpSp>
        <p:grpSp>
          <p:nvGrpSpPr>
            <p:cNvPr id="230" name="Group 229">
              <a:extLst>
                <a:ext uri="{FF2B5EF4-FFF2-40B4-BE49-F238E27FC236}">
                  <a16:creationId xmlns:a16="http://schemas.microsoft.com/office/drawing/2014/main" id="{D1DE76DD-EB91-F954-111A-BA5D0708A69B}"/>
                </a:ext>
              </a:extLst>
            </p:cNvPr>
            <p:cNvGrpSpPr/>
            <p:nvPr/>
          </p:nvGrpSpPr>
          <p:grpSpPr>
            <a:xfrm>
              <a:off x="3627120" y="4038996"/>
              <a:ext cx="410686" cy="410686"/>
              <a:chOff x="3627120" y="4038996"/>
              <a:chExt cx="410686" cy="410686"/>
            </a:xfrm>
          </p:grpSpPr>
          <p:sp>
            <p:nvSpPr>
              <p:cNvPr id="44" name="Oval 43">
                <a:extLst>
                  <a:ext uri="{FF2B5EF4-FFF2-40B4-BE49-F238E27FC236}">
                    <a16:creationId xmlns:a16="http://schemas.microsoft.com/office/drawing/2014/main" id="{C40D5F4F-234F-BF1A-2429-96F3011DC247}"/>
                  </a:ext>
                </a:extLst>
              </p:cNvPr>
              <p:cNvSpPr/>
              <p:nvPr/>
            </p:nvSpPr>
            <p:spPr>
              <a:xfrm>
                <a:off x="3627120" y="4038996"/>
                <a:ext cx="410686" cy="410686"/>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Inter Tight"/>
                  <a:ea typeface="+mn-ea"/>
                  <a:cs typeface="+mn-cs"/>
                </a:endParaRPr>
              </a:p>
            </p:txBody>
          </p:sp>
          <p:grpSp>
            <p:nvGrpSpPr>
              <p:cNvPr id="209" name="Graphic 2">
                <a:extLst>
                  <a:ext uri="{FF2B5EF4-FFF2-40B4-BE49-F238E27FC236}">
                    <a16:creationId xmlns:a16="http://schemas.microsoft.com/office/drawing/2014/main" id="{210631EF-741C-530E-4281-8E688AB3F5E9}"/>
                  </a:ext>
                </a:extLst>
              </p:cNvPr>
              <p:cNvGrpSpPr/>
              <p:nvPr/>
            </p:nvGrpSpPr>
            <p:grpSpPr>
              <a:xfrm>
                <a:off x="3730726" y="4142602"/>
                <a:ext cx="203504" cy="203505"/>
                <a:chOff x="3750077" y="3060840"/>
                <a:chExt cx="274666" cy="274667"/>
              </a:xfrm>
              <a:noFill/>
            </p:grpSpPr>
            <p:grpSp>
              <p:nvGrpSpPr>
                <p:cNvPr id="210" name="Graphic 2">
                  <a:extLst>
                    <a:ext uri="{FF2B5EF4-FFF2-40B4-BE49-F238E27FC236}">
                      <a16:creationId xmlns:a16="http://schemas.microsoft.com/office/drawing/2014/main" id="{5B886C6B-979B-1911-FAF2-503070DEDFD6}"/>
                    </a:ext>
                  </a:extLst>
                </p:cNvPr>
                <p:cNvGrpSpPr/>
                <p:nvPr/>
              </p:nvGrpSpPr>
              <p:grpSpPr>
                <a:xfrm>
                  <a:off x="3905323" y="3216087"/>
                  <a:ext cx="119420" cy="119420"/>
                  <a:chOff x="3905323" y="3216087"/>
                  <a:chExt cx="119420" cy="119420"/>
                </a:xfrm>
                <a:noFill/>
              </p:grpSpPr>
              <p:sp>
                <p:nvSpPr>
                  <p:cNvPr id="218" name="Graphic 2">
                    <a:extLst>
                      <a:ext uri="{FF2B5EF4-FFF2-40B4-BE49-F238E27FC236}">
                        <a16:creationId xmlns:a16="http://schemas.microsoft.com/office/drawing/2014/main" id="{AD62C486-A4A3-E170-74E5-554EA9A8F1DF}"/>
                      </a:ext>
                    </a:extLst>
                  </p:cNvPr>
                  <p:cNvSpPr/>
                  <p:nvPr/>
                </p:nvSpPr>
                <p:spPr>
                  <a:xfrm>
                    <a:off x="3905323" y="3216087"/>
                    <a:ext cx="95536" cy="95536"/>
                  </a:xfrm>
                  <a:custGeom>
                    <a:avLst/>
                    <a:gdLst>
                      <a:gd name="connsiteX0" fmla="*/ 95536 w 95536"/>
                      <a:gd name="connsiteY0" fmla="*/ 47768 h 95536"/>
                      <a:gd name="connsiteX1" fmla="*/ 47768 w 95536"/>
                      <a:gd name="connsiteY1" fmla="*/ 95536 h 95536"/>
                      <a:gd name="connsiteX2" fmla="*/ 0 w 95536"/>
                      <a:gd name="connsiteY2" fmla="*/ 47768 h 95536"/>
                      <a:gd name="connsiteX3" fmla="*/ 47768 w 95536"/>
                      <a:gd name="connsiteY3" fmla="*/ 0 h 95536"/>
                      <a:gd name="connsiteX4" fmla="*/ 95536 w 95536"/>
                      <a:gd name="connsiteY4" fmla="*/ 47768 h 95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6" h="95536">
                        <a:moveTo>
                          <a:pt x="95536" y="47768"/>
                        </a:moveTo>
                        <a:cubicBezTo>
                          <a:pt x="95536" y="74160"/>
                          <a:pt x="74160" y="95536"/>
                          <a:pt x="47768" y="95536"/>
                        </a:cubicBezTo>
                        <a:cubicBezTo>
                          <a:pt x="21376" y="95536"/>
                          <a:pt x="0" y="74160"/>
                          <a:pt x="0" y="47768"/>
                        </a:cubicBezTo>
                        <a:cubicBezTo>
                          <a:pt x="0" y="21376"/>
                          <a:pt x="21376" y="0"/>
                          <a:pt x="47768" y="0"/>
                        </a:cubicBezTo>
                        <a:cubicBezTo>
                          <a:pt x="74160" y="0"/>
                          <a:pt x="95536" y="21376"/>
                          <a:pt x="95536" y="47768"/>
                        </a:cubicBezTo>
                        <a:close/>
                      </a:path>
                    </a:pathLst>
                  </a:custGeom>
                  <a:noFill/>
                  <a:ln w="9525"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219" name="Graphic 2">
                    <a:extLst>
                      <a:ext uri="{FF2B5EF4-FFF2-40B4-BE49-F238E27FC236}">
                        <a16:creationId xmlns:a16="http://schemas.microsoft.com/office/drawing/2014/main" id="{5826C8B9-DDC0-0DBA-52D8-B506DC16A0DC}"/>
                      </a:ext>
                    </a:extLst>
                  </p:cNvPr>
                  <p:cNvSpPr/>
                  <p:nvPr/>
                </p:nvSpPr>
                <p:spPr>
                  <a:xfrm>
                    <a:off x="3986887" y="3297651"/>
                    <a:ext cx="37856" cy="37856"/>
                  </a:xfrm>
                  <a:custGeom>
                    <a:avLst/>
                    <a:gdLst>
                      <a:gd name="connsiteX0" fmla="*/ 0 w 37856"/>
                      <a:gd name="connsiteY0" fmla="*/ 0 h 37856"/>
                      <a:gd name="connsiteX1" fmla="*/ 37856 w 37856"/>
                      <a:gd name="connsiteY1" fmla="*/ 37856 h 37856"/>
                    </a:gdLst>
                    <a:ahLst/>
                    <a:cxnLst>
                      <a:cxn ang="0">
                        <a:pos x="connsiteX0" y="connsiteY0"/>
                      </a:cxn>
                      <a:cxn ang="0">
                        <a:pos x="connsiteX1" y="connsiteY1"/>
                      </a:cxn>
                    </a:cxnLst>
                    <a:rect l="l" t="t" r="r" b="b"/>
                    <a:pathLst>
                      <a:path w="37856" h="37856">
                        <a:moveTo>
                          <a:pt x="0" y="0"/>
                        </a:moveTo>
                        <a:lnTo>
                          <a:pt x="37856" y="37856"/>
                        </a:lnTo>
                      </a:path>
                    </a:pathLst>
                  </a:custGeom>
                  <a:ln w="952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sp>
              <p:nvSpPr>
                <p:cNvPr id="211" name="Graphic 2">
                  <a:extLst>
                    <a:ext uri="{FF2B5EF4-FFF2-40B4-BE49-F238E27FC236}">
                      <a16:creationId xmlns:a16="http://schemas.microsoft.com/office/drawing/2014/main" id="{AC510455-407A-2B80-0E91-5AD5C30CC076}"/>
                    </a:ext>
                  </a:extLst>
                </p:cNvPr>
                <p:cNvSpPr/>
                <p:nvPr/>
              </p:nvSpPr>
              <p:spPr>
                <a:xfrm>
                  <a:off x="3785783" y="3132492"/>
                  <a:ext cx="53739" cy="11942"/>
                </a:xfrm>
                <a:custGeom>
                  <a:avLst/>
                  <a:gdLst>
                    <a:gd name="connsiteX0" fmla="*/ 0 w 53739"/>
                    <a:gd name="connsiteY0" fmla="*/ 0 h 11942"/>
                    <a:gd name="connsiteX1" fmla="*/ 53739 w 53739"/>
                    <a:gd name="connsiteY1" fmla="*/ 0 h 11942"/>
                  </a:gdLst>
                  <a:ahLst/>
                  <a:cxnLst>
                    <a:cxn ang="0">
                      <a:pos x="connsiteX0" y="connsiteY0"/>
                    </a:cxn>
                    <a:cxn ang="0">
                      <a:pos x="connsiteX1" y="connsiteY1"/>
                    </a:cxn>
                  </a:cxnLst>
                  <a:rect l="l" t="t" r="r" b="b"/>
                  <a:pathLst>
                    <a:path w="53739" h="11942">
                      <a:moveTo>
                        <a:pt x="0" y="0"/>
                      </a:moveTo>
                      <a:lnTo>
                        <a:pt x="53739" y="0"/>
                      </a:lnTo>
                    </a:path>
                  </a:pathLst>
                </a:custGeom>
                <a:ln w="952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212" name="Graphic 2">
                  <a:extLst>
                    <a:ext uri="{FF2B5EF4-FFF2-40B4-BE49-F238E27FC236}">
                      <a16:creationId xmlns:a16="http://schemas.microsoft.com/office/drawing/2014/main" id="{73567B74-3F24-AA9B-9EFD-0B9A64CE39B1}"/>
                    </a:ext>
                  </a:extLst>
                </p:cNvPr>
                <p:cNvSpPr/>
                <p:nvPr/>
              </p:nvSpPr>
              <p:spPr>
                <a:xfrm>
                  <a:off x="3785783" y="3168319"/>
                  <a:ext cx="95536" cy="11942"/>
                </a:xfrm>
                <a:custGeom>
                  <a:avLst/>
                  <a:gdLst>
                    <a:gd name="connsiteX0" fmla="*/ 0 w 95536"/>
                    <a:gd name="connsiteY0" fmla="*/ 0 h 11942"/>
                    <a:gd name="connsiteX1" fmla="*/ 95536 w 95536"/>
                    <a:gd name="connsiteY1" fmla="*/ 0 h 11942"/>
                  </a:gdLst>
                  <a:ahLst/>
                  <a:cxnLst>
                    <a:cxn ang="0">
                      <a:pos x="connsiteX0" y="connsiteY0"/>
                    </a:cxn>
                    <a:cxn ang="0">
                      <a:pos x="connsiteX1" y="connsiteY1"/>
                    </a:cxn>
                  </a:cxnLst>
                  <a:rect l="l" t="t" r="r" b="b"/>
                  <a:pathLst>
                    <a:path w="95536" h="11942">
                      <a:moveTo>
                        <a:pt x="0" y="0"/>
                      </a:moveTo>
                      <a:lnTo>
                        <a:pt x="95536" y="0"/>
                      </a:lnTo>
                    </a:path>
                  </a:pathLst>
                </a:custGeom>
                <a:ln w="952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213" name="Graphic 2">
                  <a:extLst>
                    <a:ext uri="{FF2B5EF4-FFF2-40B4-BE49-F238E27FC236}">
                      <a16:creationId xmlns:a16="http://schemas.microsoft.com/office/drawing/2014/main" id="{D818AB9F-278C-398D-BD42-9965872A73F5}"/>
                    </a:ext>
                  </a:extLst>
                </p:cNvPr>
                <p:cNvSpPr/>
                <p:nvPr/>
              </p:nvSpPr>
              <p:spPr>
                <a:xfrm>
                  <a:off x="3785783" y="3204145"/>
                  <a:ext cx="71652" cy="11942"/>
                </a:xfrm>
                <a:custGeom>
                  <a:avLst/>
                  <a:gdLst>
                    <a:gd name="connsiteX0" fmla="*/ 0 w 71652"/>
                    <a:gd name="connsiteY0" fmla="*/ 0 h 11942"/>
                    <a:gd name="connsiteX1" fmla="*/ 71652 w 71652"/>
                    <a:gd name="connsiteY1" fmla="*/ 0 h 11942"/>
                  </a:gdLst>
                  <a:ahLst/>
                  <a:cxnLst>
                    <a:cxn ang="0">
                      <a:pos x="connsiteX0" y="connsiteY0"/>
                    </a:cxn>
                    <a:cxn ang="0">
                      <a:pos x="connsiteX1" y="connsiteY1"/>
                    </a:cxn>
                  </a:cxnLst>
                  <a:rect l="l" t="t" r="r" b="b"/>
                  <a:pathLst>
                    <a:path w="71652" h="11942">
                      <a:moveTo>
                        <a:pt x="0" y="0"/>
                      </a:moveTo>
                      <a:lnTo>
                        <a:pt x="71652" y="0"/>
                      </a:lnTo>
                    </a:path>
                  </a:pathLst>
                </a:custGeom>
                <a:ln w="952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214" name="Graphic 2">
                  <a:extLst>
                    <a:ext uri="{FF2B5EF4-FFF2-40B4-BE49-F238E27FC236}">
                      <a16:creationId xmlns:a16="http://schemas.microsoft.com/office/drawing/2014/main" id="{712B5986-ED9C-8862-EBC2-8F10AF5FF66C}"/>
                    </a:ext>
                  </a:extLst>
                </p:cNvPr>
                <p:cNvSpPr/>
                <p:nvPr/>
              </p:nvSpPr>
              <p:spPr>
                <a:xfrm>
                  <a:off x="3785783" y="3239971"/>
                  <a:ext cx="59710" cy="11942"/>
                </a:xfrm>
                <a:custGeom>
                  <a:avLst/>
                  <a:gdLst>
                    <a:gd name="connsiteX0" fmla="*/ 0 w 59710"/>
                    <a:gd name="connsiteY0" fmla="*/ 0 h 11942"/>
                    <a:gd name="connsiteX1" fmla="*/ 59710 w 59710"/>
                    <a:gd name="connsiteY1" fmla="*/ 0 h 11942"/>
                  </a:gdLst>
                  <a:ahLst/>
                  <a:cxnLst>
                    <a:cxn ang="0">
                      <a:pos x="connsiteX0" y="connsiteY0"/>
                    </a:cxn>
                    <a:cxn ang="0">
                      <a:pos x="connsiteX1" y="connsiteY1"/>
                    </a:cxn>
                  </a:cxnLst>
                  <a:rect l="l" t="t" r="r" b="b"/>
                  <a:pathLst>
                    <a:path w="59710" h="11942">
                      <a:moveTo>
                        <a:pt x="0" y="0"/>
                      </a:moveTo>
                      <a:lnTo>
                        <a:pt x="59710" y="0"/>
                      </a:lnTo>
                    </a:path>
                  </a:pathLst>
                </a:custGeom>
                <a:ln w="952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nvGrpSpPr>
                <p:cNvPr id="215" name="Graphic 2">
                  <a:extLst>
                    <a:ext uri="{FF2B5EF4-FFF2-40B4-BE49-F238E27FC236}">
                      <a16:creationId xmlns:a16="http://schemas.microsoft.com/office/drawing/2014/main" id="{2074C9FB-495E-16E8-7891-66E13DEB4FF6}"/>
                    </a:ext>
                  </a:extLst>
                </p:cNvPr>
                <p:cNvGrpSpPr/>
                <p:nvPr/>
              </p:nvGrpSpPr>
              <p:grpSpPr>
                <a:xfrm>
                  <a:off x="3750077" y="3060840"/>
                  <a:ext cx="191072" cy="250782"/>
                  <a:chOff x="3750077" y="3060840"/>
                  <a:chExt cx="191072" cy="250782"/>
                </a:xfrm>
                <a:noFill/>
              </p:grpSpPr>
              <p:sp>
                <p:nvSpPr>
                  <p:cNvPr id="216" name="Graphic 2">
                    <a:extLst>
                      <a:ext uri="{FF2B5EF4-FFF2-40B4-BE49-F238E27FC236}">
                        <a16:creationId xmlns:a16="http://schemas.microsoft.com/office/drawing/2014/main" id="{A6D81007-853D-6A85-2C1A-36CEA0B36F06}"/>
                      </a:ext>
                    </a:extLst>
                  </p:cNvPr>
                  <p:cNvSpPr/>
                  <p:nvPr/>
                </p:nvSpPr>
                <p:spPr>
                  <a:xfrm>
                    <a:off x="3750077" y="3060840"/>
                    <a:ext cx="191072" cy="250782"/>
                  </a:xfrm>
                  <a:custGeom>
                    <a:avLst/>
                    <a:gdLst>
                      <a:gd name="connsiteX0" fmla="*/ 143185 w 191072"/>
                      <a:gd name="connsiteY0" fmla="*/ 250783 h 250782"/>
                      <a:gd name="connsiteX1" fmla="*/ 0 w 191072"/>
                      <a:gd name="connsiteY1" fmla="*/ 250783 h 250782"/>
                      <a:gd name="connsiteX2" fmla="*/ 0 w 191072"/>
                      <a:gd name="connsiteY2" fmla="*/ 0 h 250782"/>
                      <a:gd name="connsiteX3" fmla="*/ 131362 w 191072"/>
                      <a:gd name="connsiteY3" fmla="*/ 0 h 250782"/>
                      <a:gd name="connsiteX4" fmla="*/ 191073 w 191072"/>
                      <a:gd name="connsiteY4" fmla="*/ 59710 h 250782"/>
                      <a:gd name="connsiteX5" fmla="*/ 191073 w 191072"/>
                      <a:gd name="connsiteY5" fmla="*/ 125391 h 25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072" h="250782">
                        <a:moveTo>
                          <a:pt x="143185" y="250783"/>
                        </a:moveTo>
                        <a:lnTo>
                          <a:pt x="0" y="250783"/>
                        </a:lnTo>
                        <a:lnTo>
                          <a:pt x="0" y="0"/>
                        </a:lnTo>
                        <a:lnTo>
                          <a:pt x="131362" y="0"/>
                        </a:lnTo>
                        <a:lnTo>
                          <a:pt x="191073" y="59710"/>
                        </a:lnTo>
                        <a:lnTo>
                          <a:pt x="191073" y="125391"/>
                        </a:lnTo>
                      </a:path>
                    </a:pathLst>
                  </a:custGeom>
                  <a:noFill/>
                  <a:ln w="952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217" name="Graphic 2">
                    <a:extLst>
                      <a:ext uri="{FF2B5EF4-FFF2-40B4-BE49-F238E27FC236}">
                        <a16:creationId xmlns:a16="http://schemas.microsoft.com/office/drawing/2014/main" id="{FE26515C-41FE-339C-F2B2-785F8200C41A}"/>
                      </a:ext>
                    </a:extLst>
                  </p:cNvPr>
                  <p:cNvSpPr/>
                  <p:nvPr/>
                </p:nvSpPr>
                <p:spPr>
                  <a:xfrm>
                    <a:off x="3881439" y="3060840"/>
                    <a:ext cx="59710" cy="59710"/>
                  </a:xfrm>
                  <a:custGeom>
                    <a:avLst/>
                    <a:gdLst>
                      <a:gd name="connsiteX0" fmla="*/ 0 w 59710"/>
                      <a:gd name="connsiteY0" fmla="*/ 0 h 59710"/>
                      <a:gd name="connsiteX1" fmla="*/ 0 w 59710"/>
                      <a:gd name="connsiteY1" fmla="*/ 59710 h 59710"/>
                      <a:gd name="connsiteX2" fmla="*/ 59710 w 59710"/>
                      <a:gd name="connsiteY2" fmla="*/ 59710 h 59710"/>
                    </a:gdLst>
                    <a:ahLst/>
                    <a:cxnLst>
                      <a:cxn ang="0">
                        <a:pos x="connsiteX0" y="connsiteY0"/>
                      </a:cxn>
                      <a:cxn ang="0">
                        <a:pos x="connsiteX1" y="connsiteY1"/>
                      </a:cxn>
                      <a:cxn ang="0">
                        <a:pos x="connsiteX2" y="connsiteY2"/>
                      </a:cxn>
                    </a:cxnLst>
                    <a:rect l="l" t="t" r="r" b="b"/>
                    <a:pathLst>
                      <a:path w="59710" h="59710">
                        <a:moveTo>
                          <a:pt x="0" y="0"/>
                        </a:moveTo>
                        <a:lnTo>
                          <a:pt x="0" y="59710"/>
                        </a:lnTo>
                        <a:lnTo>
                          <a:pt x="59710" y="59710"/>
                        </a:lnTo>
                      </a:path>
                    </a:pathLst>
                  </a:custGeom>
                  <a:noFill/>
                  <a:ln w="952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grpSp>
        </p:grpSp>
      </p:grpSp>
      <p:grpSp>
        <p:nvGrpSpPr>
          <p:cNvPr id="239" name="Group 238">
            <a:extLst>
              <a:ext uri="{FF2B5EF4-FFF2-40B4-BE49-F238E27FC236}">
                <a16:creationId xmlns:a16="http://schemas.microsoft.com/office/drawing/2014/main" id="{46093DA8-72F9-B0A4-5D2B-F87FE2CA9013}"/>
              </a:ext>
            </a:extLst>
          </p:cNvPr>
          <p:cNvGrpSpPr/>
          <p:nvPr/>
        </p:nvGrpSpPr>
        <p:grpSpPr>
          <a:xfrm>
            <a:off x="8300276" y="3954778"/>
            <a:ext cx="3373564" cy="2141222"/>
            <a:chOff x="8300276" y="3954778"/>
            <a:chExt cx="3373564" cy="2141222"/>
          </a:xfrm>
        </p:grpSpPr>
        <p:sp>
          <p:nvSpPr>
            <p:cNvPr id="55" name="Rectangle 54">
              <a:extLst>
                <a:ext uri="{FF2B5EF4-FFF2-40B4-BE49-F238E27FC236}">
                  <a16:creationId xmlns:a16="http://schemas.microsoft.com/office/drawing/2014/main" id="{56ABE2FA-9D04-D8B5-7F1E-46AF11B92CDB}"/>
                </a:ext>
              </a:extLst>
            </p:cNvPr>
            <p:cNvSpPr/>
            <p:nvPr/>
          </p:nvSpPr>
          <p:spPr>
            <a:xfrm>
              <a:off x="8300276" y="3954778"/>
              <a:ext cx="3373564" cy="579122"/>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a:ln>
                  <a:noFill/>
                </a:ln>
                <a:solidFill>
                  <a:prstClr val="white"/>
                </a:solidFill>
                <a:effectLst/>
                <a:uLnTx/>
                <a:uFillTx/>
                <a:latin typeface="Inter Tight"/>
                <a:ea typeface="+mn-ea"/>
                <a:cs typeface="+mn-cs"/>
              </a:endParaRPr>
            </a:p>
          </p:txBody>
        </p:sp>
        <p:sp>
          <p:nvSpPr>
            <p:cNvPr id="56" name="Rectangle 55">
              <a:extLst>
                <a:ext uri="{FF2B5EF4-FFF2-40B4-BE49-F238E27FC236}">
                  <a16:creationId xmlns:a16="http://schemas.microsoft.com/office/drawing/2014/main" id="{4EEDC908-44BE-6244-9C87-19D42B8D13AC}"/>
                </a:ext>
              </a:extLst>
            </p:cNvPr>
            <p:cNvSpPr/>
            <p:nvPr/>
          </p:nvSpPr>
          <p:spPr>
            <a:xfrm>
              <a:off x="8300276" y="6068568"/>
              <a:ext cx="3373564" cy="27432"/>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a:ln>
                  <a:noFill/>
                </a:ln>
                <a:solidFill>
                  <a:prstClr val="white"/>
                </a:solidFill>
                <a:effectLst/>
                <a:uLnTx/>
                <a:uFillTx/>
                <a:latin typeface="Inter Tight"/>
                <a:ea typeface="+mn-ea"/>
                <a:cs typeface="+mn-cs"/>
              </a:endParaRPr>
            </a:p>
          </p:txBody>
        </p:sp>
        <p:sp>
          <p:nvSpPr>
            <p:cNvPr id="57" name="Text Placeholder 25">
              <a:extLst>
                <a:ext uri="{FF2B5EF4-FFF2-40B4-BE49-F238E27FC236}">
                  <a16:creationId xmlns:a16="http://schemas.microsoft.com/office/drawing/2014/main" id="{85CB2027-047B-F6FB-1F57-62A615BB995E}"/>
                </a:ext>
              </a:extLst>
            </p:cNvPr>
            <p:cNvSpPr txBox="1">
              <a:spLocks/>
            </p:cNvSpPr>
            <p:nvPr/>
          </p:nvSpPr>
          <p:spPr>
            <a:xfrm>
              <a:off x="8955595" y="4152006"/>
              <a:ext cx="2455354" cy="184666"/>
            </a:xfrm>
            <a:prstGeom prst="rect">
              <a:avLst/>
            </a:prstGeom>
          </p:spPr>
          <p:txBody>
            <a:bodyPr wrap="square" lIns="0" tIns="0" rIns="0" bIns="0">
              <a:spAutoFit/>
            </a:bodyPr>
            <a:lstStyle>
              <a:lvl1pPr marL="180000" indent="-180000" algn="l" defTabSz="914400" rtl="0" eaLnBrk="1" latinLnBrk="0" hangingPunct="1">
                <a:lnSpc>
                  <a:spcPct val="114000"/>
                </a:lnSpc>
                <a:spcBef>
                  <a:spcPts val="0"/>
                </a:spcBef>
                <a:spcAft>
                  <a:spcPts val="1200"/>
                </a:spcAft>
                <a:buFont typeface="Wingdings" panose="05000000000000000000" pitchFamily="2" charset="2"/>
                <a:buChar char="§"/>
                <a:defRPr sz="1600" kern="1200">
                  <a:solidFill>
                    <a:srgbClr val="21396A"/>
                  </a:solidFill>
                  <a:latin typeface="+mn-lt"/>
                  <a:ea typeface="+mn-ea"/>
                  <a:cs typeface="+mn-cs"/>
                </a:defRPr>
              </a:lvl1pPr>
              <a:lvl2pPr marL="396000" indent="-180000" algn="l" defTabSz="914400" rtl="0" eaLnBrk="1" latinLnBrk="0" hangingPunct="1">
                <a:lnSpc>
                  <a:spcPct val="114000"/>
                </a:lnSpc>
                <a:spcBef>
                  <a:spcPts val="0"/>
                </a:spcBef>
                <a:spcAft>
                  <a:spcPts val="1200"/>
                </a:spcAft>
                <a:buFont typeface="Arial" panose="020B0604020202020204" pitchFamily="34" charset="0"/>
                <a:buChar char="̵"/>
                <a:defRPr sz="1600" kern="1200">
                  <a:solidFill>
                    <a:srgbClr val="21396A"/>
                  </a:solidFill>
                  <a:latin typeface="+mn-lt"/>
                  <a:ea typeface="+mn-ea"/>
                  <a:cs typeface="+mn-cs"/>
                </a:defRPr>
              </a:lvl2pPr>
              <a:lvl3pPr marL="576000" indent="-180000" algn="l" defTabSz="914400" rtl="0" eaLnBrk="1" latinLnBrk="0" hangingPunct="1">
                <a:lnSpc>
                  <a:spcPct val="114000"/>
                </a:lnSpc>
                <a:spcBef>
                  <a:spcPts val="0"/>
                </a:spcBef>
                <a:spcAft>
                  <a:spcPts val="1200"/>
                </a:spcAft>
                <a:buSzPct val="120000"/>
                <a:buFont typeface="Arial" panose="020B0604020202020204" pitchFamily="34" charset="0"/>
                <a:buChar char="•"/>
                <a:defRPr sz="1600" kern="1200">
                  <a:solidFill>
                    <a:srgbClr val="21396A"/>
                  </a:solidFill>
                  <a:latin typeface="+mn-lt"/>
                  <a:ea typeface="+mn-ea"/>
                  <a:cs typeface="+mn-cs"/>
                </a:defRPr>
              </a:lvl3pPr>
              <a:lvl4pPr marL="180000" indent="-180000" algn="l" defTabSz="914400" rtl="0" eaLnBrk="1" latinLnBrk="0" hangingPunct="1">
                <a:lnSpc>
                  <a:spcPct val="114000"/>
                </a:lnSpc>
                <a:spcBef>
                  <a:spcPts val="0"/>
                </a:spcBef>
                <a:spcAft>
                  <a:spcPts val="1200"/>
                </a:spcAft>
                <a:buClr>
                  <a:schemeClr val="bg2"/>
                </a:buClr>
                <a:buFont typeface="Wingdings" panose="05000000000000000000" pitchFamily="2" charset="2"/>
                <a:buChar char="§"/>
                <a:defRPr sz="1600" kern="1200">
                  <a:solidFill>
                    <a:srgbClr val="21396A"/>
                  </a:solidFill>
                  <a:latin typeface="+mn-lt"/>
                  <a:ea typeface="+mn-ea"/>
                  <a:cs typeface="+mn-cs"/>
                </a:defRPr>
              </a:lvl4pPr>
              <a:lvl5pPr marL="180000" indent="-180000" algn="l" defTabSz="914400" rtl="0" eaLnBrk="1" latinLnBrk="0" hangingPunct="1">
                <a:lnSpc>
                  <a:spcPct val="114000"/>
                </a:lnSpc>
                <a:spcBef>
                  <a:spcPts val="0"/>
                </a:spcBef>
                <a:spcAft>
                  <a:spcPts val="1200"/>
                </a:spcAft>
                <a:buClr>
                  <a:schemeClr val="accent4"/>
                </a:buClr>
                <a:buFont typeface="Wingdings" panose="05000000000000000000" pitchFamily="2" charset="2"/>
                <a:buChar char="§"/>
                <a:defRPr sz="1600" kern="1200">
                  <a:solidFill>
                    <a:srgbClr val="2139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Inter Tight"/>
                  <a:ea typeface="+mn-ea"/>
                  <a:cs typeface="+mn-cs"/>
                </a:rPr>
                <a:t>High-Level Suggested GTM Plan</a:t>
              </a:r>
            </a:p>
          </p:txBody>
        </p:sp>
        <p:grpSp>
          <p:nvGrpSpPr>
            <p:cNvPr id="118" name="Group 117">
              <a:extLst>
                <a:ext uri="{FF2B5EF4-FFF2-40B4-BE49-F238E27FC236}">
                  <a16:creationId xmlns:a16="http://schemas.microsoft.com/office/drawing/2014/main" id="{C098B197-0769-D45E-D4A5-6FD6F36C3977}"/>
                </a:ext>
              </a:extLst>
            </p:cNvPr>
            <p:cNvGrpSpPr/>
            <p:nvPr/>
          </p:nvGrpSpPr>
          <p:grpSpPr>
            <a:xfrm>
              <a:off x="8460295" y="4626126"/>
              <a:ext cx="3053525" cy="1339168"/>
              <a:chOff x="8460295" y="4626126"/>
              <a:chExt cx="3053525" cy="1339168"/>
            </a:xfrm>
          </p:grpSpPr>
          <p:grpSp>
            <p:nvGrpSpPr>
              <p:cNvPr id="101" name="Group 100">
                <a:extLst>
                  <a:ext uri="{FF2B5EF4-FFF2-40B4-BE49-F238E27FC236}">
                    <a16:creationId xmlns:a16="http://schemas.microsoft.com/office/drawing/2014/main" id="{A5BA2362-D566-EA86-C069-28C1D58FFAB8}"/>
                  </a:ext>
                </a:extLst>
              </p:cNvPr>
              <p:cNvGrpSpPr/>
              <p:nvPr/>
            </p:nvGrpSpPr>
            <p:grpSpPr>
              <a:xfrm>
                <a:off x="8460295" y="4626126"/>
                <a:ext cx="3053525" cy="303057"/>
                <a:chOff x="8460295" y="4626126"/>
                <a:chExt cx="3053525" cy="303057"/>
              </a:xfrm>
            </p:grpSpPr>
            <p:sp>
              <p:nvSpPr>
                <p:cNvPr id="102" name="Oval 101">
                  <a:extLst>
                    <a:ext uri="{FF2B5EF4-FFF2-40B4-BE49-F238E27FC236}">
                      <a16:creationId xmlns:a16="http://schemas.microsoft.com/office/drawing/2014/main" id="{B8CD991C-A1CD-F83A-E04C-1A19386D0A87}"/>
                    </a:ext>
                  </a:extLst>
                </p:cNvPr>
                <p:cNvSpPr/>
                <p:nvPr/>
              </p:nvSpPr>
              <p:spPr>
                <a:xfrm>
                  <a:off x="8460295" y="4654878"/>
                  <a:ext cx="245553" cy="245553"/>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a:ln>
                        <a:noFill/>
                      </a:ln>
                      <a:solidFill>
                        <a:prstClr val="white"/>
                      </a:solidFill>
                      <a:effectLst/>
                      <a:uLnTx/>
                      <a:uFillTx/>
                      <a:latin typeface="Inter Tight"/>
                      <a:ea typeface="+mn-ea"/>
                      <a:cs typeface="+mn-cs"/>
                    </a:rPr>
                    <a:t>1</a:t>
                  </a:r>
                </a:p>
              </p:txBody>
            </p:sp>
            <p:sp>
              <p:nvSpPr>
                <p:cNvPr id="103" name="Text Placeholder 25">
                  <a:extLst>
                    <a:ext uri="{FF2B5EF4-FFF2-40B4-BE49-F238E27FC236}">
                      <a16:creationId xmlns:a16="http://schemas.microsoft.com/office/drawing/2014/main" id="{B88DAA50-4EE9-DA24-051A-A1E82B2FB88B}"/>
                    </a:ext>
                  </a:extLst>
                </p:cNvPr>
                <p:cNvSpPr txBox="1">
                  <a:spLocks/>
                </p:cNvSpPr>
                <p:nvPr/>
              </p:nvSpPr>
              <p:spPr>
                <a:xfrm>
                  <a:off x="8816339" y="4626126"/>
                  <a:ext cx="2697481" cy="303057"/>
                </a:xfrm>
                <a:prstGeom prst="rect">
                  <a:avLst/>
                </a:prstGeom>
                <a:noFill/>
              </p:spPr>
              <p:txBody>
                <a:bodyPr wrap="square" lIns="0" tIns="0" rIns="0" bIns="0" anchor="ctr" anchorCtr="0">
                  <a:noAutofit/>
                </a:bodyPr>
                <a:lstStyle>
                  <a:lvl1pPr marL="180000" indent="-180000" algn="l" defTabSz="914400" rtl="0" eaLnBrk="1" latinLnBrk="0" hangingPunct="1">
                    <a:lnSpc>
                      <a:spcPct val="114000"/>
                    </a:lnSpc>
                    <a:spcBef>
                      <a:spcPts val="0"/>
                    </a:spcBef>
                    <a:spcAft>
                      <a:spcPts val="1200"/>
                    </a:spcAft>
                    <a:buFont typeface="Wingdings" panose="05000000000000000000" pitchFamily="2" charset="2"/>
                    <a:buChar char="§"/>
                    <a:defRPr sz="1600" kern="1200">
                      <a:solidFill>
                        <a:srgbClr val="21396A"/>
                      </a:solidFill>
                      <a:latin typeface="+mn-lt"/>
                      <a:ea typeface="+mn-ea"/>
                      <a:cs typeface="+mn-cs"/>
                    </a:defRPr>
                  </a:lvl1pPr>
                  <a:lvl2pPr marL="396000" indent="-180000" algn="l" defTabSz="914400" rtl="0" eaLnBrk="1" latinLnBrk="0" hangingPunct="1">
                    <a:lnSpc>
                      <a:spcPct val="114000"/>
                    </a:lnSpc>
                    <a:spcBef>
                      <a:spcPts val="0"/>
                    </a:spcBef>
                    <a:spcAft>
                      <a:spcPts val="1200"/>
                    </a:spcAft>
                    <a:buFont typeface="Arial" panose="020B0604020202020204" pitchFamily="34" charset="0"/>
                    <a:buChar char="̵"/>
                    <a:defRPr sz="1600" kern="1200">
                      <a:solidFill>
                        <a:srgbClr val="21396A"/>
                      </a:solidFill>
                      <a:latin typeface="+mn-lt"/>
                      <a:ea typeface="+mn-ea"/>
                      <a:cs typeface="+mn-cs"/>
                    </a:defRPr>
                  </a:lvl2pPr>
                  <a:lvl3pPr marL="576000" indent="-180000" algn="l" defTabSz="914400" rtl="0" eaLnBrk="1" latinLnBrk="0" hangingPunct="1">
                    <a:lnSpc>
                      <a:spcPct val="114000"/>
                    </a:lnSpc>
                    <a:spcBef>
                      <a:spcPts val="0"/>
                    </a:spcBef>
                    <a:spcAft>
                      <a:spcPts val="1200"/>
                    </a:spcAft>
                    <a:buSzPct val="120000"/>
                    <a:buFont typeface="Arial" panose="020B0604020202020204" pitchFamily="34" charset="0"/>
                    <a:buChar char="•"/>
                    <a:defRPr sz="1600" kern="1200">
                      <a:solidFill>
                        <a:srgbClr val="21396A"/>
                      </a:solidFill>
                      <a:latin typeface="+mn-lt"/>
                      <a:ea typeface="+mn-ea"/>
                      <a:cs typeface="+mn-cs"/>
                    </a:defRPr>
                  </a:lvl3pPr>
                  <a:lvl4pPr marL="180000" indent="-180000" algn="l" defTabSz="914400" rtl="0" eaLnBrk="1" latinLnBrk="0" hangingPunct="1">
                    <a:lnSpc>
                      <a:spcPct val="114000"/>
                    </a:lnSpc>
                    <a:spcBef>
                      <a:spcPts val="0"/>
                    </a:spcBef>
                    <a:spcAft>
                      <a:spcPts val="1200"/>
                    </a:spcAft>
                    <a:buClr>
                      <a:schemeClr val="bg2"/>
                    </a:buClr>
                    <a:buFont typeface="Wingdings" panose="05000000000000000000" pitchFamily="2" charset="2"/>
                    <a:buChar char="§"/>
                    <a:defRPr sz="1600" kern="1200">
                      <a:solidFill>
                        <a:srgbClr val="21396A"/>
                      </a:solidFill>
                      <a:latin typeface="+mn-lt"/>
                      <a:ea typeface="+mn-ea"/>
                      <a:cs typeface="+mn-cs"/>
                    </a:defRPr>
                  </a:lvl4pPr>
                  <a:lvl5pPr marL="180000" indent="-180000" algn="l" defTabSz="914400" rtl="0" eaLnBrk="1" latinLnBrk="0" hangingPunct="1">
                    <a:lnSpc>
                      <a:spcPct val="114000"/>
                    </a:lnSpc>
                    <a:spcBef>
                      <a:spcPts val="0"/>
                    </a:spcBef>
                    <a:spcAft>
                      <a:spcPts val="1200"/>
                    </a:spcAft>
                    <a:buClr>
                      <a:schemeClr val="accent4"/>
                    </a:buClr>
                    <a:buFont typeface="Wingdings" panose="05000000000000000000" pitchFamily="2" charset="2"/>
                    <a:buChar char="§"/>
                    <a:defRPr sz="1600" kern="1200">
                      <a:solidFill>
                        <a:srgbClr val="2139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1396A"/>
                      </a:solidFill>
                      <a:effectLst/>
                      <a:uLnTx/>
                      <a:uFillTx/>
                      <a:latin typeface="Inter Tight"/>
                      <a:ea typeface="+mn-ea"/>
                      <a:cs typeface="+mn-cs"/>
                    </a:rPr>
                    <a:t>xxx</a:t>
                  </a:r>
                </a:p>
              </p:txBody>
            </p:sp>
          </p:grpSp>
          <p:grpSp>
            <p:nvGrpSpPr>
              <p:cNvPr id="104" name="Group 103">
                <a:extLst>
                  <a:ext uri="{FF2B5EF4-FFF2-40B4-BE49-F238E27FC236}">
                    <a16:creationId xmlns:a16="http://schemas.microsoft.com/office/drawing/2014/main" id="{583A1151-44E0-090D-8688-17A0CE97A752}"/>
                  </a:ext>
                </a:extLst>
              </p:cNvPr>
              <p:cNvGrpSpPr/>
              <p:nvPr/>
            </p:nvGrpSpPr>
            <p:grpSpPr>
              <a:xfrm>
                <a:off x="8460295" y="5662237"/>
                <a:ext cx="3053525" cy="303057"/>
                <a:chOff x="8460295" y="4626126"/>
                <a:chExt cx="3053525" cy="303057"/>
              </a:xfrm>
            </p:grpSpPr>
            <p:sp>
              <p:nvSpPr>
                <p:cNvPr id="105" name="Oval 104">
                  <a:extLst>
                    <a:ext uri="{FF2B5EF4-FFF2-40B4-BE49-F238E27FC236}">
                      <a16:creationId xmlns:a16="http://schemas.microsoft.com/office/drawing/2014/main" id="{91675E27-EF87-AC20-9DA2-E83DA0A73D21}"/>
                    </a:ext>
                  </a:extLst>
                </p:cNvPr>
                <p:cNvSpPr/>
                <p:nvPr/>
              </p:nvSpPr>
              <p:spPr>
                <a:xfrm>
                  <a:off x="8460295" y="4654878"/>
                  <a:ext cx="245553" cy="245553"/>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a:ln>
                        <a:noFill/>
                      </a:ln>
                      <a:solidFill>
                        <a:prstClr val="white"/>
                      </a:solidFill>
                      <a:effectLst/>
                      <a:uLnTx/>
                      <a:uFillTx/>
                      <a:latin typeface="Inter Tight"/>
                      <a:ea typeface="+mn-ea"/>
                      <a:cs typeface="+mn-cs"/>
                    </a:rPr>
                    <a:t>4</a:t>
                  </a:r>
                </a:p>
              </p:txBody>
            </p:sp>
            <p:sp>
              <p:nvSpPr>
                <p:cNvPr id="106" name="Text Placeholder 25">
                  <a:extLst>
                    <a:ext uri="{FF2B5EF4-FFF2-40B4-BE49-F238E27FC236}">
                      <a16:creationId xmlns:a16="http://schemas.microsoft.com/office/drawing/2014/main" id="{412C99E6-E888-86C9-1E34-4A5C5225DD4E}"/>
                    </a:ext>
                  </a:extLst>
                </p:cNvPr>
                <p:cNvSpPr txBox="1">
                  <a:spLocks/>
                </p:cNvSpPr>
                <p:nvPr/>
              </p:nvSpPr>
              <p:spPr>
                <a:xfrm>
                  <a:off x="8816339" y="4626126"/>
                  <a:ext cx="2697481" cy="303057"/>
                </a:xfrm>
                <a:prstGeom prst="rect">
                  <a:avLst/>
                </a:prstGeom>
                <a:noFill/>
              </p:spPr>
              <p:txBody>
                <a:bodyPr wrap="square" lIns="0" tIns="0" rIns="0" bIns="0" anchor="ctr" anchorCtr="0">
                  <a:noAutofit/>
                </a:bodyPr>
                <a:lstStyle>
                  <a:lvl1pPr marL="180000" indent="-180000" algn="l" defTabSz="914400" rtl="0" eaLnBrk="1" latinLnBrk="0" hangingPunct="1">
                    <a:lnSpc>
                      <a:spcPct val="114000"/>
                    </a:lnSpc>
                    <a:spcBef>
                      <a:spcPts val="0"/>
                    </a:spcBef>
                    <a:spcAft>
                      <a:spcPts val="1200"/>
                    </a:spcAft>
                    <a:buFont typeface="Wingdings" panose="05000000000000000000" pitchFamily="2" charset="2"/>
                    <a:buChar char="§"/>
                    <a:defRPr sz="1600" kern="1200">
                      <a:solidFill>
                        <a:srgbClr val="21396A"/>
                      </a:solidFill>
                      <a:latin typeface="+mn-lt"/>
                      <a:ea typeface="+mn-ea"/>
                      <a:cs typeface="+mn-cs"/>
                    </a:defRPr>
                  </a:lvl1pPr>
                  <a:lvl2pPr marL="396000" indent="-180000" algn="l" defTabSz="914400" rtl="0" eaLnBrk="1" latinLnBrk="0" hangingPunct="1">
                    <a:lnSpc>
                      <a:spcPct val="114000"/>
                    </a:lnSpc>
                    <a:spcBef>
                      <a:spcPts val="0"/>
                    </a:spcBef>
                    <a:spcAft>
                      <a:spcPts val="1200"/>
                    </a:spcAft>
                    <a:buFont typeface="Arial" panose="020B0604020202020204" pitchFamily="34" charset="0"/>
                    <a:buChar char="̵"/>
                    <a:defRPr sz="1600" kern="1200">
                      <a:solidFill>
                        <a:srgbClr val="21396A"/>
                      </a:solidFill>
                      <a:latin typeface="+mn-lt"/>
                      <a:ea typeface="+mn-ea"/>
                      <a:cs typeface="+mn-cs"/>
                    </a:defRPr>
                  </a:lvl2pPr>
                  <a:lvl3pPr marL="576000" indent="-180000" algn="l" defTabSz="914400" rtl="0" eaLnBrk="1" latinLnBrk="0" hangingPunct="1">
                    <a:lnSpc>
                      <a:spcPct val="114000"/>
                    </a:lnSpc>
                    <a:spcBef>
                      <a:spcPts val="0"/>
                    </a:spcBef>
                    <a:spcAft>
                      <a:spcPts val="1200"/>
                    </a:spcAft>
                    <a:buSzPct val="120000"/>
                    <a:buFont typeface="Arial" panose="020B0604020202020204" pitchFamily="34" charset="0"/>
                    <a:buChar char="•"/>
                    <a:defRPr sz="1600" kern="1200">
                      <a:solidFill>
                        <a:srgbClr val="21396A"/>
                      </a:solidFill>
                      <a:latin typeface="+mn-lt"/>
                      <a:ea typeface="+mn-ea"/>
                      <a:cs typeface="+mn-cs"/>
                    </a:defRPr>
                  </a:lvl3pPr>
                  <a:lvl4pPr marL="180000" indent="-180000" algn="l" defTabSz="914400" rtl="0" eaLnBrk="1" latinLnBrk="0" hangingPunct="1">
                    <a:lnSpc>
                      <a:spcPct val="114000"/>
                    </a:lnSpc>
                    <a:spcBef>
                      <a:spcPts val="0"/>
                    </a:spcBef>
                    <a:spcAft>
                      <a:spcPts val="1200"/>
                    </a:spcAft>
                    <a:buClr>
                      <a:schemeClr val="bg2"/>
                    </a:buClr>
                    <a:buFont typeface="Wingdings" panose="05000000000000000000" pitchFamily="2" charset="2"/>
                    <a:buChar char="§"/>
                    <a:defRPr sz="1600" kern="1200">
                      <a:solidFill>
                        <a:srgbClr val="21396A"/>
                      </a:solidFill>
                      <a:latin typeface="+mn-lt"/>
                      <a:ea typeface="+mn-ea"/>
                      <a:cs typeface="+mn-cs"/>
                    </a:defRPr>
                  </a:lvl4pPr>
                  <a:lvl5pPr marL="180000" indent="-180000" algn="l" defTabSz="914400" rtl="0" eaLnBrk="1" latinLnBrk="0" hangingPunct="1">
                    <a:lnSpc>
                      <a:spcPct val="114000"/>
                    </a:lnSpc>
                    <a:spcBef>
                      <a:spcPts val="0"/>
                    </a:spcBef>
                    <a:spcAft>
                      <a:spcPts val="1200"/>
                    </a:spcAft>
                    <a:buClr>
                      <a:schemeClr val="accent4"/>
                    </a:buClr>
                    <a:buFont typeface="Wingdings" panose="05000000000000000000" pitchFamily="2" charset="2"/>
                    <a:buChar char="§"/>
                    <a:defRPr sz="1600" kern="1200">
                      <a:solidFill>
                        <a:srgbClr val="2139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1396A"/>
                      </a:solidFill>
                      <a:effectLst/>
                      <a:uLnTx/>
                      <a:uFillTx/>
                      <a:latin typeface="Inter Tight"/>
                      <a:ea typeface="+mn-ea"/>
                      <a:cs typeface="+mn-cs"/>
                    </a:rPr>
                    <a:t>xxx</a:t>
                  </a:r>
                </a:p>
              </p:txBody>
            </p:sp>
          </p:grpSp>
          <p:grpSp>
            <p:nvGrpSpPr>
              <p:cNvPr id="107" name="Group 106">
                <a:extLst>
                  <a:ext uri="{FF2B5EF4-FFF2-40B4-BE49-F238E27FC236}">
                    <a16:creationId xmlns:a16="http://schemas.microsoft.com/office/drawing/2014/main" id="{F0D4CA7A-E1B8-DFCF-1308-DEE22C871C58}"/>
                  </a:ext>
                </a:extLst>
              </p:cNvPr>
              <p:cNvGrpSpPr/>
              <p:nvPr/>
            </p:nvGrpSpPr>
            <p:grpSpPr>
              <a:xfrm>
                <a:off x="8460295" y="4971497"/>
                <a:ext cx="3053525" cy="303057"/>
                <a:chOff x="8460295" y="4626126"/>
                <a:chExt cx="3053525" cy="303057"/>
              </a:xfrm>
            </p:grpSpPr>
            <p:sp>
              <p:nvSpPr>
                <p:cNvPr id="108" name="Oval 107">
                  <a:extLst>
                    <a:ext uri="{FF2B5EF4-FFF2-40B4-BE49-F238E27FC236}">
                      <a16:creationId xmlns:a16="http://schemas.microsoft.com/office/drawing/2014/main" id="{A8000EE8-0FEA-D9D6-A4F1-EA073F590BDB}"/>
                    </a:ext>
                  </a:extLst>
                </p:cNvPr>
                <p:cNvSpPr/>
                <p:nvPr/>
              </p:nvSpPr>
              <p:spPr>
                <a:xfrm>
                  <a:off x="8460295" y="4654878"/>
                  <a:ext cx="245553" cy="245553"/>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a:ln>
                        <a:noFill/>
                      </a:ln>
                      <a:solidFill>
                        <a:prstClr val="white"/>
                      </a:solidFill>
                      <a:effectLst/>
                      <a:uLnTx/>
                      <a:uFillTx/>
                      <a:latin typeface="Inter Tight"/>
                      <a:ea typeface="+mn-ea"/>
                      <a:cs typeface="+mn-cs"/>
                    </a:rPr>
                    <a:t>2</a:t>
                  </a:r>
                </a:p>
              </p:txBody>
            </p:sp>
            <p:sp>
              <p:nvSpPr>
                <p:cNvPr id="109" name="Text Placeholder 25">
                  <a:extLst>
                    <a:ext uri="{FF2B5EF4-FFF2-40B4-BE49-F238E27FC236}">
                      <a16:creationId xmlns:a16="http://schemas.microsoft.com/office/drawing/2014/main" id="{31515700-EEC3-76D0-19F9-2751BFC2BF80}"/>
                    </a:ext>
                  </a:extLst>
                </p:cNvPr>
                <p:cNvSpPr txBox="1">
                  <a:spLocks/>
                </p:cNvSpPr>
                <p:nvPr/>
              </p:nvSpPr>
              <p:spPr>
                <a:xfrm>
                  <a:off x="8816339" y="4626126"/>
                  <a:ext cx="2697481" cy="303057"/>
                </a:xfrm>
                <a:prstGeom prst="rect">
                  <a:avLst/>
                </a:prstGeom>
                <a:noFill/>
              </p:spPr>
              <p:txBody>
                <a:bodyPr wrap="square" lIns="0" tIns="0" rIns="0" bIns="0" anchor="ctr" anchorCtr="0">
                  <a:noAutofit/>
                </a:bodyPr>
                <a:lstStyle>
                  <a:lvl1pPr marL="180000" indent="-180000" algn="l" defTabSz="914400" rtl="0" eaLnBrk="1" latinLnBrk="0" hangingPunct="1">
                    <a:lnSpc>
                      <a:spcPct val="114000"/>
                    </a:lnSpc>
                    <a:spcBef>
                      <a:spcPts val="0"/>
                    </a:spcBef>
                    <a:spcAft>
                      <a:spcPts val="1200"/>
                    </a:spcAft>
                    <a:buFont typeface="Wingdings" panose="05000000000000000000" pitchFamily="2" charset="2"/>
                    <a:buChar char="§"/>
                    <a:defRPr sz="1600" kern="1200">
                      <a:solidFill>
                        <a:srgbClr val="21396A"/>
                      </a:solidFill>
                      <a:latin typeface="+mn-lt"/>
                      <a:ea typeface="+mn-ea"/>
                      <a:cs typeface="+mn-cs"/>
                    </a:defRPr>
                  </a:lvl1pPr>
                  <a:lvl2pPr marL="396000" indent="-180000" algn="l" defTabSz="914400" rtl="0" eaLnBrk="1" latinLnBrk="0" hangingPunct="1">
                    <a:lnSpc>
                      <a:spcPct val="114000"/>
                    </a:lnSpc>
                    <a:spcBef>
                      <a:spcPts val="0"/>
                    </a:spcBef>
                    <a:spcAft>
                      <a:spcPts val="1200"/>
                    </a:spcAft>
                    <a:buFont typeface="Arial" panose="020B0604020202020204" pitchFamily="34" charset="0"/>
                    <a:buChar char="̵"/>
                    <a:defRPr sz="1600" kern="1200">
                      <a:solidFill>
                        <a:srgbClr val="21396A"/>
                      </a:solidFill>
                      <a:latin typeface="+mn-lt"/>
                      <a:ea typeface="+mn-ea"/>
                      <a:cs typeface="+mn-cs"/>
                    </a:defRPr>
                  </a:lvl2pPr>
                  <a:lvl3pPr marL="576000" indent="-180000" algn="l" defTabSz="914400" rtl="0" eaLnBrk="1" latinLnBrk="0" hangingPunct="1">
                    <a:lnSpc>
                      <a:spcPct val="114000"/>
                    </a:lnSpc>
                    <a:spcBef>
                      <a:spcPts val="0"/>
                    </a:spcBef>
                    <a:spcAft>
                      <a:spcPts val="1200"/>
                    </a:spcAft>
                    <a:buSzPct val="120000"/>
                    <a:buFont typeface="Arial" panose="020B0604020202020204" pitchFamily="34" charset="0"/>
                    <a:buChar char="•"/>
                    <a:defRPr sz="1600" kern="1200">
                      <a:solidFill>
                        <a:srgbClr val="21396A"/>
                      </a:solidFill>
                      <a:latin typeface="+mn-lt"/>
                      <a:ea typeface="+mn-ea"/>
                      <a:cs typeface="+mn-cs"/>
                    </a:defRPr>
                  </a:lvl3pPr>
                  <a:lvl4pPr marL="180000" indent="-180000" algn="l" defTabSz="914400" rtl="0" eaLnBrk="1" latinLnBrk="0" hangingPunct="1">
                    <a:lnSpc>
                      <a:spcPct val="114000"/>
                    </a:lnSpc>
                    <a:spcBef>
                      <a:spcPts val="0"/>
                    </a:spcBef>
                    <a:spcAft>
                      <a:spcPts val="1200"/>
                    </a:spcAft>
                    <a:buClr>
                      <a:schemeClr val="bg2"/>
                    </a:buClr>
                    <a:buFont typeface="Wingdings" panose="05000000000000000000" pitchFamily="2" charset="2"/>
                    <a:buChar char="§"/>
                    <a:defRPr sz="1600" kern="1200">
                      <a:solidFill>
                        <a:srgbClr val="21396A"/>
                      </a:solidFill>
                      <a:latin typeface="+mn-lt"/>
                      <a:ea typeface="+mn-ea"/>
                      <a:cs typeface="+mn-cs"/>
                    </a:defRPr>
                  </a:lvl4pPr>
                  <a:lvl5pPr marL="180000" indent="-180000" algn="l" defTabSz="914400" rtl="0" eaLnBrk="1" latinLnBrk="0" hangingPunct="1">
                    <a:lnSpc>
                      <a:spcPct val="114000"/>
                    </a:lnSpc>
                    <a:spcBef>
                      <a:spcPts val="0"/>
                    </a:spcBef>
                    <a:spcAft>
                      <a:spcPts val="1200"/>
                    </a:spcAft>
                    <a:buClr>
                      <a:schemeClr val="accent4"/>
                    </a:buClr>
                    <a:buFont typeface="Wingdings" panose="05000000000000000000" pitchFamily="2" charset="2"/>
                    <a:buChar char="§"/>
                    <a:defRPr sz="1600" kern="1200">
                      <a:solidFill>
                        <a:srgbClr val="2139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1396A"/>
                      </a:solidFill>
                      <a:effectLst/>
                      <a:uLnTx/>
                      <a:uFillTx/>
                      <a:latin typeface="Inter Tight"/>
                      <a:ea typeface="+mn-ea"/>
                      <a:cs typeface="+mn-cs"/>
                    </a:rPr>
                    <a:t>xxx</a:t>
                  </a:r>
                </a:p>
              </p:txBody>
            </p:sp>
          </p:grpSp>
          <p:grpSp>
            <p:nvGrpSpPr>
              <p:cNvPr id="110" name="Group 109">
                <a:extLst>
                  <a:ext uri="{FF2B5EF4-FFF2-40B4-BE49-F238E27FC236}">
                    <a16:creationId xmlns:a16="http://schemas.microsoft.com/office/drawing/2014/main" id="{65907770-A31D-6ED6-35E0-65D80616115B}"/>
                  </a:ext>
                </a:extLst>
              </p:cNvPr>
              <p:cNvGrpSpPr/>
              <p:nvPr/>
            </p:nvGrpSpPr>
            <p:grpSpPr>
              <a:xfrm>
                <a:off x="8460295" y="5316868"/>
                <a:ext cx="3053525" cy="303057"/>
                <a:chOff x="8460295" y="4626126"/>
                <a:chExt cx="3053525" cy="303057"/>
              </a:xfrm>
            </p:grpSpPr>
            <p:sp>
              <p:nvSpPr>
                <p:cNvPr id="111" name="Oval 110">
                  <a:extLst>
                    <a:ext uri="{FF2B5EF4-FFF2-40B4-BE49-F238E27FC236}">
                      <a16:creationId xmlns:a16="http://schemas.microsoft.com/office/drawing/2014/main" id="{B44F592B-D13A-FD1E-36C9-1C7F96FBBE53}"/>
                    </a:ext>
                  </a:extLst>
                </p:cNvPr>
                <p:cNvSpPr/>
                <p:nvPr/>
              </p:nvSpPr>
              <p:spPr>
                <a:xfrm>
                  <a:off x="8460295" y="4654878"/>
                  <a:ext cx="245553" cy="245553"/>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a:ln>
                        <a:noFill/>
                      </a:ln>
                      <a:solidFill>
                        <a:prstClr val="white"/>
                      </a:solidFill>
                      <a:effectLst/>
                      <a:uLnTx/>
                      <a:uFillTx/>
                      <a:latin typeface="Inter Tight"/>
                      <a:ea typeface="+mn-ea"/>
                      <a:cs typeface="+mn-cs"/>
                    </a:rPr>
                    <a:t>3</a:t>
                  </a:r>
                </a:p>
              </p:txBody>
            </p:sp>
            <p:sp>
              <p:nvSpPr>
                <p:cNvPr id="112" name="Text Placeholder 25">
                  <a:extLst>
                    <a:ext uri="{FF2B5EF4-FFF2-40B4-BE49-F238E27FC236}">
                      <a16:creationId xmlns:a16="http://schemas.microsoft.com/office/drawing/2014/main" id="{2A9C2ADF-F6DC-D856-FF58-6B8C9E4C6B0B}"/>
                    </a:ext>
                  </a:extLst>
                </p:cNvPr>
                <p:cNvSpPr txBox="1">
                  <a:spLocks/>
                </p:cNvSpPr>
                <p:nvPr/>
              </p:nvSpPr>
              <p:spPr>
                <a:xfrm>
                  <a:off x="8816339" y="4626126"/>
                  <a:ext cx="2697481" cy="303057"/>
                </a:xfrm>
                <a:prstGeom prst="rect">
                  <a:avLst/>
                </a:prstGeom>
                <a:noFill/>
              </p:spPr>
              <p:txBody>
                <a:bodyPr wrap="square" lIns="0" tIns="0" rIns="0" bIns="0" anchor="ctr" anchorCtr="0">
                  <a:noAutofit/>
                </a:bodyPr>
                <a:lstStyle>
                  <a:lvl1pPr marL="180000" indent="-180000" algn="l" defTabSz="914400" rtl="0" eaLnBrk="1" latinLnBrk="0" hangingPunct="1">
                    <a:lnSpc>
                      <a:spcPct val="114000"/>
                    </a:lnSpc>
                    <a:spcBef>
                      <a:spcPts val="0"/>
                    </a:spcBef>
                    <a:spcAft>
                      <a:spcPts val="1200"/>
                    </a:spcAft>
                    <a:buFont typeface="Wingdings" panose="05000000000000000000" pitchFamily="2" charset="2"/>
                    <a:buChar char="§"/>
                    <a:defRPr sz="1600" kern="1200">
                      <a:solidFill>
                        <a:srgbClr val="21396A"/>
                      </a:solidFill>
                      <a:latin typeface="+mn-lt"/>
                      <a:ea typeface="+mn-ea"/>
                      <a:cs typeface="+mn-cs"/>
                    </a:defRPr>
                  </a:lvl1pPr>
                  <a:lvl2pPr marL="396000" indent="-180000" algn="l" defTabSz="914400" rtl="0" eaLnBrk="1" latinLnBrk="0" hangingPunct="1">
                    <a:lnSpc>
                      <a:spcPct val="114000"/>
                    </a:lnSpc>
                    <a:spcBef>
                      <a:spcPts val="0"/>
                    </a:spcBef>
                    <a:spcAft>
                      <a:spcPts val="1200"/>
                    </a:spcAft>
                    <a:buFont typeface="Arial" panose="020B0604020202020204" pitchFamily="34" charset="0"/>
                    <a:buChar char="̵"/>
                    <a:defRPr sz="1600" kern="1200">
                      <a:solidFill>
                        <a:srgbClr val="21396A"/>
                      </a:solidFill>
                      <a:latin typeface="+mn-lt"/>
                      <a:ea typeface="+mn-ea"/>
                      <a:cs typeface="+mn-cs"/>
                    </a:defRPr>
                  </a:lvl2pPr>
                  <a:lvl3pPr marL="576000" indent="-180000" algn="l" defTabSz="914400" rtl="0" eaLnBrk="1" latinLnBrk="0" hangingPunct="1">
                    <a:lnSpc>
                      <a:spcPct val="114000"/>
                    </a:lnSpc>
                    <a:spcBef>
                      <a:spcPts val="0"/>
                    </a:spcBef>
                    <a:spcAft>
                      <a:spcPts val="1200"/>
                    </a:spcAft>
                    <a:buSzPct val="120000"/>
                    <a:buFont typeface="Arial" panose="020B0604020202020204" pitchFamily="34" charset="0"/>
                    <a:buChar char="•"/>
                    <a:defRPr sz="1600" kern="1200">
                      <a:solidFill>
                        <a:srgbClr val="21396A"/>
                      </a:solidFill>
                      <a:latin typeface="+mn-lt"/>
                      <a:ea typeface="+mn-ea"/>
                      <a:cs typeface="+mn-cs"/>
                    </a:defRPr>
                  </a:lvl3pPr>
                  <a:lvl4pPr marL="180000" indent="-180000" algn="l" defTabSz="914400" rtl="0" eaLnBrk="1" latinLnBrk="0" hangingPunct="1">
                    <a:lnSpc>
                      <a:spcPct val="114000"/>
                    </a:lnSpc>
                    <a:spcBef>
                      <a:spcPts val="0"/>
                    </a:spcBef>
                    <a:spcAft>
                      <a:spcPts val="1200"/>
                    </a:spcAft>
                    <a:buClr>
                      <a:schemeClr val="bg2"/>
                    </a:buClr>
                    <a:buFont typeface="Wingdings" panose="05000000000000000000" pitchFamily="2" charset="2"/>
                    <a:buChar char="§"/>
                    <a:defRPr sz="1600" kern="1200">
                      <a:solidFill>
                        <a:srgbClr val="21396A"/>
                      </a:solidFill>
                      <a:latin typeface="+mn-lt"/>
                      <a:ea typeface="+mn-ea"/>
                      <a:cs typeface="+mn-cs"/>
                    </a:defRPr>
                  </a:lvl4pPr>
                  <a:lvl5pPr marL="180000" indent="-180000" algn="l" defTabSz="914400" rtl="0" eaLnBrk="1" latinLnBrk="0" hangingPunct="1">
                    <a:lnSpc>
                      <a:spcPct val="114000"/>
                    </a:lnSpc>
                    <a:spcBef>
                      <a:spcPts val="0"/>
                    </a:spcBef>
                    <a:spcAft>
                      <a:spcPts val="1200"/>
                    </a:spcAft>
                    <a:buClr>
                      <a:schemeClr val="accent4"/>
                    </a:buClr>
                    <a:buFont typeface="Wingdings" panose="05000000000000000000" pitchFamily="2" charset="2"/>
                    <a:buChar char="§"/>
                    <a:defRPr sz="1600" kern="1200">
                      <a:solidFill>
                        <a:srgbClr val="2139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1396A"/>
                      </a:solidFill>
                      <a:effectLst/>
                      <a:uLnTx/>
                      <a:uFillTx/>
                      <a:latin typeface="Inter Tight"/>
                      <a:ea typeface="+mn-ea"/>
                      <a:cs typeface="+mn-cs"/>
                    </a:rPr>
                    <a:t>xxx</a:t>
                  </a:r>
                </a:p>
              </p:txBody>
            </p:sp>
          </p:grpSp>
          <p:cxnSp>
            <p:nvCxnSpPr>
              <p:cNvPr id="96" name="Straight Connector 95">
                <a:extLst>
                  <a:ext uri="{FF2B5EF4-FFF2-40B4-BE49-F238E27FC236}">
                    <a16:creationId xmlns:a16="http://schemas.microsoft.com/office/drawing/2014/main" id="{00AB63E3-A2F9-A271-8297-D1DD6DE2FFF7}"/>
                  </a:ext>
                </a:extLst>
              </p:cNvPr>
              <p:cNvCxnSpPr>
                <a:cxnSpLocks/>
              </p:cNvCxnSpPr>
              <p:nvPr/>
            </p:nvCxnSpPr>
            <p:spPr>
              <a:xfrm>
                <a:off x="8816339" y="4950340"/>
                <a:ext cx="2697481"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83B5BC7-07E2-29EB-E5F4-B2D39AAE296E}"/>
                  </a:ext>
                </a:extLst>
              </p:cNvPr>
              <p:cNvCxnSpPr>
                <a:cxnSpLocks/>
              </p:cNvCxnSpPr>
              <p:nvPr/>
            </p:nvCxnSpPr>
            <p:spPr>
              <a:xfrm>
                <a:off x="8816339" y="5295711"/>
                <a:ext cx="2697481"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3FE8592-6826-BAB0-023E-D247B0F4A9B6}"/>
                  </a:ext>
                </a:extLst>
              </p:cNvPr>
              <p:cNvCxnSpPr>
                <a:cxnSpLocks/>
              </p:cNvCxnSpPr>
              <p:nvPr/>
            </p:nvCxnSpPr>
            <p:spPr>
              <a:xfrm>
                <a:off x="8816339" y="5641082"/>
                <a:ext cx="2697481"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229" name="Group 228">
              <a:extLst>
                <a:ext uri="{FF2B5EF4-FFF2-40B4-BE49-F238E27FC236}">
                  <a16:creationId xmlns:a16="http://schemas.microsoft.com/office/drawing/2014/main" id="{C5E611F7-7F31-EBA7-EE5E-707F5E1AFE49}"/>
                </a:ext>
              </a:extLst>
            </p:cNvPr>
            <p:cNvGrpSpPr/>
            <p:nvPr/>
          </p:nvGrpSpPr>
          <p:grpSpPr>
            <a:xfrm>
              <a:off x="8460295" y="4038996"/>
              <a:ext cx="410686" cy="410686"/>
              <a:chOff x="8460295" y="4038996"/>
              <a:chExt cx="410686" cy="410686"/>
            </a:xfrm>
          </p:grpSpPr>
          <p:sp>
            <p:nvSpPr>
              <p:cNvPr id="58" name="Oval 57">
                <a:extLst>
                  <a:ext uri="{FF2B5EF4-FFF2-40B4-BE49-F238E27FC236}">
                    <a16:creationId xmlns:a16="http://schemas.microsoft.com/office/drawing/2014/main" id="{F5F561D6-2A6D-7F8B-BCEB-96517167AF9D}"/>
                  </a:ext>
                </a:extLst>
              </p:cNvPr>
              <p:cNvSpPr/>
              <p:nvPr/>
            </p:nvSpPr>
            <p:spPr>
              <a:xfrm>
                <a:off x="8460295" y="4038996"/>
                <a:ext cx="410686" cy="410686"/>
              </a:xfrm>
              <a:prstGeom prst="ellipse">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Inter Tight"/>
                  <a:ea typeface="+mn-ea"/>
                  <a:cs typeface="+mn-cs"/>
                </a:endParaRPr>
              </a:p>
            </p:txBody>
          </p:sp>
          <p:grpSp>
            <p:nvGrpSpPr>
              <p:cNvPr id="220" name="Graphic 2">
                <a:extLst>
                  <a:ext uri="{FF2B5EF4-FFF2-40B4-BE49-F238E27FC236}">
                    <a16:creationId xmlns:a16="http://schemas.microsoft.com/office/drawing/2014/main" id="{45D76ACA-1E23-F983-982E-30A3A23EE52D}"/>
                  </a:ext>
                </a:extLst>
              </p:cNvPr>
              <p:cNvGrpSpPr/>
              <p:nvPr/>
            </p:nvGrpSpPr>
            <p:grpSpPr>
              <a:xfrm>
                <a:off x="8563988" y="4140430"/>
                <a:ext cx="203301" cy="207819"/>
                <a:chOff x="3756048" y="3060841"/>
                <a:chExt cx="268695" cy="274666"/>
              </a:xfrm>
              <a:noFill/>
            </p:grpSpPr>
            <p:sp>
              <p:nvSpPr>
                <p:cNvPr id="221" name="Graphic 2">
                  <a:extLst>
                    <a:ext uri="{FF2B5EF4-FFF2-40B4-BE49-F238E27FC236}">
                      <a16:creationId xmlns:a16="http://schemas.microsoft.com/office/drawing/2014/main" id="{B133FBCC-7323-833E-31AE-AC017C030678}"/>
                    </a:ext>
                  </a:extLst>
                </p:cNvPr>
                <p:cNvSpPr/>
                <p:nvPr/>
              </p:nvSpPr>
              <p:spPr>
                <a:xfrm>
                  <a:off x="3779932" y="3060841"/>
                  <a:ext cx="83594" cy="83594"/>
                </a:xfrm>
                <a:custGeom>
                  <a:avLst/>
                  <a:gdLst>
                    <a:gd name="connsiteX0" fmla="*/ 83594 w 83594"/>
                    <a:gd name="connsiteY0" fmla="*/ 41797 h 83594"/>
                    <a:gd name="connsiteX1" fmla="*/ 41797 w 83594"/>
                    <a:gd name="connsiteY1" fmla="*/ 83594 h 83594"/>
                    <a:gd name="connsiteX2" fmla="*/ 0 w 83594"/>
                    <a:gd name="connsiteY2" fmla="*/ 41797 h 83594"/>
                    <a:gd name="connsiteX3" fmla="*/ 41797 w 83594"/>
                    <a:gd name="connsiteY3" fmla="*/ 0 h 83594"/>
                    <a:gd name="connsiteX4" fmla="*/ 83594 w 83594"/>
                    <a:gd name="connsiteY4" fmla="*/ 41797 h 83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94" h="83594">
                      <a:moveTo>
                        <a:pt x="83594" y="41797"/>
                      </a:moveTo>
                      <a:cubicBezTo>
                        <a:pt x="83594" y="64881"/>
                        <a:pt x="64881" y="83594"/>
                        <a:pt x="41797" y="83594"/>
                      </a:cubicBezTo>
                      <a:cubicBezTo>
                        <a:pt x="18713" y="83594"/>
                        <a:pt x="0" y="64881"/>
                        <a:pt x="0" y="41797"/>
                      </a:cubicBezTo>
                      <a:cubicBezTo>
                        <a:pt x="0" y="18713"/>
                        <a:pt x="18713" y="0"/>
                        <a:pt x="41797" y="0"/>
                      </a:cubicBezTo>
                      <a:cubicBezTo>
                        <a:pt x="64881" y="0"/>
                        <a:pt x="83594" y="18713"/>
                        <a:pt x="83594" y="41797"/>
                      </a:cubicBezTo>
                      <a:close/>
                    </a:path>
                  </a:pathLst>
                </a:custGeom>
                <a:noFill/>
                <a:ln w="9525"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222" name="Graphic 2">
                  <a:extLst>
                    <a:ext uri="{FF2B5EF4-FFF2-40B4-BE49-F238E27FC236}">
                      <a16:creationId xmlns:a16="http://schemas.microsoft.com/office/drawing/2014/main" id="{99E1959B-33B0-3A5F-ED3F-E246E897375A}"/>
                    </a:ext>
                  </a:extLst>
                </p:cNvPr>
                <p:cNvSpPr/>
                <p:nvPr/>
              </p:nvSpPr>
              <p:spPr>
                <a:xfrm>
                  <a:off x="3756048" y="3168319"/>
                  <a:ext cx="131362" cy="167188"/>
                </a:xfrm>
                <a:custGeom>
                  <a:avLst/>
                  <a:gdLst>
                    <a:gd name="connsiteX0" fmla="*/ 131362 w 131362"/>
                    <a:gd name="connsiteY0" fmla="*/ 0 h 167188"/>
                    <a:gd name="connsiteX1" fmla="*/ 0 w 131362"/>
                    <a:gd name="connsiteY1" fmla="*/ 0 h 167188"/>
                    <a:gd name="connsiteX2" fmla="*/ 41797 w 131362"/>
                    <a:gd name="connsiteY2" fmla="*/ 89565 h 167188"/>
                    <a:gd name="connsiteX3" fmla="*/ 41797 w 131362"/>
                    <a:gd name="connsiteY3" fmla="*/ 167188 h 167188"/>
                    <a:gd name="connsiteX4" fmla="*/ 89565 w 131362"/>
                    <a:gd name="connsiteY4" fmla="*/ 167188 h 167188"/>
                    <a:gd name="connsiteX5" fmla="*/ 89565 w 131362"/>
                    <a:gd name="connsiteY5" fmla="*/ 89565 h 167188"/>
                    <a:gd name="connsiteX6" fmla="*/ 131362 w 131362"/>
                    <a:gd name="connsiteY6" fmla="*/ 0 h 16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362" h="167188">
                      <a:moveTo>
                        <a:pt x="131362" y="0"/>
                      </a:moveTo>
                      <a:lnTo>
                        <a:pt x="0" y="0"/>
                      </a:lnTo>
                      <a:cubicBezTo>
                        <a:pt x="0" y="48604"/>
                        <a:pt x="19585" y="76907"/>
                        <a:pt x="41797" y="89565"/>
                      </a:cubicBezTo>
                      <a:lnTo>
                        <a:pt x="41797" y="167188"/>
                      </a:lnTo>
                      <a:lnTo>
                        <a:pt x="89565" y="167188"/>
                      </a:lnTo>
                      <a:lnTo>
                        <a:pt x="89565" y="89565"/>
                      </a:lnTo>
                      <a:cubicBezTo>
                        <a:pt x="111777" y="76907"/>
                        <a:pt x="131362" y="48604"/>
                        <a:pt x="131362" y="0"/>
                      </a:cubicBezTo>
                      <a:close/>
                    </a:path>
                  </a:pathLst>
                </a:custGeom>
                <a:noFill/>
                <a:ln w="9525"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223" name="Graphic 2">
                  <a:extLst>
                    <a:ext uri="{FF2B5EF4-FFF2-40B4-BE49-F238E27FC236}">
                      <a16:creationId xmlns:a16="http://schemas.microsoft.com/office/drawing/2014/main" id="{170C360E-156E-3873-6E12-B6EC2A8A480B}"/>
                    </a:ext>
                  </a:extLst>
                </p:cNvPr>
                <p:cNvSpPr/>
                <p:nvPr/>
              </p:nvSpPr>
              <p:spPr>
                <a:xfrm>
                  <a:off x="3809787" y="3168319"/>
                  <a:ext cx="23884" cy="83594"/>
                </a:xfrm>
                <a:custGeom>
                  <a:avLst/>
                  <a:gdLst>
                    <a:gd name="connsiteX0" fmla="*/ 17913 w 23884"/>
                    <a:gd name="connsiteY0" fmla="*/ 0 h 83594"/>
                    <a:gd name="connsiteX1" fmla="*/ 5971 w 23884"/>
                    <a:gd name="connsiteY1" fmla="*/ 0 h 83594"/>
                    <a:gd name="connsiteX2" fmla="*/ 0 w 23884"/>
                    <a:gd name="connsiteY2" fmla="*/ 71652 h 83594"/>
                    <a:gd name="connsiteX3" fmla="*/ 11942 w 23884"/>
                    <a:gd name="connsiteY3" fmla="*/ 83594 h 83594"/>
                    <a:gd name="connsiteX4" fmla="*/ 23884 w 23884"/>
                    <a:gd name="connsiteY4" fmla="*/ 71652 h 83594"/>
                    <a:gd name="connsiteX5" fmla="*/ 17913 w 23884"/>
                    <a:gd name="connsiteY5" fmla="*/ 0 h 8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84" h="83594">
                      <a:moveTo>
                        <a:pt x="17913" y="0"/>
                      </a:moveTo>
                      <a:lnTo>
                        <a:pt x="5971" y="0"/>
                      </a:lnTo>
                      <a:lnTo>
                        <a:pt x="0" y="71652"/>
                      </a:lnTo>
                      <a:lnTo>
                        <a:pt x="11942" y="83594"/>
                      </a:lnTo>
                      <a:lnTo>
                        <a:pt x="23884" y="71652"/>
                      </a:lnTo>
                      <a:lnTo>
                        <a:pt x="17913" y="0"/>
                      </a:lnTo>
                      <a:close/>
                    </a:path>
                  </a:pathLst>
                </a:custGeom>
                <a:noFill/>
                <a:ln w="9525"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224" name="Graphic 2">
                  <a:extLst>
                    <a:ext uri="{FF2B5EF4-FFF2-40B4-BE49-F238E27FC236}">
                      <a16:creationId xmlns:a16="http://schemas.microsoft.com/office/drawing/2014/main" id="{847E9564-5755-1A67-8D34-9A12F7E877A3}"/>
                    </a:ext>
                  </a:extLst>
                </p:cNvPr>
                <p:cNvSpPr/>
                <p:nvPr/>
              </p:nvSpPr>
              <p:spPr>
                <a:xfrm>
                  <a:off x="3911294" y="3204146"/>
                  <a:ext cx="65681" cy="11942"/>
                </a:xfrm>
                <a:custGeom>
                  <a:avLst/>
                  <a:gdLst>
                    <a:gd name="connsiteX0" fmla="*/ 0 w 65681"/>
                    <a:gd name="connsiteY0" fmla="*/ 0 h 11942"/>
                    <a:gd name="connsiteX1" fmla="*/ 65681 w 65681"/>
                    <a:gd name="connsiteY1" fmla="*/ 0 h 11942"/>
                  </a:gdLst>
                  <a:ahLst/>
                  <a:cxnLst>
                    <a:cxn ang="0">
                      <a:pos x="connsiteX0" y="connsiteY0"/>
                    </a:cxn>
                    <a:cxn ang="0">
                      <a:pos x="connsiteX1" y="connsiteY1"/>
                    </a:cxn>
                  </a:cxnLst>
                  <a:rect l="l" t="t" r="r" b="b"/>
                  <a:pathLst>
                    <a:path w="65681" h="11942">
                      <a:moveTo>
                        <a:pt x="0" y="0"/>
                      </a:moveTo>
                      <a:lnTo>
                        <a:pt x="65681" y="0"/>
                      </a:lnTo>
                    </a:path>
                  </a:pathLst>
                </a:custGeom>
                <a:ln w="9525"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225" name="Graphic 2">
                  <a:extLst>
                    <a:ext uri="{FF2B5EF4-FFF2-40B4-BE49-F238E27FC236}">
                      <a16:creationId xmlns:a16="http://schemas.microsoft.com/office/drawing/2014/main" id="{62CEADB1-24E7-613B-8454-0712128F389A}"/>
                    </a:ext>
                  </a:extLst>
                </p:cNvPr>
                <p:cNvSpPr/>
                <p:nvPr/>
              </p:nvSpPr>
              <p:spPr>
                <a:xfrm>
                  <a:off x="3941149" y="3096667"/>
                  <a:ext cx="35826" cy="203014"/>
                </a:xfrm>
                <a:custGeom>
                  <a:avLst/>
                  <a:gdLst>
                    <a:gd name="connsiteX0" fmla="*/ 35826 w 35826"/>
                    <a:gd name="connsiteY0" fmla="*/ 0 h 203014"/>
                    <a:gd name="connsiteX1" fmla="*/ 0 w 35826"/>
                    <a:gd name="connsiteY1" fmla="*/ 0 h 203014"/>
                    <a:gd name="connsiteX2" fmla="*/ 0 w 35826"/>
                    <a:gd name="connsiteY2" fmla="*/ 203015 h 203014"/>
                    <a:gd name="connsiteX3" fmla="*/ 35826 w 35826"/>
                    <a:gd name="connsiteY3" fmla="*/ 203015 h 203014"/>
                  </a:gdLst>
                  <a:ahLst/>
                  <a:cxnLst>
                    <a:cxn ang="0">
                      <a:pos x="connsiteX0" y="connsiteY0"/>
                    </a:cxn>
                    <a:cxn ang="0">
                      <a:pos x="connsiteX1" y="connsiteY1"/>
                    </a:cxn>
                    <a:cxn ang="0">
                      <a:pos x="connsiteX2" y="connsiteY2"/>
                    </a:cxn>
                    <a:cxn ang="0">
                      <a:pos x="connsiteX3" y="connsiteY3"/>
                    </a:cxn>
                  </a:cxnLst>
                  <a:rect l="l" t="t" r="r" b="b"/>
                  <a:pathLst>
                    <a:path w="35826" h="203014">
                      <a:moveTo>
                        <a:pt x="35826" y="0"/>
                      </a:moveTo>
                      <a:lnTo>
                        <a:pt x="0" y="0"/>
                      </a:lnTo>
                      <a:lnTo>
                        <a:pt x="0" y="203015"/>
                      </a:lnTo>
                      <a:lnTo>
                        <a:pt x="35826" y="203015"/>
                      </a:lnTo>
                    </a:path>
                  </a:pathLst>
                </a:custGeom>
                <a:noFill/>
                <a:ln w="9525"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226" name="Graphic 2">
                  <a:extLst>
                    <a:ext uri="{FF2B5EF4-FFF2-40B4-BE49-F238E27FC236}">
                      <a16:creationId xmlns:a16="http://schemas.microsoft.com/office/drawing/2014/main" id="{77488C8D-A745-06BA-08D4-3AC58688ADEB}"/>
                    </a:ext>
                  </a:extLst>
                </p:cNvPr>
                <p:cNvSpPr/>
                <p:nvPr/>
              </p:nvSpPr>
              <p:spPr>
                <a:xfrm>
                  <a:off x="3976975" y="3072783"/>
                  <a:ext cx="47768" cy="47768"/>
                </a:xfrm>
                <a:custGeom>
                  <a:avLst/>
                  <a:gdLst>
                    <a:gd name="connsiteX0" fmla="*/ 0 w 47768"/>
                    <a:gd name="connsiteY0" fmla="*/ 0 h 47768"/>
                    <a:gd name="connsiteX1" fmla="*/ 47768 w 47768"/>
                    <a:gd name="connsiteY1" fmla="*/ 0 h 47768"/>
                    <a:gd name="connsiteX2" fmla="*/ 47768 w 47768"/>
                    <a:gd name="connsiteY2" fmla="*/ 47768 h 47768"/>
                    <a:gd name="connsiteX3" fmla="*/ 0 w 47768"/>
                    <a:gd name="connsiteY3" fmla="*/ 47768 h 47768"/>
                  </a:gdLst>
                  <a:ahLst/>
                  <a:cxnLst>
                    <a:cxn ang="0">
                      <a:pos x="connsiteX0" y="connsiteY0"/>
                    </a:cxn>
                    <a:cxn ang="0">
                      <a:pos x="connsiteX1" y="connsiteY1"/>
                    </a:cxn>
                    <a:cxn ang="0">
                      <a:pos x="connsiteX2" y="connsiteY2"/>
                    </a:cxn>
                    <a:cxn ang="0">
                      <a:pos x="connsiteX3" y="connsiteY3"/>
                    </a:cxn>
                  </a:cxnLst>
                  <a:rect l="l" t="t" r="r" b="b"/>
                  <a:pathLst>
                    <a:path w="47768" h="47768">
                      <a:moveTo>
                        <a:pt x="0" y="0"/>
                      </a:moveTo>
                      <a:lnTo>
                        <a:pt x="47768" y="0"/>
                      </a:lnTo>
                      <a:lnTo>
                        <a:pt x="47768" y="47768"/>
                      </a:lnTo>
                      <a:lnTo>
                        <a:pt x="0" y="47768"/>
                      </a:lnTo>
                      <a:close/>
                    </a:path>
                  </a:pathLst>
                </a:custGeom>
                <a:noFill/>
                <a:ln w="9525"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227" name="Graphic 2">
                  <a:extLst>
                    <a:ext uri="{FF2B5EF4-FFF2-40B4-BE49-F238E27FC236}">
                      <a16:creationId xmlns:a16="http://schemas.microsoft.com/office/drawing/2014/main" id="{34AB2A7D-F7B3-88FB-75E9-83323331B9AA}"/>
                    </a:ext>
                  </a:extLst>
                </p:cNvPr>
                <p:cNvSpPr/>
                <p:nvPr/>
              </p:nvSpPr>
              <p:spPr>
                <a:xfrm>
                  <a:off x="3976975" y="3180261"/>
                  <a:ext cx="47768" cy="47768"/>
                </a:xfrm>
                <a:custGeom>
                  <a:avLst/>
                  <a:gdLst>
                    <a:gd name="connsiteX0" fmla="*/ 0 w 47768"/>
                    <a:gd name="connsiteY0" fmla="*/ 0 h 47768"/>
                    <a:gd name="connsiteX1" fmla="*/ 47768 w 47768"/>
                    <a:gd name="connsiteY1" fmla="*/ 0 h 47768"/>
                    <a:gd name="connsiteX2" fmla="*/ 47768 w 47768"/>
                    <a:gd name="connsiteY2" fmla="*/ 47768 h 47768"/>
                    <a:gd name="connsiteX3" fmla="*/ 0 w 47768"/>
                    <a:gd name="connsiteY3" fmla="*/ 47768 h 47768"/>
                  </a:gdLst>
                  <a:ahLst/>
                  <a:cxnLst>
                    <a:cxn ang="0">
                      <a:pos x="connsiteX0" y="connsiteY0"/>
                    </a:cxn>
                    <a:cxn ang="0">
                      <a:pos x="connsiteX1" y="connsiteY1"/>
                    </a:cxn>
                    <a:cxn ang="0">
                      <a:pos x="connsiteX2" y="connsiteY2"/>
                    </a:cxn>
                    <a:cxn ang="0">
                      <a:pos x="connsiteX3" y="connsiteY3"/>
                    </a:cxn>
                  </a:cxnLst>
                  <a:rect l="l" t="t" r="r" b="b"/>
                  <a:pathLst>
                    <a:path w="47768" h="47768">
                      <a:moveTo>
                        <a:pt x="0" y="0"/>
                      </a:moveTo>
                      <a:lnTo>
                        <a:pt x="47768" y="0"/>
                      </a:lnTo>
                      <a:lnTo>
                        <a:pt x="47768" y="47768"/>
                      </a:lnTo>
                      <a:lnTo>
                        <a:pt x="0" y="47768"/>
                      </a:lnTo>
                      <a:close/>
                    </a:path>
                  </a:pathLst>
                </a:custGeom>
                <a:noFill/>
                <a:ln w="9525"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228" name="Graphic 2">
                  <a:extLst>
                    <a:ext uri="{FF2B5EF4-FFF2-40B4-BE49-F238E27FC236}">
                      <a16:creationId xmlns:a16="http://schemas.microsoft.com/office/drawing/2014/main" id="{320382DE-A058-A799-F560-0189F280D934}"/>
                    </a:ext>
                  </a:extLst>
                </p:cNvPr>
                <p:cNvSpPr/>
                <p:nvPr/>
              </p:nvSpPr>
              <p:spPr>
                <a:xfrm>
                  <a:off x="3976975" y="3275798"/>
                  <a:ext cx="47768" cy="47768"/>
                </a:xfrm>
                <a:custGeom>
                  <a:avLst/>
                  <a:gdLst>
                    <a:gd name="connsiteX0" fmla="*/ 0 w 47768"/>
                    <a:gd name="connsiteY0" fmla="*/ 0 h 47768"/>
                    <a:gd name="connsiteX1" fmla="*/ 47768 w 47768"/>
                    <a:gd name="connsiteY1" fmla="*/ 0 h 47768"/>
                    <a:gd name="connsiteX2" fmla="*/ 47768 w 47768"/>
                    <a:gd name="connsiteY2" fmla="*/ 47768 h 47768"/>
                    <a:gd name="connsiteX3" fmla="*/ 0 w 47768"/>
                    <a:gd name="connsiteY3" fmla="*/ 47768 h 47768"/>
                  </a:gdLst>
                  <a:ahLst/>
                  <a:cxnLst>
                    <a:cxn ang="0">
                      <a:pos x="connsiteX0" y="connsiteY0"/>
                    </a:cxn>
                    <a:cxn ang="0">
                      <a:pos x="connsiteX1" y="connsiteY1"/>
                    </a:cxn>
                    <a:cxn ang="0">
                      <a:pos x="connsiteX2" y="connsiteY2"/>
                    </a:cxn>
                    <a:cxn ang="0">
                      <a:pos x="connsiteX3" y="connsiteY3"/>
                    </a:cxn>
                  </a:cxnLst>
                  <a:rect l="l" t="t" r="r" b="b"/>
                  <a:pathLst>
                    <a:path w="47768" h="47768">
                      <a:moveTo>
                        <a:pt x="0" y="0"/>
                      </a:moveTo>
                      <a:lnTo>
                        <a:pt x="47768" y="0"/>
                      </a:lnTo>
                      <a:lnTo>
                        <a:pt x="47768" y="47768"/>
                      </a:lnTo>
                      <a:lnTo>
                        <a:pt x="0" y="47768"/>
                      </a:lnTo>
                      <a:close/>
                    </a:path>
                  </a:pathLst>
                </a:custGeom>
                <a:noFill/>
                <a:ln w="9525"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grpSp>
      </p:grpSp>
      <p:sp>
        <p:nvSpPr>
          <p:cNvPr id="4" name="TextBox 3">
            <a:extLst>
              <a:ext uri="{FF2B5EF4-FFF2-40B4-BE49-F238E27FC236}">
                <a16:creationId xmlns:a16="http://schemas.microsoft.com/office/drawing/2014/main" id="{B8DB8AB7-D3C2-70C8-0D51-231446AA9101}"/>
              </a:ext>
            </a:extLst>
          </p:cNvPr>
          <p:cNvSpPr txBox="1"/>
          <p:nvPr/>
        </p:nvSpPr>
        <p:spPr>
          <a:xfrm>
            <a:off x="7350462" y="6262347"/>
            <a:ext cx="23517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Inter Tight"/>
                <a:ea typeface="+mn-ea"/>
                <a:cs typeface="+mn-cs"/>
              </a:rPr>
              <a:t>*See Report for relationship mapping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Inter Tight"/>
                <a:ea typeface="+mn-ea"/>
                <a:cs typeface="+mn-cs"/>
              </a:rPr>
              <a:t>**By company revenue</a:t>
            </a:r>
          </a:p>
        </p:txBody>
      </p:sp>
      <p:sp>
        <p:nvSpPr>
          <p:cNvPr id="6" name="Footer Placeholder 3">
            <a:extLst>
              <a:ext uri="{FF2B5EF4-FFF2-40B4-BE49-F238E27FC236}">
                <a16:creationId xmlns:a16="http://schemas.microsoft.com/office/drawing/2014/main" id="{396AC802-B522-163E-6DDC-372AFBFCFD48}"/>
              </a:ext>
            </a:extLst>
          </p:cNvPr>
          <p:cNvSpPr txBox="1">
            <a:spLocks/>
          </p:cNvSpPr>
          <p:nvPr/>
        </p:nvSpPr>
        <p:spPr>
          <a:xfrm>
            <a:off x="4951919" y="6096343"/>
            <a:ext cx="3265489" cy="196850"/>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Inter Tight"/>
                <a:ea typeface="+mn-ea"/>
                <a:cs typeface="+mn-cs"/>
              </a:rPr>
              <a:t>© Harbor Global, LLC</a:t>
            </a:r>
          </a:p>
        </p:txBody>
      </p:sp>
      <p:sp>
        <p:nvSpPr>
          <p:cNvPr id="14" name="Rectangle 13">
            <a:extLst>
              <a:ext uri="{FF2B5EF4-FFF2-40B4-BE49-F238E27FC236}">
                <a16:creationId xmlns:a16="http://schemas.microsoft.com/office/drawing/2014/main" id="{6E81AAAB-84D7-5688-9890-EE094980BBAA}"/>
              </a:ext>
            </a:extLst>
          </p:cNvPr>
          <p:cNvSpPr/>
          <p:nvPr/>
        </p:nvSpPr>
        <p:spPr>
          <a:xfrm>
            <a:off x="10197513" y="6164533"/>
            <a:ext cx="1867594" cy="61692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15" name="Picture 14" descr="A black text on a black background&#10;&#10;Description automatically generated">
            <a:extLst>
              <a:ext uri="{FF2B5EF4-FFF2-40B4-BE49-F238E27FC236}">
                <a16:creationId xmlns:a16="http://schemas.microsoft.com/office/drawing/2014/main" id="{3D25A1D7-8E54-6EBC-9686-89F722DC79D1}"/>
              </a:ext>
            </a:extLst>
          </p:cNvPr>
          <p:cNvPicPr>
            <a:picLocks noChangeAspect="1"/>
          </p:cNvPicPr>
          <p:nvPr/>
        </p:nvPicPr>
        <p:blipFill>
          <a:blip r:embed="rId5"/>
          <a:stretch>
            <a:fillRect/>
          </a:stretch>
        </p:blipFill>
        <p:spPr>
          <a:xfrm>
            <a:off x="9882549" y="6143882"/>
            <a:ext cx="2183988" cy="682253"/>
          </a:xfrm>
          <a:prstGeom prst="rect">
            <a:avLst/>
          </a:prstGeom>
        </p:spPr>
      </p:pic>
    </p:spTree>
    <p:extLst>
      <p:ext uri="{BB962C8B-B14F-4D97-AF65-F5344CB8AC3E}">
        <p14:creationId xmlns:p14="http://schemas.microsoft.com/office/powerpoint/2010/main" val="3537761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811A7-CD5D-80A3-AC9C-707B9886CDCE}"/>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CF917B24-ED5F-1A37-F56E-8073AE8AB7AD}"/>
              </a:ext>
            </a:extLst>
          </p:cNvPr>
          <p:cNvSpPr/>
          <p:nvPr/>
        </p:nvSpPr>
        <p:spPr>
          <a:xfrm>
            <a:off x="2792994" y="3875700"/>
            <a:ext cx="4309164" cy="1259689"/>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7240" t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Inter Tight"/>
              <a:ea typeface="+mn-ea"/>
              <a:cs typeface="+mn-cs"/>
            </a:endParaRPr>
          </a:p>
        </p:txBody>
      </p:sp>
      <p:grpSp>
        <p:nvGrpSpPr>
          <p:cNvPr id="66" name="Group 65">
            <a:extLst>
              <a:ext uri="{FF2B5EF4-FFF2-40B4-BE49-F238E27FC236}">
                <a16:creationId xmlns:a16="http://schemas.microsoft.com/office/drawing/2014/main" id="{93DC8E7C-8521-FE04-2108-F7D93472E9B4}"/>
              </a:ext>
            </a:extLst>
          </p:cNvPr>
          <p:cNvGrpSpPr/>
          <p:nvPr/>
        </p:nvGrpSpPr>
        <p:grpSpPr>
          <a:xfrm>
            <a:off x="7212912" y="2098494"/>
            <a:ext cx="4407588" cy="3976929"/>
            <a:chOff x="2998734" y="2098494"/>
            <a:chExt cx="4309164" cy="3976929"/>
          </a:xfrm>
        </p:grpSpPr>
        <p:sp>
          <p:nvSpPr>
            <p:cNvPr id="62" name="Rectangle 61">
              <a:extLst>
                <a:ext uri="{FF2B5EF4-FFF2-40B4-BE49-F238E27FC236}">
                  <a16:creationId xmlns:a16="http://schemas.microsoft.com/office/drawing/2014/main" id="{9E8B80F2-B24B-274D-CB92-7D28DB86CCF0}"/>
                </a:ext>
              </a:extLst>
            </p:cNvPr>
            <p:cNvSpPr/>
            <p:nvPr/>
          </p:nvSpPr>
          <p:spPr>
            <a:xfrm>
              <a:off x="2998734" y="3875700"/>
              <a:ext cx="4309164" cy="1259689"/>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7240" t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Inter Tight"/>
                <a:ea typeface="+mn-ea"/>
                <a:cs typeface="+mn-cs"/>
              </a:endParaRPr>
            </a:p>
          </p:txBody>
        </p:sp>
        <p:sp>
          <p:nvSpPr>
            <p:cNvPr id="63" name="Rectangle 62">
              <a:extLst>
                <a:ext uri="{FF2B5EF4-FFF2-40B4-BE49-F238E27FC236}">
                  <a16:creationId xmlns:a16="http://schemas.microsoft.com/office/drawing/2014/main" id="{A4420EBB-68A3-0283-1179-C79563FAACB7}"/>
                </a:ext>
              </a:extLst>
            </p:cNvPr>
            <p:cNvSpPr/>
            <p:nvPr/>
          </p:nvSpPr>
          <p:spPr>
            <a:xfrm>
              <a:off x="2998734" y="5202175"/>
              <a:ext cx="4309164" cy="873248"/>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7240" t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Inter Tight"/>
                <a:ea typeface="+mn-ea"/>
                <a:cs typeface="+mn-cs"/>
              </a:endParaRPr>
            </a:p>
          </p:txBody>
        </p:sp>
        <p:sp>
          <p:nvSpPr>
            <p:cNvPr id="64" name="Rectangle 63">
              <a:extLst>
                <a:ext uri="{FF2B5EF4-FFF2-40B4-BE49-F238E27FC236}">
                  <a16:creationId xmlns:a16="http://schemas.microsoft.com/office/drawing/2014/main" id="{F62687E3-27AE-5BC1-EB97-2AEA115E9A34}"/>
                </a:ext>
              </a:extLst>
            </p:cNvPr>
            <p:cNvSpPr/>
            <p:nvPr/>
          </p:nvSpPr>
          <p:spPr>
            <a:xfrm>
              <a:off x="2998734" y="2098494"/>
              <a:ext cx="4309164" cy="842392"/>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Inter Tight"/>
                  <a:ea typeface="+mn-ea"/>
                  <a:cs typeface="+mn-cs"/>
                </a:rPr>
                <a:t>Harbor’s Law Department Survey Results</a:t>
              </a:r>
              <a:br>
                <a:rPr kumimoji="0" lang="en-US" sz="1000" b="0" i="0" u="none" strike="noStrike" kern="1200" cap="none" spc="0" normalizeH="0" baseline="0" noProof="0" dirty="0">
                  <a:ln>
                    <a:noFill/>
                  </a:ln>
                  <a:solidFill>
                    <a:srgbClr val="000000"/>
                  </a:solidFill>
                  <a:effectLst/>
                  <a:uLnTx/>
                  <a:uFillTx/>
                  <a:latin typeface="Inter Tight"/>
                  <a:ea typeface="+mn-ea"/>
                  <a:cs typeface="+mn-cs"/>
                </a:rPr>
              </a:br>
              <a:r>
                <a:rPr kumimoji="0" lang="en-US" sz="1000" b="0" i="0" u="none" strike="noStrike" kern="1200" cap="none" spc="0" normalizeH="0" baseline="0" noProof="0" dirty="0">
                  <a:ln>
                    <a:noFill/>
                  </a:ln>
                  <a:solidFill>
                    <a:srgbClr val="000000"/>
                  </a:solidFill>
                  <a:effectLst/>
                  <a:uLnTx/>
                  <a:uFillTx/>
                  <a:latin typeface="Inter Tight"/>
                  <a:ea typeface="+mn-ea"/>
                  <a:cs typeface="+mn-cs"/>
                </a:rPr>
                <a:t>Thomson Reuters Institute Reports </a:t>
              </a:r>
            </a:p>
          </p:txBody>
        </p:sp>
        <p:sp>
          <p:nvSpPr>
            <p:cNvPr id="65" name="Rectangle 64">
              <a:extLst>
                <a:ext uri="{FF2B5EF4-FFF2-40B4-BE49-F238E27FC236}">
                  <a16:creationId xmlns:a16="http://schemas.microsoft.com/office/drawing/2014/main" id="{ACE0C2AA-F0DE-310C-8C2D-2BAD1C5901FA}"/>
                </a:ext>
              </a:extLst>
            </p:cNvPr>
            <p:cNvSpPr/>
            <p:nvPr/>
          </p:nvSpPr>
          <p:spPr>
            <a:xfrm>
              <a:off x="2998734" y="2991364"/>
              <a:ext cx="4309164" cy="84239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1396A"/>
                </a:solidFill>
                <a:effectLst/>
                <a:uLnTx/>
                <a:uFillTx/>
                <a:latin typeface="Inter Tight"/>
                <a:ea typeface="+mn-ea"/>
                <a:cs typeface="+mn-cs"/>
              </a:endParaRPr>
            </a:p>
          </p:txBody>
        </p:sp>
      </p:grpSp>
      <p:sp>
        <p:nvSpPr>
          <p:cNvPr id="47" name="Rectangle 46">
            <a:extLst>
              <a:ext uri="{FF2B5EF4-FFF2-40B4-BE49-F238E27FC236}">
                <a16:creationId xmlns:a16="http://schemas.microsoft.com/office/drawing/2014/main" id="{4BE4DFAE-7D3B-60B5-6D32-523D97913C62}"/>
              </a:ext>
            </a:extLst>
          </p:cNvPr>
          <p:cNvSpPr/>
          <p:nvPr/>
        </p:nvSpPr>
        <p:spPr>
          <a:xfrm>
            <a:off x="2792994" y="5202175"/>
            <a:ext cx="4309164" cy="873248"/>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7240" t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Inter Tight"/>
              <a:ea typeface="+mn-ea"/>
              <a:cs typeface="+mn-cs"/>
            </a:endParaRPr>
          </a:p>
        </p:txBody>
      </p:sp>
      <p:sp>
        <p:nvSpPr>
          <p:cNvPr id="2" name="Title 1">
            <a:extLst>
              <a:ext uri="{FF2B5EF4-FFF2-40B4-BE49-F238E27FC236}">
                <a16:creationId xmlns:a16="http://schemas.microsoft.com/office/drawing/2014/main" id="{6EAF65AC-AB71-C9E0-71A1-69B26E6C5AF0}"/>
              </a:ext>
            </a:extLst>
          </p:cNvPr>
          <p:cNvSpPr>
            <a:spLocks noGrp="1"/>
          </p:cNvSpPr>
          <p:nvPr>
            <p:ph type="title"/>
          </p:nvPr>
        </p:nvSpPr>
        <p:spPr>
          <a:xfrm>
            <a:off x="571499" y="864000"/>
            <a:ext cx="9214185" cy="457200"/>
          </a:xfrm>
        </p:spPr>
        <p:txBody>
          <a:bodyPr>
            <a:normAutofit fontScale="90000"/>
          </a:bodyPr>
          <a:lstStyle/>
          <a:p>
            <a:r>
              <a:rPr lang="en-US" dirty="0"/>
              <a:t>Operationalizing Market Opportunity</a:t>
            </a:r>
          </a:p>
        </p:txBody>
      </p:sp>
      <p:sp>
        <p:nvSpPr>
          <p:cNvPr id="5" name="Text Placeholder 4">
            <a:extLst>
              <a:ext uri="{FF2B5EF4-FFF2-40B4-BE49-F238E27FC236}">
                <a16:creationId xmlns:a16="http://schemas.microsoft.com/office/drawing/2014/main" id="{19C50855-EB3B-CC7B-71AD-FC7BE521BCBE}"/>
              </a:ext>
            </a:extLst>
          </p:cNvPr>
          <p:cNvSpPr>
            <a:spLocks noGrp="1"/>
          </p:cNvSpPr>
          <p:nvPr>
            <p:ph type="body" sz="quarter" idx="13"/>
          </p:nvPr>
        </p:nvSpPr>
        <p:spPr/>
        <p:txBody>
          <a:bodyPr>
            <a:normAutofit fontScale="77500" lnSpcReduction="20000"/>
          </a:bodyPr>
          <a:lstStyle/>
          <a:p>
            <a:r>
              <a:rPr lang="en-US"/>
              <a:t>Optimizing </a:t>
            </a:r>
            <a:r>
              <a:rPr lang="en-US" err="1"/>
              <a:t>MarTech</a:t>
            </a:r>
            <a:r>
              <a:rPr lang="en-US"/>
              <a:t> Stack</a:t>
            </a:r>
          </a:p>
        </p:txBody>
      </p:sp>
      <p:sp>
        <p:nvSpPr>
          <p:cNvPr id="20" name="Rectangle 19">
            <a:extLst>
              <a:ext uri="{FF2B5EF4-FFF2-40B4-BE49-F238E27FC236}">
                <a16:creationId xmlns:a16="http://schemas.microsoft.com/office/drawing/2014/main" id="{73E68682-9FCB-0476-426D-8E2BDF447491}"/>
              </a:ext>
            </a:extLst>
          </p:cNvPr>
          <p:cNvSpPr/>
          <p:nvPr/>
        </p:nvSpPr>
        <p:spPr>
          <a:xfrm>
            <a:off x="2792994" y="2098494"/>
            <a:ext cx="4309164" cy="842392"/>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Inter Tight"/>
                <a:ea typeface="+mn-ea"/>
                <a:cs typeface="+mn-cs"/>
              </a:rPr>
              <a:t>What should a GTM plan encompass to capitalize on the growing </a:t>
            </a:r>
            <a:br>
              <a:rPr kumimoji="0" lang="en-US" sz="1000" b="0" i="0" u="none" strike="noStrike" kern="1200" cap="none" spc="0" normalizeH="0" baseline="0" noProof="0" dirty="0">
                <a:ln>
                  <a:noFill/>
                </a:ln>
                <a:solidFill>
                  <a:srgbClr val="000000"/>
                </a:solidFill>
                <a:effectLst/>
                <a:uLnTx/>
                <a:uFillTx/>
                <a:latin typeface="Inter Tight"/>
                <a:ea typeface="+mn-ea"/>
                <a:cs typeface="+mn-cs"/>
              </a:rPr>
            </a:br>
            <a:r>
              <a:rPr kumimoji="0" lang="en-US" sz="1000" b="0" i="0" u="none" strike="noStrike" kern="1200" cap="none" spc="0" normalizeH="0" baseline="0" noProof="0" dirty="0">
                <a:ln>
                  <a:noFill/>
                </a:ln>
                <a:solidFill>
                  <a:srgbClr val="000000"/>
                </a:solidFill>
                <a:effectLst/>
                <a:uLnTx/>
                <a:uFillTx/>
                <a:latin typeface="Inter Tight"/>
                <a:ea typeface="+mn-ea"/>
                <a:cs typeface="+mn-cs"/>
              </a:rPr>
              <a:t>demand for Regulatory needs for Energy &amp; Utilities companies?</a:t>
            </a:r>
          </a:p>
        </p:txBody>
      </p:sp>
      <p:sp>
        <p:nvSpPr>
          <p:cNvPr id="25" name="Rectangle 24">
            <a:extLst>
              <a:ext uri="{FF2B5EF4-FFF2-40B4-BE49-F238E27FC236}">
                <a16:creationId xmlns:a16="http://schemas.microsoft.com/office/drawing/2014/main" id="{3F083A76-F158-B952-19D4-BED9489D288A}"/>
              </a:ext>
            </a:extLst>
          </p:cNvPr>
          <p:cNvSpPr/>
          <p:nvPr/>
        </p:nvSpPr>
        <p:spPr>
          <a:xfrm>
            <a:off x="2792994" y="2991364"/>
            <a:ext cx="4309164" cy="84239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Inter Tight"/>
                <a:ea typeface="+mn-ea"/>
                <a:cs typeface="+mn-cs"/>
              </a:rPr>
              <a:t>The firm needs to strategically grow its Regulatory practice. </a:t>
            </a:r>
          </a:p>
        </p:txBody>
      </p:sp>
      <p:graphicFrame>
        <p:nvGraphicFramePr>
          <p:cNvPr id="53" name="Table 52">
            <a:extLst>
              <a:ext uri="{FF2B5EF4-FFF2-40B4-BE49-F238E27FC236}">
                <a16:creationId xmlns:a16="http://schemas.microsoft.com/office/drawing/2014/main" id="{4E245219-9E9D-E3CD-0887-451361C8D195}"/>
              </a:ext>
            </a:extLst>
          </p:cNvPr>
          <p:cNvGraphicFramePr>
            <a:graphicFrameLocks noGrp="1"/>
          </p:cNvGraphicFramePr>
          <p:nvPr/>
        </p:nvGraphicFramePr>
        <p:xfrm>
          <a:off x="2792994" y="5239853"/>
          <a:ext cx="8830474" cy="797894"/>
        </p:xfrm>
        <a:graphic>
          <a:graphicData uri="http://schemas.openxmlformats.org/drawingml/2006/table">
            <a:tbl>
              <a:tblPr firstRow="1" bandRow="1">
                <a:tableStyleId>{2D5ABB26-0587-4C30-8999-92F81FD0307C}</a:tableStyleId>
              </a:tblPr>
              <a:tblGrid>
                <a:gridCol w="4324086">
                  <a:extLst>
                    <a:ext uri="{9D8B030D-6E8A-4147-A177-3AD203B41FA5}">
                      <a16:colId xmlns:a16="http://schemas.microsoft.com/office/drawing/2014/main" val="3479995445"/>
                    </a:ext>
                  </a:extLst>
                </a:gridCol>
                <a:gridCol w="208280">
                  <a:extLst>
                    <a:ext uri="{9D8B030D-6E8A-4147-A177-3AD203B41FA5}">
                      <a16:colId xmlns:a16="http://schemas.microsoft.com/office/drawing/2014/main" val="1187363857"/>
                    </a:ext>
                  </a:extLst>
                </a:gridCol>
                <a:gridCol w="2149054">
                  <a:extLst>
                    <a:ext uri="{9D8B030D-6E8A-4147-A177-3AD203B41FA5}">
                      <a16:colId xmlns:a16="http://schemas.microsoft.com/office/drawing/2014/main" val="347100972"/>
                    </a:ext>
                  </a:extLst>
                </a:gridCol>
                <a:gridCol w="2149054">
                  <a:extLst>
                    <a:ext uri="{9D8B030D-6E8A-4147-A177-3AD203B41FA5}">
                      <a16:colId xmlns:a16="http://schemas.microsoft.com/office/drawing/2014/main" val="2450744451"/>
                    </a:ext>
                  </a:extLst>
                </a:gridCol>
              </a:tblGrid>
              <a:tr h="458365">
                <a:tc>
                  <a:txBody>
                    <a:bodyPr/>
                    <a:lstStyle/>
                    <a:p>
                      <a:r>
                        <a:rPr lang="en-US" sz="1000">
                          <a:solidFill>
                            <a:schemeClr val="tx2"/>
                          </a:solidFill>
                        </a:rPr>
                        <a:t>If we are not providing Regulatory services to specific clients, who is? (Competitive Intelligence) </a:t>
                      </a:r>
                    </a:p>
                  </a:txBody>
                  <a:tcPr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a:solidFill>
                          <a:schemeClr val="tx2"/>
                        </a:solidFill>
                      </a:endParaRPr>
                    </a:p>
                  </a:txBody>
                  <a:tcPr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
                      </a:pPr>
                      <a:endParaRPr lang="en-US" sz="900">
                        <a:solidFill>
                          <a:schemeClr val="tx2"/>
                        </a:solidFill>
                      </a:endParaRPr>
                    </a:p>
                  </a:txBody>
                  <a:tcPr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
                      </a:pPr>
                      <a:r>
                        <a:rPr lang="en-US" sz="900" err="1">
                          <a:solidFill>
                            <a:schemeClr val="tx2"/>
                          </a:solidFill>
                        </a:rPr>
                        <a:t>LexMachina</a:t>
                      </a:r>
                      <a:r>
                        <a:rPr lang="en-US" sz="900">
                          <a:solidFill>
                            <a:schemeClr val="tx2"/>
                          </a:solidFill>
                        </a:rPr>
                        <a:t>, </a:t>
                      </a:r>
                      <a:r>
                        <a:rPr lang="en-US" sz="900" err="1">
                          <a:solidFill>
                            <a:schemeClr val="tx2"/>
                          </a:solidFill>
                        </a:rPr>
                        <a:t>DocketAlarm</a:t>
                      </a:r>
                      <a:r>
                        <a:rPr lang="en-US" sz="900">
                          <a:solidFill>
                            <a:schemeClr val="tx2"/>
                          </a:solidFill>
                        </a:rPr>
                        <a:t>, </a:t>
                      </a:r>
                      <a:r>
                        <a:rPr lang="en-US" sz="900" err="1">
                          <a:solidFill>
                            <a:schemeClr val="tx2"/>
                          </a:solidFill>
                        </a:rPr>
                        <a:t>PitchBook</a:t>
                      </a:r>
                      <a:r>
                        <a:rPr lang="en-US" sz="900">
                          <a:solidFill>
                            <a:schemeClr val="tx2"/>
                          </a:solidFill>
                        </a:rPr>
                        <a:t>, News/client Alerts, </a:t>
                      </a:r>
                      <a:r>
                        <a:rPr lang="en-US" sz="900" err="1">
                          <a:solidFill>
                            <a:schemeClr val="tx2"/>
                          </a:solidFill>
                        </a:rPr>
                        <a:t>statenet</a:t>
                      </a:r>
                      <a:r>
                        <a:rPr lang="en-US" sz="900">
                          <a:solidFill>
                            <a:schemeClr val="tx2"/>
                          </a:solidFill>
                        </a:rPr>
                        <a:t>, </a:t>
                      </a:r>
                      <a:r>
                        <a:rPr lang="en-US" sz="900" err="1">
                          <a:solidFill>
                            <a:schemeClr val="tx2"/>
                          </a:solidFill>
                        </a:rPr>
                        <a:t>Intelligize</a:t>
                      </a:r>
                      <a:r>
                        <a:rPr lang="en-US" sz="900">
                          <a:solidFill>
                            <a:schemeClr val="tx2"/>
                          </a:solidFill>
                        </a:rPr>
                        <a:t>, Westlaw, Lexis</a:t>
                      </a:r>
                      <a:endParaRPr lang="en-US" sz="900">
                        <a:solidFill>
                          <a:schemeClr val="tx2"/>
                        </a:solidFill>
                        <a:highlight>
                          <a:srgbClr val="FFFF00"/>
                        </a:highlight>
                      </a:endParaRPr>
                    </a:p>
                  </a:txBody>
                  <a:tcPr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9110693"/>
                  </a:ext>
                </a:extLst>
              </a:tr>
              <a:tr h="339529">
                <a:tc>
                  <a:txBody>
                    <a:bodyPr/>
                    <a:lstStyle/>
                    <a:p>
                      <a:r>
                        <a:rPr lang="en-US" sz="1000">
                          <a:solidFill>
                            <a:schemeClr val="tx2"/>
                          </a:solidFill>
                        </a:rPr>
                        <a:t>Which clients have active matters with those clients and who’s the relationship partners? </a:t>
                      </a:r>
                    </a:p>
                  </a:txBody>
                  <a:tcPr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a:solidFill>
                          <a:schemeClr val="tx2"/>
                        </a:solidFill>
                      </a:endParaRPr>
                    </a:p>
                  </a:txBody>
                  <a:tcPr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
                      </a:pPr>
                      <a:r>
                        <a:rPr lang="en-US" sz="900">
                          <a:solidFill>
                            <a:schemeClr val="tx2"/>
                          </a:solidFill>
                        </a:rPr>
                        <a:t>Experience</a:t>
                      </a:r>
                    </a:p>
                    <a:p>
                      <a:pPr marL="171450" indent="-171450">
                        <a:buFont typeface="Wingdings" panose="05000000000000000000" pitchFamily="2" charset="2"/>
                        <a:buChar char="§"/>
                      </a:pPr>
                      <a:r>
                        <a:rPr lang="en-US" sz="900">
                          <a:solidFill>
                            <a:schemeClr val="tx2"/>
                          </a:solidFill>
                        </a:rPr>
                        <a:t>Finance System </a:t>
                      </a:r>
                    </a:p>
                  </a:txBody>
                  <a:tcPr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
                      </a:pPr>
                      <a:endParaRPr lang="en-US" sz="900">
                        <a:solidFill>
                          <a:schemeClr val="tx2"/>
                        </a:solidFill>
                      </a:endParaRPr>
                    </a:p>
                  </a:txBody>
                  <a:tcPr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361350"/>
                  </a:ext>
                </a:extLst>
              </a:tr>
            </a:tbl>
          </a:graphicData>
        </a:graphic>
      </p:graphicFrame>
      <p:grpSp>
        <p:nvGrpSpPr>
          <p:cNvPr id="79" name="Group 78">
            <a:extLst>
              <a:ext uri="{FF2B5EF4-FFF2-40B4-BE49-F238E27FC236}">
                <a16:creationId xmlns:a16="http://schemas.microsoft.com/office/drawing/2014/main" id="{09423BE7-0586-89D4-88FC-81A1C36084FC}"/>
              </a:ext>
            </a:extLst>
          </p:cNvPr>
          <p:cNvGrpSpPr/>
          <p:nvPr/>
        </p:nvGrpSpPr>
        <p:grpSpPr>
          <a:xfrm>
            <a:off x="2933700" y="4396740"/>
            <a:ext cx="8548798" cy="311718"/>
            <a:chOff x="2933700" y="4396740"/>
            <a:chExt cx="8548798" cy="311718"/>
          </a:xfrm>
        </p:grpSpPr>
        <p:cxnSp>
          <p:nvCxnSpPr>
            <p:cNvPr id="68" name="Straight Connector 67">
              <a:extLst>
                <a:ext uri="{FF2B5EF4-FFF2-40B4-BE49-F238E27FC236}">
                  <a16:creationId xmlns:a16="http://schemas.microsoft.com/office/drawing/2014/main" id="{031D16F5-354F-2CB3-031B-FD9B189226E8}"/>
                </a:ext>
              </a:extLst>
            </p:cNvPr>
            <p:cNvCxnSpPr/>
            <p:nvPr/>
          </p:nvCxnSpPr>
          <p:spPr>
            <a:xfrm>
              <a:off x="2933700" y="4396740"/>
              <a:ext cx="4069080"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DFF6CE0-CA45-00A4-40AB-CD2B62A2BE88}"/>
                </a:ext>
              </a:extLst>
            </p:cNvPr>
            <p:cNvCxnSpPr/>
            <p:nvPr/>
          </p:nvCxnSpPr>
          <p:spPr>
            <a:xfrm>
              <a:off x="2933700" y="4708458"/>
              <a:ext cx="4069080"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CBC0E8C4-B293-C470-9AAA-70FFC9A89E89}"/>
                </a:ext>
              </a:extLst>
            </p:cNvPr>
            <p:cNvGrpSpPr/>
            <p:nvPr/>
          </p:nvGrpSpPr>
          <p:grpSpPr>
            <a:xfrm>
              <a:off x="7421880" y="4396740"/>
              <a:ext cx="4060618" cy="311718"/>
              <a:chOff x="7341869" y="4396740"/>
              <a:chExt cx="4220639" cy="311718"/>
            </a:xfrm>
          </p:grpSpPr>
          <p:cxnSp>
            <p:nvCxnSpPr>
              <p:cNvPr id="69" name="Straight Connector 68">
                <a:extLst>
                  <a:ext uri="{FF2B5EF4-FFF2-40B4-BE49-F238E27FC236}">
                    <a16:creationId xmlns:a16="http://schemas.microsoft.com/office/drawing/2014/main" id="{27B272AD-309E-14E9-84DB-BD7A781BF8AA}"/>
                  </a:ext>
                </a:extLst>
              </p:cNvPr>
              <p:cNvCxnSpPr>
                <a:cxnSpLocks/>
              </p:cNvCxnSpPr>
              <p:nvPr/>
            </p:nvCxnSpPr>
            <p:spPr>
              <a:xfrm>
                <a:off x="7341869" y="4396740"/>
                <a:ext cx="2068831"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2997240-DA26-423F-B142-6AD1AB309352}"/>
                  </a:ext>
                </a:extLst>
              </p:cNvPr>
              <p:cNvCxnSpPr>
                <a:cxnSpLocks/>
              </p:cNvCxnSpPr>
              <p:nvPr/>
            </p:nvCxnSpPr>
            <p:spPr>
              <a:xfrm>
                <a:off x="9493677" y="4396740"/>
                <a:ext cx="2068831"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18ECF79-E386-B0C1-E4D5-1F5A24F51456}"/>
                  </a:ext>
                </a:extLst>
              </p:cNvPr>
              <p:cNvCxnSpPr>
                <a:cxnSpLocks/>
              </p:cNvCxnSpPr>
              <p:nvPr/>
            </p:nvCxnSpPr>
            <p:spPr>
              <a:xfrm>
                <a:off x="7341869" y="4708458"/>
                <a:ext cx="2068831"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84E738E-FC74-2825-CFB8-2092EEB9E1E4}"/>
                  </a:ext>
                </a:extLst>
              </p:cNvPr>
              <p:cNvCxnSpPr>
                <a:cxnSpLocks/>
              </p:cNvCxnSpPr>
              <p:nvPr/>
            </p:nvCxnSpPr>
            <p:spPr>
              <a:xfrm>
                <a:off x="9493677" y="4708458"/>
                <a:ext cx="2068831"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80" name="Group 79">
            <a:extLst>
              <a:ext uri="{FF2B5EF4-FFF2-40B4-BE49-F238E27FC236}">
                <a16:creationId xmlns:a16="http://schemas.microsoft.com/office/drawing/2014/main" id="{143CF1C9-480A-F3FD-F01A-564B4B460687}"/>
              </a:ext>
            </a:extLst>
          </p:cNvPr>
          <p:cNvGrpSpPr/>
          <p:nvPr/>
        </p:nvGrpSpPr>
        <p:grpSpPr>
          <a:xfrm>
            <a:off x="2933700" y="5695860"/>
            <a:ext cx="8548798" cy="0"/>
            <a:chOff x="2933700" y="4708458"/>
            <a:chExt cx="8548798" cy="0"/>
          </a:xfrm>
        </p:grpSpPr>
        <p:cxnSp>
          <p:nvCxnSpPr>
            <p:cNvPr id="82" name="Straight Connector 81">
              <a:extLst>
                <a:ext uri="{FF2B5EF4-FFF2-40B4-BE49-F238E27FC236}">
                  <a16:creationId xmlns:a16="http://schemas.microsoft.com/office/drawing/2014/main" id="{D84CF7FB-CB3F-DF41-750B-AE4FBCEECD8F}"/>
                </a:ext>
              </a:extLst>
            </p:cNvPr>
            <p:cNvCxnSpPr/>
            <p:nvPr/>
          </p:nvCxnSpPr>
          <p:spPr>
            <a:xfrm>
              <a:off x="2933700" y="4708458"/>
              <a:ext cx="406908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id="{EEB18294-2017-89CA-1624-5BB719D4F569}"/>
                </a:ext>
              </a:extLst>
            </p:cNvPr>
            <p:cNvGrpSpPr/>
            <p:nvPr/>
          </p:nvGrpSpPr>
          <p:grpSpPr>
            <a:xfrm>
              <a:off x="7421880" y="4708458"/>
              <a:ext cx="4060618" cy="0"/>
              <a:chOff x="7341869" y="4708458"/>
              <a:chExt cx="4220639" cy="0"/>
            </a:xfrm>
          </p:grpSpPr>
          <p:cxnSp>
            <p:nvCxnSpPr>
              <p:cNvPr id="86" name="Straight Connector 85">
                <a:extLst>
                  <a:ext uri="{FF2B5EF4-FFF2-40B4-BE49-F238E27FC236}">
                    <a16:creationId xmlns:a16="http://schemas.microsoft.com/office/drawing/2014/main" id="{2F0652B8-87D4-65F1-360E-61B2E7F7589D}"/>
                  </a:ext>
                </a:extLst>
              </p:cNvPr>
              <p:cNvCxnSpPr>
                <a:cxnSpLocks/>
              </p:cNvCxnSpPr>
              <p:nvPr/>
            </p:nvCxnSpPr>
            <p:spPr>
              <a:xfrm>
                <a:off x="7341869" y="4708458"/>
                <a:ext cx="2068831"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A0CB0FC-9CD0-7CAD-FE45-1F0FA30B799B}"/>
                  </a:ext>
                </a:extLst>
              </p:cNvPr>
              <p:cNvCxnSpPr>
                <a:cxnSpLocks/>
              </p:cNvCxnSpPr>
              <p:nvPr/>
            </p:nvCxnSpPr>
            <p:spPr>
              <a:xfrm>
                <a:off x="9493677" y="4708458"/>
                <a:ext cx="2068831"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88" name="Rectangle: Rounded Corners 87">
            <a:extLst>
              <a:ext uri="{FF2B5EF4-FFF2-40B4-BE49-F238E27FC236}">
                <a16:creationId xmlns:a16="http://schemas.microsoft.com/office/drawing/2014/main" id="{0ABF5026-19B9-F49A-A3B6-0330E757FCA0}"/>
              </a:ext>
            </a:extLst>
          </p:cNvPr>
          <p:cNvSpPr/>
          <p:nvPr/>
        </p:nvSpPr>
        <p:spPr>
          <a:xfrm>
            <a:off x="7421880" y="3991368"/>
            <a:ext cx="1990393" cy="222916"/>
          </a:xfrm>
          <a:prstGeom prst="roundRect">
            <a:avLst>
              <a:gd name="adj" fmla="val 50000"/>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r Tight"/>
              <a:ea typeface="+mn-ea"/>
              <a:cs typeface="+mn-cs"/>
            </a:endParaRPr>
          </a:p>
        </p:txBody>
      </p:sp>
      <p:sp>
        <p:nvSpPr>
          <p:cNvPr id="89" name="Rectangle: Rounded Corners 88">
            <a:extLst>
              <a:ext uri="{FF2B5EF4-FFF2-40B4-BE49-F238E27FC236}">
                <a16:creationId xmlns:a16="http://schemas.microsoft.com/office/drawing/2014/main" id="{C510B630-CFA6-096C-7D57-3F384773B0E8}"/>
              </a:ext>
            </a:extLst>
          </p:cNvPr>
          <p:cNvSpPr/>
          <p:nvPr/>
        </p:nvSpPr>
        <p:spPr>
          <a:xfrm>
            <a:off x="9492105" y="3991368"/>
            <a:ext cx="1990393" cy="222916"/>
          </a:xfrm>
          <a:prstGeom prst="roundRect">
            <a:avLst>
              <a:gd name="adj" fmla="val 50000"/>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r Tight"/>
              <a:ea typeface="+mn-ea"/>
              <a:cs typeface="+mn-cs"/>
            </a:endParaRPr>
          </a:p>
        </p:txBody>
      </p:sp>
      <p:graphicFrame>
        <p:nvGraphicFramePr>
          <p:cNvPr id="42" name="Table 41">
            <a:extLst>
              <a:ext uri="{FF2B5EF4-FFF2-40B4-BE49-F238E27FC236}">
                <a16:creationId xmlns:a16="http://schemas.microsoft.com/office/drawing/2014/main" id="{0CBE9371-9DCE-49A8-CADA-8DB0745DA42B}"/>
              </a:ext>
            </a:extLst>
          </p:cNvPr>
          <p:cNvGraphicFramePr>
            <a:graphicFrameLocks noGrp="1"/>
          </p:cNvGraphicFramePr>
          <p:nvPr/>
        </p:nvGraphicFramePr>
        <p:xfrm>
          <a:off x="2792994" y="3991368"/>
          <a:ext cx="8830474" cy="1028353"/>
        </p:xfrm>
        <a:graphic>
          <a:graphicData uri="http://schemas.openxmlformats.org/drawingml/2006/table">
            <a:tbl>
              <a:tblPr firstRow="1" bandRow="1">
                <a:tableStyleId>{2D5ABB26-0587-4C30-8999-92F81FD0307C}</a:tableStyleId>
              </a:tblPr>
              <a:tblGrid>
                <a:gridCol w="4324086">
                  <a:extLst>
                    <a:ext uri="{9D8B030D-6E8A-4147-A177-3AD203B41FA5}">
                      <a16:colId xmlns:a16="http://schemas.microsoft.com/office/drawing/2014/main" val="3479995445"/>
                    </a:ext>
                  </a:extLst>
                </a:gridCol>
                <a:gridCol w="208280">
                  <a:extLst>
                    <a:ext uri="{9D8B030D-6E8A-4147-A177-3AD203B41FA5}">
                      <a16:colId xmlns:a16="http://schemas.microsoft.com/office/drawing/2014/main" val="1187363857"/>
                    </a:ext>
                  </a:extLst>
                </a:gridCol>
                <a:gridCol w="2149054">
                  <a:extLst>
                    <a:ext uri="{9D8B030D-6E8A-4147-A177-3AD203B41FA5}">
                      <a16:colId xmlns:a16="http://schemas.microsoft.com/office/drawing/2014/main" val="347100972"/>
                    </a:ext>
                  </a:extLst>
                </a:gridCol>
                <a:gridCol w="2149054">
                  <a:extLst>
                    <a:ext uri="{9D8B030D-6E8A-4147-A177-3AD203B41FA5}">
                      <a16:colId xmlns:a16="http://schemas.microsoft.com/office/drawing/2014/main" val="2450744451"/>
                    </a:ext>
                  </a:extLst>
                </a:gridCol>
              </a:tblGrid>
              <a:tr h="247436">
                <a:tc>
                  <a:txBody>
                    <a:bodyPr/>
                    <a:lstStyle/>
                    <a:p>
                      <a:endParaRPr lang="en-US" sz="1000">
                        <a:solidFill>
                          <a:schemeClr val="tx2"/>
                        </a:solidFill>
                      </a:endParaRPr>
                    </a:p>
                  </a:txBody>
                  <a:tcPr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a:solidFill>
                          <a:schemeClr val="tx2"/>
                        </a:solidFill>
                      </a:endParaRPr>
                    </a:p>
                  </a:txBody>
                  <a:tcPr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1" u="sng">
                          <a:solidFill>
                            <a:schemeClr val="tx2"/>
                          </a:solidFill>
                        </a:rPr>
                        <a:t>Firm Data</a:t>
                      </a:r>
                    </a:p>
                  </a:txBody>
                  <a:tcPr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1" u="sng">
                          <a:solidFill>
                            <a:schemeClr val="tx2"/>
                          </a:solidFill>
                        </a:rPr>
                        <a:t>Third-Party Sources</a:t>
                      </a:r>
                    </a:p>
                  </a:txBody>
                  <a:tcPr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8858773"/>
                  </a:ext>
                </a:extLst>
              </a:tr>
              <a:tr h="169765">
                <a:tc>
                  <a:txBody>
                    <a:bodyPr/>
                    <a:lstStyle/>
                    <a:p>
                      <a:r>
                        <a:rPr lang="en-US" sz="1000">
                          <a:solidFill>
                            <a:schemeClr val="tx2"/>
                          </a:solidFill>
                        </a:rPr>
                        <a:t>What is our specific expertise in that landscape?</a:t>
                      </a:r>
                    </a:p>
                  </a:txBody>
                  <a:tcPr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a:solidFill>
                          <a:schemeClr val="tx2"/>
                        </a:solidFill>
                      </a:endParaRPr>
                    </a:p>
                  </a:txBody>
                  <a:tcPr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
                      </a:pPr>
                      <a:r>
                        <a:rPr lang="en-US" sz="900">
                          <a:solidFill>
                            <a:schemeClr val="tx2"/>
                          </a:solidFill>
                        </a:rPr>
                        <a:t>Experience</a:t>
                      </a:r>
                    </a:p>
                  </a:txBody>
                  <a:tcPr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a:solidFill>
                          <a:schemeClr val="tx2"/>
                        </a:solidFill>
                      </a:endParaRPr>
                    </a:p>
                  </a:txBody>
                  <a:tcPr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7065882"/>
                  </a:ext>
                </a:extLst>
              </a:tr>
              <a:tr h="3055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2"/>
                          </a:solidFill>
                        </a:rPr>
                        <a:t>Which clients does the Firm currently have in the Energy &amp; Utilities industry?</a:t>
                      </a:r>
                    </a:p>
                  </a:txBody>
                  <a:tcPr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a:solidFill>
                          <a:schemeClr val="tx2"/>
                        </a:solidFill>
                      </a:endParaRPr>
                    </a:p>
                  </a:txBody>
                  <a:tcPr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
                      </a:pPr>
                      <a:r>
                        <a:rPr lang="en-US" sz="900">
                          <a:solidFill>
                            <a:schemeClr val="tx2"/>
                          </a:solidFill>
                        </a:rPr>
                        <a:t>CRM (clients &amp; prospects)</a:t>
                      </a:r>
                    </a:p>
                    <a:p>
                      <a:pPr marL="171450" indent="-171450">
                        <a:buFont typeface="Wingdings" panose="05000000000000000000" pitchFamily="2" charset="2"/>
                        <a:buChar char="§"/>
                      </a:pPr>
                      <a:r>
                        <a:rPr lang="en-US" sz="900">
                          <a:solidFill>
                            <a:schemeClr val="tx2"/>
                          </a:solidFill>
                        </a:rPr>
                        <a:t>Finance System </a:t>
                      </a:r>
                    </a:p>
                  </a:txBody>
                  <a:tcPr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
                      </a:pPr>
                      <a:r>
                        <a:rPr lang="en-US" sz="900">
                          <a:solidFill>
                            <a:schemeClr val="tx2"/>
                          </a:solidFill>
                        </a:rPr>
                        <a:t>N/A</a:t>
                      </a:r>
                    </a:p>
                  </a:txBody>
                  <a:tcPr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4559153"/>
                  </a:ext>
                </a:extLst>
              </a:tr>
              <a:tr h="305576">
                <a:tc>
                  <a:txBody>
                    <a:bodyPr/>
                    <a:lstStyle/>
                    <a:p>
                      <a:r>
                        <a:rPr lang="en-US" sz="1000">
                          <a:solidFill>
                            <a:schemeClr val="tx2"/>
                          </a:solidFill>
                        </a:rPr>
                        <a:t>What services are we currently providing those clients? </a:t>
                      </a:r>
                    </a:p>
                  </a:txBody>
                  <a:tcPr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a:solidFill>
                          <a:schemeClr val="tx2"/>
                        </a:solidFill>
                      </a:endParaRPr>
                    </a:p>
                  </a:txBody>
                  <a:tcPr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
                      </a:pPr>
                      <a:r>
                        <a:rPr lang="en-US" sz="900">
                          <a:solidFill>
                            <a:schemeClr val="tx2"/>
                          </a:solidFill>
                        </a:rPr>
                        <a:t>Experience</a:t>
                      </a:r>
                    </a:p>
                    <a:p>
                      <a:pPr marL="171450" indent="-171450">
                        <a:buFont typeface="Wingdings" panose="05000000000000000000" pitchFamily="2" charset="2"/>
                        <a:buChar char="§"/>
                      </a:pPr>
                      <a:r>
                        <a:rPr lang="en-US" sz="900">
                          <a:solidFill>
                            <a:schemeClr val="tx2"/>
                          </a:solidFill>
                        </a:rPr>
                        <a:t>Finance System </a:t>
                      </a:r>
                    </a:p>
                  </a:txBody>
                  <a:tcPr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solidFill>
                          <a:schemeClr val="tx2"/>
                        </a:solidFill>
                      </a:endParaRPr>
                    </a:p>
                  </a:txBody>
                  <a:tcPr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1573951"/>
                  </a:ext>
                </a:extLst>
              </a:tr>
            </a:tbl>
          </a:graphicData>
        </a:graphic>
      </p:graphicFrame>
      <p:grpSp>
        <p:nvGrpSpPr>
          <p:cNvPr id="159" name="Group 158">
            <a:extLst>
              <a:ext uri="{FF2B5EF4-FFF2-40B4-BE49-F238E27FC236}">
                <a16:creationId xmlns:a16="http://schemas.microsoft.com/office/drawing/2014/main" id="{ACA737D0-D5D8-EA87-326B-26B77A0DD6F3}"/>
              </a:ext>
            </a:extLst>
          </p:cNvPr>
          <p:cNvGrpSpPr/>
          <p:nvPr/>
        </p:nvGrpSpPr>
        <p:grpSpPr>
          <a:xfrm>
            <a:off x="2792994" y="1432333"/>
            <a:ext cx="4309164" cy="605200"/>
            <a:chOff x="2792994" y="1432333"/>
            <a:chExt cx="4309164" cy="605200"/>
          </a:xfrm>
        </p:grpSpPr>
        <p:sp>
          <p:nvSpPr>
            <p:cNvPr id="12" name="Rectangle 11">
              <a:extLst>
                <a:ext uri="{FF2B5EF4-FFF2-40B4-BE49-F238E27FC236}">
                  <a16:creationId xmlns:a16="http://schemas.microsoft.com/office/drawing/2014/main" id="{025B70D7-E33C-27C3-DF85-3AC50D1D8F24}"/>
                </a:ext>
              </a:extLst>
            </p:cNvPr>
            <p:cNvSpPr/>
            <p:nvPr/>
          </p:nvSpPr>
          <p:spPr>
            <a:xfrm>
              <a:off x="2792994" y="1524000"/>
              <a:ext cx="4309164" cy="51353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6400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Inter Tight"/>
                  <a:ea typeface="+mn-ea"/>
                  <a:cs typeface="+mn-cs"/>
                </a:rPr>
                <a:t>Considerations</a:t>
              </a:r>
            </a:p>
          </p:txBody>
        </p:sp>
        <p:sp>
          <p:nvSpPr>
            <p:cNvPr id="91" name="Rectangle: Top Corners Rounded 90">
              <a:extLst>
                <a:ext uri="{FF2B5EF4-FFF2-40B4-BE49-F238E27FC236}">
                  <a16:creationId xmlns:a16="http://schemas.microsoft.com/office/drawing/2014/main" id="{D9A17644-C24E-0B6B-81D2-1027AC495AB4}"/>
                </a:ext>
              </a:extLst>
            </p:cNvPr>
            <p:cNvSpPr/>
            <p:nvPr/>
          </p:nvSpPr>
          <p:spPr>
            <a:xfrm>
              <a:off x="2891790" y="1432333"/>
              <a:ext cx="421005" cy="582113"/>
            </a:xfrm>
            <a:prstGeom prst="round2SameRect">
              <a:avLst>
                <a:gd name="adj1" fmla="val 0"/>
                <a:gd name="adj2" fmla="val 50000"/>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Inter Tight"/>
                <a:ea typeface="+mn-ea"/>
                <a:cs typeface="+mn-cs"/>
              </a:endParaRPr>
            </a:p>
          </p:txBody>
        </p:sp>
        <p:sp>
          <p:nvSpPr>
            <p:cNvPr id="92" name="Right Triangle 91">
              <a:extLst>
                <a:ext uri="{FF2B5EF4-FFF2-40B4-BE49-F238E27FC236}">
                  <a16:creationId xmlns:a16="http://schemas.microsoft.com/office/drawing/2014/main" id="{B99EB376-60A0-CFF7-0BAF-D1F10BF3A366}"/>
                </a:ext>
              </a:extLst>
            </p:cNvPr>
            <p:cNvSpPr/>
            <p:nvPr/>
          </p:nvSpPr>
          <p:spPr>
            <a:xfrm>
              <a:off x="3312795" y="1432333"/>
              <a:ext cx="66297" cy="91667"/>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Inter Tight"/>
                <a:ea typeface="+mn-ea"/>
                <a:cs typeface="+mn-cs"/>
              </a:endParaRPr>
            </a:p>
          </p:txBody>
        </p:sp>
        <p:grpSp>
          <p:nvGrpSpPr>
            <p:cNvPr id="143" name="Graphic 9">
              <a:extLst>
                <a:ext uri="{FF2B5EF4-FFF2-40B4-BE49-F238E27FC236}">
                  <a16:creationId xmlns:a16="http://schemas.microsoft.com/office/drawing/2014/main" id="{D61256D7-4FB7-E7DE-E8C1-D233A3747357}"/>
                </a:ext>
              </a:extLst>
            </p:cNvPr>
            <p:cNvGrpSpPr/>
            <p:nvPr/>
          </p:nvGrpSpPr>
          <p:grpSpPr>
            <a:xfrm>
              <a:off x="2974676" y="1612419"/>
              <a:ext cx="255232" cy="221940"/>
              <a:chOff x="8738129" y="3726618"/>
              <a:chExt cx="274713" cy="238880"/>
            </a:xfrm>
            <a:noFill/>
          </p:grpSpPr>
          <p:sp>
            <p:nvSpPr>
              <p:cNvPr id="144" name="Graphic 9">
                <a:extLst>
                  <a:ext uri="{FF2B5EF4-FFF2-40B4-BE49-F238E27FC236}">
                    <a16:creationId xmlns:a16="http://schemas.microsoft.com/office/drawing/2014/main" id="{5EFB0D54-5814-A3A1-5528-8620AAD0401B}"/>
                  </a:ext>
                </a:extLst>
              </p:cNvPr>
              <p:cNvSpPr/>
              <p:nvPr/>
            </p:nvSpPr>
            <p:spPr>
              <a:xfrm>
                <a:off x="8751315" y="3762450"/>
                <a:ext cx="160043" cy="203048"/>
              </a:xfrm>
              <a:custGeom>
                <a:avLst/>
                <a:gdLst>
                  <a:gd name="connsiteX0" fmla="*/ 58478 w 160043"/>
                  <a:gd name="connsiteY0" fmla="*/ 17677 h 203048"/>
                  <a:gd name="connsiteX1" fmla="*/ 76394 w 160043"/>
                  <a:gd name="connsiteY1" fmla="*/ 0 h 203048"/>
                  <a:gd name="connsiteX2" fmla="*/ 94310 w 160043"/>
                  <a:gd name="connsiteY2" fmla="*/ 17916 h 203048"/>
                  <a:gd name="connsiteX3" fmla="*/ 94310 w 160043"/>
                  <a:gd name="connsiteY3" fmla="*/ 89580 h 203048"/>
                  <a:gd name="connsiteX4" fmla="*/ 147342 w 160043"/>
                  <a:gd name="connsiteY4" fmla="*/ 107496 h 203048"/>
                  <a:gd name="connsiteX5" fmla="*/ 159047 w 160043"/>
                  <a:gd name="connsiteY5" fmla="*/ 137357 h 203048"/>
                  <a:gd name="connsiteX6" fmla="*/ 146864 w 160043"/>
                  <a:gd name="connsiteY6" fmla="*/ 203049 h 203048"/>
                  <a:gd name="connsiteX7" fmla="*/ 51550 w 160043"/>
                  <a:gd name="connsiteY7" fmla="*/ 203049 h 203048"/>
                  <a:gd name="connsiteX8" fmla="*/ 3535 w 160043"/>
                  <a:gd name="connsiteY8" fmla="*/ 131385 h 203048"/>
                  <a:gd name="connsiteX9" fmla="*/ 9866 w 160043"/>
                  <a:gd name="connsiteY9" fmla="*/ 107496 h 203048"/>
                  <a:gd name="connsiteX10" fmla="*/ 58478 w 160043"/>
                  <a:gd name="connsiteY10" fmla="*/ 149301 h 203048"/>
                  <a:gd name="connsiteX11" fmla="*/ 58478 w 160043"/>
                  <a:gd name="connsiteY11" fmla="*/ 17677 h 20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43" h="203048">
                    <a:moveTo>
                      <a:pt x="58478" y="17677"/>
                    </a:moveTo>
                    <a:cubicBezTo>
                      <a:pt x="58478" y="7883"/>
                      <a:pt x="66600" y="0"/>
                      <a:pt x="76394" y="0"/>
                    </a:cubicBezTo>
                    <a:cubicBezTo>
                      <a:pt x="86308" y="0"/>
                      <a:pt x="94310" y="8002"/>
                      <a:pt x="94310" y="17916"/>
                    </a:cubicBezTo>
                    <a:lnTo>
                      <a:pt x="94310" y="89580"/>
                    </a:lnTo>
                    <a:lnTo>
                      <a:pt x="147342" y="107496"/>
                    </a:lnTo>
                    <a:cubicBezTo>
                      <a:pt x="159166" y="111319"/>
                      <a:pt x="161794" y="125293"/>
                      <a:pt x="159047" y="137357"/>
                    </a:cubicBezTo>
                    <a:lnTo>
                      <a:pt x="146864" y="203049"/>
                    </a:lnTo>
                    <a:lnTo>
                      <a:pt x="51550" y="203049"/>
                    </a:lnTo>
                    <a:lnTo>
                      <a:pt x="3535" y="131385"/>
                    </a:lnTo>
                    <a:cubicBezTo>
                      <a:pt x="-1839" y="123143"/>
                      <a:pt x="-2078" y="107496"/>
                      <a:pt x="9866" y="107496"/>
                    </a:cubicBezTo>
                    <a:cubicBezTo>
                      <a:pt x="21810" y="107496"/>
                      <a:pt x="34590" y="112513"/>
                      <a:pt x="58478" y="149301"/>
                    </a:cubicBezTo>
                    <a:lnTo>
                      <a:pt x="58478" y="17677"/>
                    </a:lnTo>
                    <a:close/>
                  </a:path>
                </a:pathLst>
              </a:custGeom>
              <a:noFill/>
              <a:ln w="11927"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45" name="Graphic 9">
                <a:extLst>
                  <a:ext uri="{FF2B5EF4-FFF2-40B4-BE49-F238E27FC236}">
                    <a16:creationId xmlns:a16="http://schemas.microsoft.com/office/drawing/2014/main" id="{4BD34663-F1ED-2E64-91EE-310270F78B04}"/>
                  </a:ext>
                </a:extLst>
              </p:cNvPr>
              <p:cNvSpPr/>
              <p:nvPr/>
            </p:nvSpPr>
            <p:spPr>
              <a:xfrm>
                <a:off x="8738129" y="3726618"/>
                <a:ext cx="274713" cy="107496"/>
              </a:xfrm>
              <a:custGeom>
                <a:avLst/>
                <a:gdLst>
                  <a:gd name="connsiteX0" fmla="*/ 71664 w 274713"/>
                  <a:gd name="connsiteY0" fmla="*/ 107496 h 107496"/>
                  <a:gd name="connsiteX1" fmla="*/ 0 w 274713"/>
                  <a:gd name="connsiteY1" fmla="*/ 107496 h 107496"/>
                  <a:gd name="connsiteX2" fmla="*/ 0 w 274713"/>
                  <a:gd name="connsiteY2" fmla="*/ 0 h 107496"/>
                  <a:gd name="connsiteX3" fmla="*/ 274713 w 274713"/>
                  <a:gd name="connsiteY3" fmla="*/ 0 h 107496"/>
                  <a:gd name="connsiteX4" fmla="*/ 274713 w 274713"/>
                  <a:gd name="connsiteY4" fmla="*/ 107496 h 107496"/>
                  <a:gd name="connsiteX5" fmla="*/ 107496 w 274713"/>
                  <a:gd name="connsiteY5" fmla="*/ 107496 h 10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713" h="107496">
                    <a:moveTo>
                      <a:pt x="71664" y="107496"/>
                    </a:moveTo>
                    <a:lnTo>
                      <a:pt x="0" y="107496"/>
                    </a:lnTo>
                    <a:lnTo>
                      <a:pt x="0" y="0"/>
                    </a:lnTo>
                    <a:lnTo>
                      <a:pt x="274713" y="0"/>
                    </a:lnTo>
                    <a:lnTo>
                      <a:pt x="274713" y="107496"/>
                    </a:lnTo>
                    <a:lnTo>
                      <a:pt x="107496" y="107496"/>
                    </a:lnTo>
                  </a:path>
                </a:pathLst>
              </a:custGeom>
              <a:noFill/>
              <a:ln w="11927"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46" name="Graphic 9">
                <a:extLst>
                  <a:ext uri="{FF2B5EF4-FFF2-40B4-BE49-F238E27FC236}">
                    <a16:creationId xmlns:a16="http://schemas.microsoft.com/office/drawing/2014/main" id="{42553064-7B2B-2FE9-E4A1-43213CB79C1A}"/>
                  </a:ext>
                </a:extLst>
              </p:cNvPr>
              <p:cNvSpPr/>
              <p:nvPr/>
            </p:nvSpPr>
            <p:spPr>
              <a:xfrm>
                <a:off x="8911317" y="3756478"/>
                <a:ext cx="71664" cy="47776"/>
              </a:xfrm>
              <a:custGeom>
                <a:avLst/>
                <a:gdLst>
                  <a:gd name="connsiteX0" fmla="*/ 71664 w 71664"/>
                  <a:gd name="connsiteY0" fmla="*/ 0 h 47776"/>
                  <a:gd name="connsiteX1" fmla="*/ 23888 w 71664"/>
                  <a:gd name="connsiteY1" fmla="*/ 47776 h 47776"/>
                  <a:gd name="connsiteX2" fmla="*/ 0 w 71664"/>
                  <a:gd name="connsiteY2" fmla="*/ 23888 h 47776"/>
                </a:gdLst>
                <a:ahLst/>
                <a:cxnLst>
                  <a:cxn ang="0">
                    <a:pos x="connsiteX0" y="connsiteY0"/>
                  </a:cxn>
                  <a:cxn ang="0">
                    <a:pos x="connsiteX1" y="connsiteY1"/>
                  </a:cxn>
                  <a:cxn ang="0">
                    <a:pos x="connsiteX2" y="connsiteY2"/>
                  </a:cxn>
                </a:cxnLst>
                <a:rect l="l" t="t" r="r" b="b"/>
                <a:pathLst>
                  <a:path w="71664" h="47776">
                    <a:moveTo>
                      <a:pt x="71664" y="0"/>
                    </a:moveTo>
                    <a:lnTo>
                      <a:pt x="23888" y="47776"/>
                    </a:lnTo>
                    <a:lnTo>
                      <a:pt x="0" y="23888"/>
                    </a:lnTo>
                  </a:path>
                </a:pathLst>
              </a:custGeom>
              <a:noFill/>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grpSp>
      <p:grpSp>
        <p:nvGrpSpPr>
          <p:cNvPr id="158" name="Group 157">
            <a:extLst>
              <a:ext uri="{FF2B5EF4-FFF2-40B4-BE49-F238E27FC236}">
                <a16:creationId xmlns:a16="http://schemas.microsoft.com/office/drawing/2014/main" id="{FA0CA671-C754-38F3-F511-F5E627AD40D7}"/>
              </a:ext>
            </a:extLst>
          </p:cNvPr>
          <p:cNvGrpSpPr/>
          <p:nvPr/>
        </p:nvGrpSpPr>
        <p:grpSpPr>
          <a:xfrm>
            <a:off x="7212912" y="1432333"/>
            <a:ext cx="4407588" cy="605200"/>
            <a:chOff x="7212912" y="1432333"/>
            <a:chExt cx="4407588" cy="605200"/>
          </a:xfrm>
        </p:grpSpPr>
        <p:sp>
          <p:nvSpPr>
            <p:cNvPr id="100" name="Rectangle 99">
              <a:extLst>
                <a:ext uri="{FF2B5EF4-FFF2-40B4-BE49-F238E27FC236}">
                  <a16:creationId xmlns:a16="http://schemas.microsoft.com/office/drawing/2014/main" id="{CBFF25FF-DDC3-0651-75FB-4F7FA02CC3B3}"/>
                </a:ext>
              </a:extLst>
            </p:cNvPr>
            <p:cNvSpPr/>
            <p:nvPr/>
          </p:nvSpPr>
          <p:spPr>
            <a:xfrm>
              <a:off x="7212912" y="1524000"/>
              <a:ext cx="4407588" cy="51353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6400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Inter Tight"/>
                  <a:ea typeface="+mn-ea"/>
                  <a:cs typeface="+mn-cs"/>
                </a:rPr>
                <a:t>Research &amp; Analysis </a:t>
              </a:r>
            </a:p>
          </p:txBody>
        </p:sp>
        <p:sp>
          <p:nvSpPr>
            <p:cNvPr id="102" name="Rectangle: Top Corners Rounded 101">
              <a:extLst>
                <a:ext uri="{FF2B5EF4-FFF2-40B4-BE49-F238E27FC236}">
                  <a16:creationId xmlns:a16="http://schemas.microsoft.com/office/drawing/2014/main" id="{08EFE5E6-F3DE-B042-47E8-821F96084270}"/>
                </a:ext>
              </a:extLst>
            </p:cNvPr>
            <p:cNvSpPr/>
            <p:nvPr/>
          </p:nvSpPr>
          <p:spPr>
            <a:xfrm>
              <a:off x="7311708" y="1432333"/>
              <a:ext cx="421005" cy="582113"/>
            </a:xfrm>
            <a:prstGeom prst="round2SameRect">
              <a:avLst>
                <a:gd name="adj1" fmla="val 0"/>
                <a:gd name="adj2" fmla="val 50000"/>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Inter Tight"/>
                <a:ea typeface="+mn-ea"/>
                <a:cs typeface="+mn-cs"/>
              </a:endParaRPr>
            </a:p>
          </p:txBody>
        </p:sp>
        <p:sp>
          <p:nvSpPr>
            <p:cNvPr id="103" name="Right Triangle 102">
              <a:extLst>
                <a:ext uri="{FF2B5EF4-FFF2-40B4-BE49-F238E27FC236}">
                  <a16:creationId xmlns:a16="http://schemas.microsoft.com/office/drawing/2014/main" id="{E730CD3C-10E3-40C6-48A7-055240EDED72}"/>
                </a:ext>
              </a:extLst>
            </p:cNvPr>
            <p:cNvSpPr/>
            <p:nvPr/>
          </p:nvSpPr>
          <p:spPr>
            <a:xfrm>
              <a:off x="7732713" y="1432333"/>
              <a:ext cx="66297" cy="91667"/>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Inter Tight"/>
                <a:ea typeface="+mn-ea"/>
                <a:cs typeface="+mn-cs"/>
              </a:endParaRPr>
            </a:p>
          </p:txBody>
        </p:sp>
        <p:grpSp>
          <p:nvGrpSpPr>
            <p:cNvPr id="147" name="Graphic 6">
              <a:extLst>
                <a:ext uri="{FF2B5EF4-FFF2-40B4-BE49-F238E27FC236}">
                  <a16:creationId xmlns:a16="http://schemas.microsoft.com/office/drawing/2014/main" id="{1332B944-AC31-69C1-2218-CA570615A2E0}"/>
                </a:ext>
              </a:extLst>
            </p:cNvPr>
            <p:cNvGrpSpPr/>
            <p:nvPr/>
          </p:nvGrpSpPr>
          <p:grpSpPr>
            <a:xfrm>
              <a:off x="7406144" y="1607323"/>
              <a:ext cx="232133" cy="232133"/>
              <a:chOff x="3740757" y="3032184"/>
              <a:chExt cx="273923" cy="273923"/>
            </a:xfrm>
            <a:noFill/>
          </p:grpSpPr>
          <p:grpSp>
            <p:nvGrpSpPr>
              <p:cNvPr id="148" name="Graphic 6">
                <a:extLst>
                  <a:ext uri="{FF2B5EF4-FFF2-40B4-BE49-F238E27FC236}">
                    <a16:creationId xmlns:a16="http://schemas.microsoft.com/office/drawing/2014/main" id="{6AC3DB8E-273F-5A16-9D89-37294C15FA2B}"/>
                  </a:ext>
                </a:extLst>
              </p:cNvPr>
              <p:cNvGrpSpPr/>
              <p:nvPr/>
            </p:nvGrpSpPr>
            <p:grpSpPr>
              <a:xfrm>
                <a:off x="3895584" y="3187011"/>
                <a:ext cx="119097" cy="119097"/>
                <a:chOff x="3895584" y="3187011"/>
                <a:chExt cx="119097" cy="119097"/>
              </a:xfrm>
              <a:noFill/>
            </p:grpSpPr>
            <p:sp>
              <p:nvSpPr>
                <p:cNvPr id="156" name="Graphic 6">
                  <a:extLst>
                    <a:ext uri="{FF2B5EF4-FFF2-40B4-BE49-F238E27FC236}">
                      <a16:creationId xmlns:a16="http://schemas.microsoft.com/office/drawing/2014/main" id="{1626BA89-952E-0209-FCEA-7B3DCC21599B}"/>
                    </a:ext>
                  </a:extLst>
                </p:cNvPr>
                <p:cNvSpPr/>
                <p:nvPr/>
              </p:nvSpPr>
              <p:spPr>
                <a:xfrm>
                  <a:off x="3895584" y="3187011"/>
                  <a:ext cx="95277" cy="95277"/>
                </a:xfrm>
                <a:custGeom>
                  <a:avLst/>
                  <a:gdLst>
                    <a:gd name="connsiteX0" fmla="*/ 95278 w 95277"/>
                    <a:gd name="connsiteY0" fmla="*/ 47639 h 95277"/>
                    <a:gd name="connsiteX1" fmla="*/ 47639 w 95277"/>
                    <a:gd name="connsiteY1" fmla="*/ 95278 h 95277"/>
                    <a:gd name="connsiteX2" fmla="*/ 0 w 95277"/>
                    <a:gd name="connsiteY2" fmla="*/ 47639 h 95277"/>
                    <a:gd name="connsiteX3" fmla="*/ 47639 w 95277"/>
                    <a:gd name="connsiteY3" fmla="*/ 0 h 95277"/>
                    <a:gd name="connsiteX4" fmla="*/ 95278 w 95277"/>
                    <a:gd name="connsiteY4" fmla="*/ 47639 h 9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77" h="95277">
                      <a:moveTo>
                        <a:pt x="95278" y="47639"/>
                      </a:moveTo>
                      <a:cubicBezTo>
                        <a:pt x="95278" y="73959"/>
                        <a:pt x="73959" y="95278"/>
                        <a:pt x="47639" y="95278"/>
                      </a:cubicBezTo>
                      <a:cubicBezTo>
                        <a:pt x="21319" y="95278"/>
                        <a:pt x="0" y="73959"/>
                        <a:pt x="0" y="47639"/>
                      </a:cubicBezTo>
                      <a:cubicBezTo>
                        <a:pt x="0" y="21318"/>
                        <a:pt x="21319" y="0"/>
                        <a:pt x="47639" y="0"/>
                      </a:cubicBezTo>
                      <a:cubicBezTo>
                        <a:pt x="73959" y="0"/>
                        <a:pt x="95278" y="21318"/>
                        <a:pt x="95278" y="47639"/>
                      </a:cubicBezTo>
                      <a:close/>
                    </a:path>
                  </a:pathLst>
                </a:custGeom>
                <a:noFill/>
                <a:ln w="11906"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57" name="Graphic 6">
                  <a:extLst>
                    <a:ext uri="{FF2B5EF4-FFF2-40B4-BE49-F238E27FC236}">
                      <a16:creationId xmlns:a16="http://schemas.microsoft.com/office/drawing/2014/main" id="{BCE0A3F9-21E4-A35E-E2B4-50C21FA49335}"/>
                    </a:ext>
                  </a:extLst>
                </p:cNvPr>
                <p:cNvSpPr/>
                <p:nvPr/>
              </p:nvSpPr>
              <p:spPr>
                <a:xfrm>
                  <a:off x="3976927" y="3268354"/>
                  <a:ext cx="37753" cy="37753"/>
                </a:xfrm>
                <a:custGeom>
                  <a:avLst/>
                  <a:gdLst>
                    <a:gd name="connsiteX0" fmla="*/ 0 w 37753"/>
                    <a:gd name="connsiteY0" fmla="*/ 0 h 37753"/>
                    <a:gd name="connsiteX1" fmla="*/ 37754 w 37753"/>
                    <a:gd name="connsiteY1" fmla="*/ 37754 h 37753"/>
                  </a:gdLst>
                  <a:ahLst/>
                  <a:cxnLst>
                    <a:cxn ang="0">
                      <a:pos x="connsiteX0" y="connsiteY0"/>
                    </a:cxn>
                    <a:cxn ang="0">
                      <a:pos x="connsiteX1" y="connsiteY1"/>
                    </a:cxn>
                  </a:cxnLst>
                  <a:rect l="l" t="t" r="r" b="b"/>
                  <a:pathLst>
                    <a:path w="37753" h="37753">
                      <a:moveTo>
                        <a:pt x="0" y="0"/>
                      </a:moveTo>
                      <a:lnTo>
                        <a:pt x="37754" y="37754"/>
                      </a:lnTo>
                    </a:path>
                  </a:pathLst>
                </a:custGeom>
                <a:ln w="11906"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grpSp>
            <p:nvGrpSpPr>
              <p:cNvPr id="149" name="Graphic 6">
                <a:extLst>
                  <a:ext uri="{FF2B5EF4-FFF2-40B4-BE49-F238E27FC236}">
                    <a16:creationId xmlns:a16="http://schemas.microsoft.com/office/drawing/2014/main" id="{945AA004-D1F1-E378-2597-A231E64DA0F4}"/>
                  </a:ext>
                </a:extLst>
              </p:cNvPr>
              <p:cNvGrpSpPr/>
              <p:nvPr/>
            </p:nvGrpSpPr>
            <p:grpSpPr>
              <a:xfrm>
                <a:off x="3740757" y="3032184"/>
                <a:ext cx="190555" cy="250104"/>
                <a:chOff x="3740757" y="3032184"/>
                <a:chExt cx="190555" cy="250104"/>
              </a:xfrm>
              <a:noFill/>
            </p:grpSpPr>
            <p:grpSp>
              <p:nvGrpSpPr>
                <p:cNvPr id="150" name="Graphic 6">
                  <a:extLst>
                    <a:ext uri="{FF2B5EF4-FFF2-40B4-BE49-F238E27FC236}">
                      <a16:creationId xmlns:a16="http://schemas.microsoft.com/office/drawing/2014/main" id="{619E732C-A133-11EF-2998-F36BBCA614A8}"/>
                    </a:ext>
                  </a:extLst>
                </p:cNvPr>
                <p:cNvGrpSpPr/>
                <p:nvPr/>
              </p:nvGrpSpPr>
              <p:grpSpPr>
                <a:xfrm>
                  <a:off x="3740757" y="3032184"/>
                  <a:ext cx="190555" cy="250104"/>
                  <a:chOff x="3740757" y="3032184"/>
                  <a:chExt cx="190555" cy="250104"/>
                </a:xfrm>
                <a:noFill/>
              </p:grpSpPr>
              <p:sp>
                <p:nvSpPr>
                  <p:cNvPr id="154" name="Graphic 6">
                    <a:extLst>
                      <a:ext uri="{FF2B5EF4-FFF2-40B4-BE49-F238E27FC236}">
                        <a16:creationId xmlns:a16="http://schemas.microsoft.com/office/drawing/2014/main" id="{E11166A3-7F59-E832-9A0A-2DEC77A8CD23}"/>
                      </a:ext>
                    </a:extLst>
                  </p:cNvPr>
                  <p:cNvSpPr/>
                  <p:nvPr/>
                </p:nvSpPr>
                <p:spPr>
                  <a:xfrm>
                    <a:off x="3740757" y="3032184"/>
                    <a:ext cx="190555" cy="250104"/>
                  </a:xfrm>
                  <a:custGeom>
                    <a:avLst/>
                    <a:gdLst>
                      <a:gd name="connsiteX0" fmla="*/ 142917 w 190555"/>
                      <a:gd name="connsiteY0" fmla="*/ 250104 h 250104"/>
                      <a:gd name="connsiteX1" fmla="*/ 0 w 190555"/>
                      <a:gd name="connsiteY1" fmla="*/ 250104 h 250104"/>
                      <a:gd name="connsiteX2" fmla="*/ 0 w 190555"/>
                      <a:gd name="connsiteY2" fmla="*/ 0 h 250104"/>
                      <a:gd name="connsiteX3" fmla="*/ 131007 w 190555"/>
                      <a:gd name="connsiteY3" fmla="*/ 0 h 250104"/>
                      <a:gd name="connsiteX4" fmla="*/ 190556 w 190555"/>
                      <a:gd name="connsiteY4" fmla="*/ 59549 h 250104"/>
                      <a:gd name="connsiteX5" fmla="*/ 190556 w 190555"/>
                      <a:gd name="connsiteY5" fmla="*/ 131007 h 25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55" h="250104">
                        <a:moveTo>
                          <a:pt x="142917" y="250104"/>
                        </a:moveTo>
                        <a:lnTo>
                          <a:pt x="0" y="250104"/>
                        </a:lnTo>
                        <a:lnTo>
                          <a:pt x="0" y="0"/>
                        </a:lnTo>
                        <a:lnTo>
                          <a:pt x="131007" y="0"/>
                        </a:lnTo>
                        <a:lnTo>
                          <a:pt x="190556" y="59549"/>
                        </a:lnTo>
                        <a:lnTo>
                          <a:pt x="190556" y="131007"/>
                        </a:lnTo>
                      </a:path>
                    </a:pathLst>
                  </a:custGeom>
                  <a:noFill/>
                  <a:ln w="11906"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55" name="Graphic 6">
                    <a:extLst>
                      <a:ext uri="{FF2B5EF4-FFF2-40B4-BE49-F238E27FC236}">
                        <a16:creationId xmlns:a16="http://schemas.microsoft.com/office/drawing/2014/main" id="{E2ECD236-7916-F86F-574C-594356B60348}"/>
                      </a:ext>
                    </a:extLst>
                  </p:cNvPr>
                  <p:cNvSpPr/>
                  <p:nvPr/>
                </p:nvSpPr>
                <p:spPr>
                  <a:xfrm>
                    <a:off x="3871764" y="3032184"/>
                    <a:ext cx="59548" cy="59548"/>
                  </a:xfrm>
                  <a:custGeom>
                    <a:avLst/>
                    <a:gdLst>
                      <a:gd name="connsiteX0" fmla="*/ 0 w 59548"/>
                      <a:gd name="connsiteY0" fmla="*/ 0 h 59548"/>
                      <a:gd name="connsiteX1" fmla="*/ 0 w 59548"/>
                      <a:gd name="connsiteY1" fmla="*/ 59549 h 59548"/>
                      <a:gd name="connsiteX2" fmla="*/ 59549 w 59548"/>
                      <a:gd name="connsiteY2" fmla="*/ 59549 h 59548"/>
                    </a:gdLst>
                    <a:ahLst/>
                    <a:cxnLst>
                      <a:cxn ang="0">
                        <a:pos x="connsiteX0" y="connsiteY0"/>
                      </a:cxn>
                      <a:cxn ang="0">
                        <a:pos x="connsiteX1" y="connsiteY1"/>
                      </a:cxn>
                      <a:cxn ang="0">
                        <a:pos x="connsiteX2" y="connsiteY2"/>
                      </a:cxn>
                    </a:cxnLst>
                    <a:rect l="l" t="t" r="r" b="b"/>
                    <a:pathLst>
                      <a:path w="59548" h="59548">
                        <a:moveTo>
                          <a:pt x="0" y="0"/>
                        </a:moveTo>
                        <a:lnTo>
                          <a:pt x="0" y="59549"/>
                        </a:lnTo>
                        <a:lnTo>
                          <a:pt x="59549" y="59549"/>
                        </a:lnTo>
                      </a:path>
                    </a:pathLst>
                  </a:custGeom>
                  <a:noFill/>
                  <a:ln w="11906"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grpSp>
              <p:nvGrpSpPr>
                <p:cNvPr id="151" name="Graphic 6">
                  <a:extLst>
                    <a:ext uri="{FF2B5EF4-FFF2-40B4-BE49-F238E27FC236}">
                      <a16:creationId xmlns:a16="http://schemas.microsoft.com/office/drawing/2014/main" id="{61EC4D34-AE7B-A480-35ED-B979B30120F3}"/>
                    </a:ext>
                  </a:extLst>
                </p:cNvPr>
                <p:cNvGrpSpPr/>
                <p:nvPr/>
              </p:nvGrpSpPr>
              <p:grpSpPr>
                <a:xfrm>
                  <a:off x="3776487" y="3115552"/>
                  <a:ext cx="95277" cy="119097"/>
                  <a:chOff x="3776487" y="3115552"/>
                  <a:chExt cx="95277" cy="119097"/>
                </a:xfrm>
                <a:noFill/>
              </p:grpSpPr>
              <p:sp>
                <p:nvSpPr>
                  <p:cNvPr id="152" name="Graphic 6">
                    <a:extLst>
                      <a:ext uri="{FF2B5EF4-FFF2-40B4-BE49-F238E27FC236}">
                        <a16:creationId xmlns:a16="http://schemas.microsoft.com/office/drawing/2014/main" id="{883EEDD7-5784-CE56-D292-BBBD896A15DE}"/>
                      </a:ext>
                    </a:extLst>
                  </p:cNvPr>
                  <p:cNvSpPr/>
                  <p:nvPr/>
                </p:nvSpPr>
                <p:spPr>
                  <a:xfrm>
                    <a:off x="3776487" y="3115552"/>
                    <a:ext cx="95277" cy="119097"/>
                  </a:xfrm>
                  <a:custGeom>
                    <a:avLst/>
                    <a:gdLst>
                      <a:gd name="connsiteX0" fmla="*/ 0 w 95277"/>
                      <a:gd name="connsiteY0" fmla="*/ 0 h 119097"/>
                      <a:gd name="connsiteX1" fmla="*/ 0 w 95277"/>
                      <a:gd name="connsiteY1" fmla="*/ 119097 h 119097"/>
                      <a:gd name="connsiteX2" fmla="*/ 95278 w 95277"/>
                      <a:gd name="connsiteY2" fmla="*/ 119097 h 119097"/>
                    </a:gdLst>
                    <a:ahLst/>
                    <a:cxnLst>
                      <a:cxn ang="0">
                        <a:pos x="connsiteX0" y="connsiteY0"/>
                      </a:cxn>
                      <a:cxn ang="0">
                        <a:pos x="connsiteX1" y="connsiteY1"/>
                      </a:cxn>
                      <a:cxn ang="0">
                        <a:pos x="connsiteX2" y="connsiteY2"/>
                      </a:cxn>
                    </a:cxnLst>
                    <a:rect l="l" t="t" r="r" b="b"/>
                    <a:pathLst>
                      <a:path w="95277" h="119097">
                        <a:moveTo>
                          <a:pt x="0" y="0"/>
                        </a:moveTo>
                        <a:lnTo>
                          <a:pt x="0" y="119097"/>
                        </a:lnTo>
                        <a:lnTo>
                          <a:pt x="95278" y="119097"/>
                        </a:lnTo>
                      </a:path>
                    </a:pathLst>
                  </a:custGeom>
                  <a:noFill/>
                  <a:ln w="11906"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53" name="Graphic 6">
                    <a:extLst>
                      <a:ext uri="{FF2B5EF4-FFF2-40B4-BE49-F238E27FC236}">
                        <a16:creationId xmlns:a16="http://schemas.microsoft.com/office/drawing/2014/main" id="{70355953-D578-6313-C5A8-85FB1F2D4748}"/>
                      </a:ext>
                    </a:extLst>
                  </p:cNvPr>
                  <p:cNvSpPr/>
                  <p:nvPr/>
                </p:nvSpPr>
                <p:spPr>
                  <a:xfrm>
                    <a:off x="3776487" y="3139372"/>
                    <a:ext cx="95277" cy="47638"/>
                  </a:xfrm>
                  <a:custGeom>
                    <a:avLst/>
                    <a:gdLst>
                      <a:gd name="connsiteX0" fmla="*/ 0 w 95277"/>
                      <a:gd name="connsiteY0" fmla="*/ 47639 h 47638"/>
                      <a:gd name="connsiteX1" fmla="*/ 32752 w 95277"/>
                      <a:gd name="connsiteY1" fmla="*/ 14887 h 47638"/>
                      <a:gd name="connsiteX2" fmla="*/ 56571 w 95277"/>
                      <a:gd name="connsiteY2" fmla="*/ 38707 h 47638"/>
                      <a:gd name="connsiteX3" fmla="*/ 95278 w 95277"/>
                      <a:gd name="connsiteY3" fmla="*/ 0 h 47638"/>
                    </a:gdLst>
                    <a:ahLst/>
                    <a:cxnLst>
                      <a:cxn ang="0">
                        <a:pos x="connsiteX0" y="connsiteY0"/>
                      </a:cxn>
                      <a:cxn ang="0">
                        <a:pos x="connsiteX1" y="connsiteY1"/>
                      </a:cxn>
                      <a:cxn ang="0">
                        <a:pos x="connsiteX2" y="connsiteY2"/>
                      </a:cxn>
                      <a:cxn ang="0">
                        <a:pos x="connsiteX3" y="connsiteY3"/>
                      </a:cxn>
                    </a:cxnLst>
                    <a:rect l="l" t="t" r="r" b="b"/>
                    <a:pathLst>
                      <a:path w="95277" h="47638">
                        <a:moveTo>
                          <a:pt x="0" y="47639"/>
                        </a:moveTo>
                        <a:lnTo>
                          <a:pt x="32752" y="14887"/>
                        </a:lnTo>
                        <a:lnTo>
                          <a:pt x="56571" y="38707"/>
                        </a:lnTo>
                        <a:lnTo>
                          <a:pt x="95278" y="0"/>
                        </a:lnTo>
                      </a:path>
                    </a:pathLst>
                  </a:custGeom>
                  <a:noFill/>
                  <a:ln w="11906"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grpSp>
        </p:grpSp>
      </p:grpSp>
      <p:grpSp>
        <p:nvGrpSpPr>
          <p:cNvPr id="164" name="Group 163">
            <a:extLst>
              <a:ext uri="{FF2B5EF4-FFF2-40B4-BE49-F238E27FC236}">
                <a16:creationId xmlns:a16="http://schemas.microsoft.com/office/drawing/2014/main" id="{1EA40948-EE74-56DC-D58F-4850BD8F496E}"/>
              </a:ext>
            </a:extLst>
          </p:cNvPr>
          <p:cNvGrpSpPr/>
          <p:nvPr/>
        </p:nvGrpSpPr>
        <p:grpSpPr>
          <a:xfrm>
            <a:off x="571500" y="2098494"/>
            <a:ext cx="2206978" cy="842392"/>
            <a:chOff x="571500" y="2098494"/>
            <a:chExt cx="2206978" cy="842392"/>
          </a:xfrm>
        </p:grpSpPr>
        <p:sp>
          <p:nvSpPr>
            <p:cNvPr id="7" name="Rectangle 6">
              <a:extLst>
                <a:ext uri="{FF2B5EF4-FFF2-40B4-BE49-F238E27FC236}">
                  <a16:creationId xmlns:a16="http://schemas.microsoft.com/office/drawing/2014/main" id="{98091968-A127-47AF-6881-B75DFAD3ACB2}"/>
                </a:ext>
              </a:extLst>
            </p:cNvPr>
            <p:cNvSpPr/>
            <p:nvPr/>
          </p:nvSpPr>
          <p:spPr>
            <a:xfrm>
              <a:off x="571500" y="2098494"/>
              <a:ext cx="2110740" cy="84239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777240" t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Inter Tight"/>
                  <a:ea typeface="+mn-ea"/>
                  <a:cs typeface="+mn-cs"/>
                </a:rPr>
                <a:t>Strategic Advice </a:t>
              </a:r>
            </a:p>
          </p:txBody>
        </p:sp>
        <p:grpSp>
          <p:nvGrpSpPr>
            <p:cNvPr id="142" name="Group 141">
              <a:extLst>
                <a:ext uri="{FF2B5EF4-FFF2-40B4-BE49-F238E27FC236}">
                  <a16:creationId xmlns:a16="http://schemas.microsoft.com/office/drawing/2014/main" id="{1FE2072D-B765-4887-17A9-B5F903AFC9AF}"/>
                </a:ext>
              </a:extLst>
            </p:cNvPr>
            <p:cNvGrpSpPr/>
            <p:nvPr/>
          </p:nvGrpSpPr>
          <p:grpSpPr>
            <a:xfrm>
              <a:off x="747969" y="2265977"/>
              <a:ext cx="507426" cy="507426"/>
              <a:chOff x="747969" y="2265977"/>
              <a:chExt cx="507426" cy="507426"/>
            </a:xfrm>
          </p:grpSpPr>
          <p:sp>
            <p:nvSpPr>
              <p:cNvPr id="15" name="Oval 14">
                <a:extLst>
                  <a:ext uri="{FF2B5EF4-FFF2-40B4-BE49-F238E27FC236}">
                    <a16:creationId xmlns:a16="http://schemas.microsoft.com/office/drawing/2014/main" id="{369A19AB-395E-D69A-C0ED-2DD1FC7DDA75}"/>
                  </a:ext>
                </a:extLst>
              </p:cNvPr>
              <p:cNvSpPr/>
              <p:nvPr/>
            </p:nvSpPr>
            <p:spPr>
              <a:xfrm>
                <a:off x="747969" y="2265977"/>
                <a:ext cx="507426" cy="507426"/>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Inter Tight"/>
                  <a:ea typeface="+mn-ea"/>
                  <a:cs typeface="+mn-cs"/>
                </a:endParaRPr>
              </a:p>
            </p:txBody>
          </p:sp>
          <p:grpSp>
            <p:nvGrpSpPr>
              <p:cNvPr id="104" name="Graphic 2">
                <a:extLst>
                  <a:ext uri="{FF2B5EF4-FFF2-40B4-BE49-F238E27FC236}">
                    <a16:creationId xmlns:a16="http://schemas.microsoft.com/office/drawing/2014/main" id="{6FDD5211-CAE2-4EF8-490A-EF2B0AFC52D5}"/>
                  </a:ext>
                </a:extLst>
              </p:cNvPr>
              <p:cNvGrpSpPr/>
              <p:nvPr/>
            </p:nvGrpSpPr>
            <p:grpSpPr>
              <a:xfrm>
                <a:off x="876368" y="2394376"/>
                <a:ext cx="250629" cy="250629"/>
                <a:chOff x="883988" y="4207276"/>
                <a:chExt cx="274666" cy="274666"/>
              </a:xfrm>
            </p:grpSpPr>
            <p:sp>
              <p:nvSpPr>
                <p:cNvPr id="105" name="Graphic 2">
                  <a:extLst>
                    <a:ext uri="{FF2B5EF4-FFF2-40B4-BE49-F238E27FC236}">
                      <a16:creationId xmlns:a16="http://schemas.microsoft.com/office/drawing/2014/main" id="{4410D430-4DDC-AC01-9978-12778171971A}"/>
                    </a:ext>
                  </a:extLst>
                </p:cNvPr>
                <p:cNvSpPr/>
                <p:nvPr/>
              </p:nvSpPr>
              <p:spPr>
                <a:xfrm>
                  <a:off x="1027293" y="4207276"/>
                  <a:ext cx="131362" cy="179130"/>
                </a:xfrm>
                <a:custGeom>
                  <a:avLst/>
                  <a:gdLst>
                    <a:gd name="connsiteX0" fmla="*/ 131362 w 131362"/>
                    <a:gd name="connsiteY0" fmla="*/ 47768 h 179130"/>
                    <a:gd name="connsiteX1" fmla="*/ 83594 w 131362"/>
                    <a:gd name="connsiteY1" fmla="*/ 0 h 179130"/>
                    <a:gd name="connsiteX2" fmla="*/ 0 w 131362"/>
                    <a:gd name="connsiteY2" fmla="*/ 0 h 179130"/>
                    <a:gd name="connsiteX3" fmla="*/ 0 w 131362"/>
                    <a:gd name="connsiteY3" fmla="*/ 179131 h 179130"/>
                    <a:gd name="connsiteX4" fmla="*/ 131362 w 131362"/>
                    <a:gd name="connsiteY4" fmla="*/ 179131 h 179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62" h="179130">
                      <a:moveTo>
                        <a:pt x="131362" y="47768"/>
                      </a:moveTo>
                      <a:lnTo>
                        <a:pt x="83594" y="0"/>
                      </a:lnTo>
                      <a:lnTo>
                        <a:pt x="0" y="0"/>
                      </a:lnTo>
                      <a:lnTo>
                        <a:pt x="0" y="179131"/>
                      </a:lnTo>
                      <a:lnTo>
                        <a:pt x="131362" y="179131"/>
                      </a:lnTo>
                      <a:close/>
                    </a:path>
                  </a:pathLst>
                </a:custGeom>
                <a:noFill/>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06" name="Graphic 2">
                  <a:extLst>
                    <a:ext uri="{FF2B5EF4-FFF2-40B4-BE49-F238E27FC236}">
                      <a16:creationId xmlns:a16="http://schemas.microsoft.com/office/drawing/2014/main" id="{80B77594-0D55-8F56-946D-63CA16EE89D6}"/>
                    </a:ext>
                  </a:extLst>
                </p:cNvPr>
                <p:cNvSpPr/>
                <p:nvPr/>
              </p:nvSpPr>
              <p:spPr>
                <a:xfrm>
                  <a:off x="1110887" y="4207276"/>
                  <a:ext cx="47768" cy="47768"/>
                </a:xfrm>
                <a:custGeom>
                  <a:avLst/>
                  <a:gdLst>
                    <a:gd name="connsiteX0" fmla="*/ 0 w 47768"/>
                    <a:gd name="connsiteY0" fmla="*/ 0 h 47768"/>
                    <a:gd name="connsiteX1" fmla="*/ 0 w 47768"/>
                    <a:gd name="connsiteY1" fmla="*/ 47768 h 47768"/>
                    <a:gd name="connsiteX2" fmla="*/ 47768 w 47768"/>
                    <a:gd name="connsiteY2" fmla="*/ 47768 h 47768"/>
                  </a:gdLst>
                  <a:ahLst/>
                  <a:cxnLst>
                    <a:cxn ang="0">
                      <a:pos x="connsiteX0" y="connsiteY0"/>
                    </a:cxn>
                    <a:cxn ang="0">
                      <a:pos x="connsiteX1" y="connsiteY1"/>
                    </a:cxn>
                    <a:cxn ang="0">
                      <a:pos x="connsiteX2" y="connsiteY2"/>
                    </a:cxn>
                  </a:cxnLst>
                  <a:rect l="l" t="t" r="r" b="b"/>
                  <a:pathLst>
                    <a:path w="47768" h="47768">
                      <a:moveTo>
                        <a:pt x="0" y="0"/>
                      </a:moveTo>
                      <a:lnTo>
                        <a:pt x="0" y="47768"/>
                      </a:lnTo>
                      <a:lnTo>
                        <a:pt x="47768" y="47768"/>
                      </a:lnTo>
                    </a:path>
                  </a:pathLst>
                </a:custGeom>
                <a:noFill/>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07" name="Graphic 2">
                  <a:extLst>
                    <a:ext uri="{FF2B5EF4-FFF2-40B4-BE49-F238E27FC236}">
                      <a16:creationId xmlns:a16="http://schemas.microsoft.com/office/drawing/2014/main" id="{635D2F41-EB79-5E5C-A67E-16D1E5F02433}"/>
                    </a:ext>
                  </a:extLst>
                </p:cNvPr>
                <p:cNvSpPr/>
                <p:nvPr/>
              </p:nvSpPr>
              <p:spPr>
                <a:xfrm>
                  <a:off x="883988" y="4398348"/>
                  <a:ext cx="47768" cy="83594"/>
                </a:xfrm>
                <a:custGeom>
                  <a:avLst/>
                  <a:gdLst>
                    <a:gd name="connsiteX0" fmla="*/ 0 w 47768"/>
                    <a:gd name="connsiteY0" fmla="*/ 0 h 83594"/>
                    <a:gd name="connsiteX1" fmla="*/ 47768 w 47768"/>
                    <a:gd name="connsiteY1" fmla="*/ 0 h 83594"/>
                    <a:gd name="connsiteX2" fmla="*/ 47768 w 47768"/>
                    <a:gd name="connsiteY2" fmla="*/ 83594 h 83594"/>
                    <a:gd name="connsiteX3" fmla="*/ 0 w 47768"/>
                    <a:gd name="connsiteY3" fmla="*/ 83594 h 83594"/>
                  </a:gdLst>
                  <a:ahLst/>
                  <a:cxnLst>
                    <a:cxn ang="0">
                      <a:pos x="connsiteX0" y="connsiteY0"/>
                    </a:cxn>
                    <a:cxn ang="0">
                      <a:pos x="connsiteX1" y="connsiteY1"/>
                    </a:cxn>
                    <a:cxn ang="0">
                      <a:pos x="connsiteX2" y="connsiteY2"/>
                    </a:cxn>
                    <a:cxn ang="0">
                      <a:pos x="connsiteX3" y="connsiteY3"/>
                    </a:cxn>
                  </a:cxnLst>
                  <a:rect l="l" t="t" r="r" b="b"/>
                  <a:pathLst>
                    <a:path w="47768" h="83594">
                      <a:moveTo>
                        <a:pt x="0" y="0"/>
                      </a:moveTo>
                      <a:lnTo>
                        <a:pt x="47768" y="0"/>
                      </a:lnTo>
                      <a:lnTo>
                        <a:pt x="47768" y="83594"/>
                      </a:lnTo>
                      <a:lnTo>
                        <a:pt x="0" y="83594"/>
                      </a:lnTo>
                      <a:close/>
                    </a:path>
                  </a:pathLst>
                </a:custGeom>
                <a:noFill/>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08" name="Graphic 2">
                  <a:extLst>
                    <a:ext uri="{FF2B5EF4-FFF2-40B4-BE49-F238E27FC236}">
                      <a16:creationId xmlns:a16="http://schemas.microsoft.com/office/drawing/2014/main" id="{57D5E961-6057-A298-F5BC-118DE88595C0}"/>
                    </a:ext>
                  </a:extLst>
                </p:cNvPr>
                <p:cNvSpPr/>
                <p:nvPr/>
              </p:nvSpPr>
              <p:spPr>
                <a:xfrm>
                  <a:off x="931756" y="4434174"/>
                  <a:ext cx="203014" cy="35826"/>
                </a:xfrm>
                <a:custGeom>
                  <a:avLst/>
                  <a:gdLst>
                    <a:gd name="connsiteX0" fmla="*/ 0 w 203014"/>
                    <a:gd name="connsiteY0" fmla="*/ 35826 h 35826"/>
                    <a:gd name="connsiteX1" fmla="*/ 203015 w 203014"/>
                    <a:gd name="connsiteY1" fmla="*/ 35826 h 35826"/>
                    <a:gd name="connsiteX2" fmla="*/ 113449 w 203014"/>
                    <a:gd name="connsiteY2" fmla="*/ 0 h 35826"/>
                    <a:gd name="connsiteX3" fmla="*/ 29855 w 203014"/>
                    <a:gd name="connsiteY3" fmla="*/ 0 h 35826"/>
                  </a:gdLst>
                  <a:ahLst/>
                  <a:cxnLst>
                    <a:cxn ang="0">
                      <a:pos x="connsiteX0" y="connsiteY0"/>
                    </a:cxn>
                    <a:cxn ang="0">
                      <a:pos x="connsiteX1" y="connsiteY1"/>
                    </a:cxn>
                    <a:cxn ang="0">
                      <a:pos x="connsiteX2" y="connsiteY2"/>
                    </a:cxn>
                    <a:cxn ang="0">
                      <a:pos x="connsiteX3" y="connsiteY3"/>
                    </a:cxn>
                  </a:cxnLst>
                  <a:rect l="l" t="t" r="r" b="b"/>
                  <a:pathLst>
                    <a:path w="203014" h="35826">
                      <a:moveTo>
                        <a:pt x="0" y="35826"/>
                      </a:moveTo>
                      <a:lnTo>
                        <a:pt x="203015" y="35826"/>
                      </a:lnTo>
                      <a:cubicBezTo>
                        <a:pt x="203015" y="17913"/>
                        <a:pt x="161217" y="0"/>
                        <a:pt x="113449" y="0"/>
                      </a:cubicBezTo>
                      <a:lnTo>
                        <a:pt x="29855" y="0"/>
                      </a:lnTo>
                    </a:path>
                  </a:pathLst>
                </a:custGeom>
                <a:noFill/>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09" name="Graphic 2">
                  <a:extLst>
                    <a:ext uri="{FF2B5EF4-FFF2-40B4-BE49-F238E27FC236}">
                      <a16:creationId xmlns:a16="http://schemas.microsoft.com/office/drawing/2014/main" id="{61B328A0-7520-1165-5129-06AD9A097CFE}"/>
                    </a:ext>
                  </a:extLst>
                </p:cNvPr>
                <p:cNvSpPr/>
                <p:nvPr/>
              </p:nvSpPr>
              <p:spPr>
                <a:xfrm>
                  <a:off x="931756" y="4410290"/>
                  <a:ext cx="89565" cy="23884"/>
                </a:xfrm>
                <a:custGeom>
                  <a:avLst/>
                  <a:gdLst>
                    <a:gd name="connsiteX0" fmla="*/ 0 w 89565"/>
                    <a:gd name="connsiteY0" fmla="*/ 0 h 23884"/>
                    <a:gd name="connsiteX1" fmla="*/ 41797 w 89565"/>
                    <a:gd name="connsiteY1" fmla="*/ 0 h 23884"/>
                    <a:gd name="connsiteX2" fmla="*/ 89565 w 89565"/>
                    <a:gd name="connsiteY2" fmla="*/ 23884 h 23884"/>
                  </a:gdLst>
                  <a:ahLst/>
                  <a:cxnLst>
                    <a:cxn ang="0">
                      <a:pos x="connsiteX0" y="connsiteY0"/>
                    </a:cxn>
                    <a:cxn ang="0">
                      <a:pos x="connsiteX1" y="connsiteY1"/>
                    </a:cxn>
                    <a:cxn ang="0">
                      <a:pos x="connsiteX2" y="connsiteY2"/>
                    </a:cxn>
                  </a:cxnLst>
                  <a:rect l="l" t="t" r="r" b="b"/>
                  <a:pathLst>
                    <a:path w="89565" h="23884">
                      <a:moveTo>
                        <a:pt x="0" y="0"/>
                      </a:moveTo>
                      <a:lnTo>
                        <a:pt x="41797" y="0"/>
                      </a:lnTo>
                      <a:cubicBezTo>
                        <a:pt x="69861" y="0"/>
                        <a:pt x="83594" y="17913"/>
                        <a:pt x="89565" y="23884"/>
                      </a:cubicBezTo>
                    </a:path>
                  </a:pathLst>
                </a:custGeom>
                <a:noFill/>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10" name="Graphic 2">
                  <a:extLst>
                    <a:ext uri="{FF2B5EF4-FFF2-40B4-BE49-F238E27FC236}">
                      <a16:creationId xmlns:a16="http://schemas.microsoft.com/office/drawing/2014/main" id="{5CBD694E-3FD2-E544-82AC-D315B2AD0AA5}"/>
                    </a:ext>
                  </a:extLst>
                </p:cNvPr>
                <p:cNvSpPr/>
                <p:nvPr/>
              </p:nvSpPr>
              <p:spPr>
                <a:xfrm>
                  <a:off x="901901" y="4452087"/>
                  <a:ext cx="11942" cy="11942"/>
                </a:xfrm>
                <a:custGeom>
                  <a:avLst/>
                  <a:gdLst>
                    <a:gd name="connsiteX0" fmla="*/ 5971 w 11942"/>
                    <a:gd name="connsiteY0" fmla="*/ 0 h 11942"/>
                    <a:gd name="connsiteX1" fmla="*/ 0 w 11942"/>
                    <a:gd name="connsiteY1" fmla="*/ 5971 h 11942"/>
                    <a:gd name="connsiteX2" fmla="*/ 5971 w 11942"/>
                    <a:gd name="connsiteY2" fmla="*/ 11942 h 11942"/>
                    <a:gd name="connsiteX3" fmla="*/ 11942 w 11942"/>
                    <a:gd name="connsiteY3" fmla="*/ 5971 h 11942"/>
                    <a:gd name="connsiteX4" fmla="*/ 5971 w 11942"/>
                    <a:gd name="connsiteY4" fmla="*/ 0 h 11942"/>
                    <a:gd name="connsiteX5" fmla="*/ 5971 w 11942"/>
                    <a:gd name="connsiteY5" fmla="*/ 0 h 1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2" h="11942">
                      <a:moveTo>
                        <a:pt x="5971" y="0"/>
                      </a:moveTo>
                      <a:cubicBezTo>
                        <a:pt x="2627" y="0"/>
                        <a:pt x="0" y="2627"/>
                        <a:pt x="0" y="5971"/>
                      </a:cubicBezTo>
                      <a:cubicBezTo>
                        <a:pt x="0" y="9315"/>
                        <a:pt x="2627" y="11942"/>
                        <a:pt x="5971" y="11942"/>
                      </a:cubicBezTo>
                      <a:cubicBezTo>
                        <a:pt x="9315" y="11942"/>
                        <a:pt x="11942" y="9315"/>
                        <a:pt x="11942" y="5971"/>
                      </a:cubicBezTo>
                      <a:cubicBezTo>
                        <a:pt x="11942" y="2627"/>
                        <a:pt x="9315" y="0"/>
                        <a:pt x="5971" y="0"/>
                      </a:cubicBezTo>
                      <a:lnTo>
                        <a:pt x="5971" y="0"/>
                      </a:lnTo>
                      <a:close/>
                    </a:path>
                  </a:pathLst>
                </a:custGeom>
                <a:solidFill>
                  <a:srgbClr val="000000"/>
                </a:solidFill>
                <a:ln w="11927"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grpSp>
        <p:sp>
          <p:nvSpPr>
            <p:cNvPr id="160" name="Diamond 159">
              <a:extLst>
                <a:ext uri="{FF2B5EF4-FFF2-40B4-BE49-F238E27FC236}">
                  <a16:creationId xmlns:a16="http://schemas.microsoft.com/office/drawing/2014/main" id="{A6739C7C-4382-E766-0560-BD012A4E7158}"/>
                </a:ext>
              </a:extLst>
            </p:cNvPr>
            <p:cNvSpPr/>
            <p:nvPr/>
          </p:nvSpPr>
          <p:spPr>
            <a:xfrm>
              <a:off x="2591196" y="2426049"/>
              <a:ext cx="187282" cy="187282"/>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r Tight"/>
                <a:ea typeface="+mn-ea"/>
                <a:cs typeface="+mn-cs"/>
              </a:endParaRPr>
            </a:p>
          </p:txBody>
        </p:sp>
      </p:grpSp>
      <p:grpSp>
        <p:nvGrpSpPr>
          <p:cNvPr id="165" name="Group 164">
            <a:extLst>
              <a:ext uri="{FF2B5EF4-FFF2-40B4-BE49-F238E27FC236}">
                <a16:creationId xmlns:a16="http://schemas.microsoft.com/office/drawing/2014/main" id="{A2BE63A8-B1FD-66BD-CBE1-9A9346686179}"/>
              </a:ext>
            </a:extLst>
          </p:cNvPr>
          <p:cNvGrpSpPr/>
          <p:nvPr/>
        </p:nvGrpSpPr>
        <p:grpSpPr>
          <a:xfrm>
            <a:off x="571500" y="2987097"/>
            <a:ext cx="2206978" cy="842392"/>
            <a:chOff x="571500" y="2987097"/>
            <a:chExt cx="2206978" cy="842392"/>
          </a:xfrm>
        </p:grpSpPr>
        <p:sp>
          <p:nvSpPr>
            <p:cNvPr id="10" name="Rectangle 9">
              <a:extLst>
                <a:ext uri="{FF2B5EF4-FFF2-40B4-BE49-F238E27FC236}">
                  <a16:creationId xmlns:a16="http://schemas.microsoft.com/office/drawing/2014/main" id="{567704B5-7E4B-70DD-B1F9-6C8023A00D82}"/>
                </a:ext>
              </a:extLst>
            </p:cNvPr>
            <p:cNvSpPr/>
            <p:nvPr/>
          </p:nvSpPr>
          <p:spPr>
            <a:xfrm>
              <a:off x="571500" y="2987097"/>
              <a:ext cx="2110740" cy="84239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777240" t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Inter Tight"/>
                  <a:ea typeface="+mn-ea"/>
                  <a:cs typeface="+mn-cs"/>
                </a:rPr>
                <a:t>Business </a:t>
              </a:r>
              <a:br>
                <a:rPr kumimoji="0" lang="en-US" sz="1400" b="1" i="0" u="none" strike="noStrike" kern="1200" cap="none" spc="0" normalizeH="0" baseline="0" noProof="0">
                  <a:ln>
                    <a:noFill/>
                  </a:ln>
                  <a:solidFill>
                    <a:prstClr val="white"/>
                  </a:solidFill>
                  <a:effectLst/>
                  <a:uLnTx/>
                  <a:uFillTx/>
                  <a:latin typeface="Inter Tight"/>
                  <a:ea typeface="+mn-ea"/>
                  <a:cs typeface="+mn-cs"/>
                </a:rPr>
              </a:br>
              <a:r>
                <a:rPr kumimoji="0" lang="en-US" sz="1400" b="1" i="0" u="none" strike="noStrike" kern="1200" cap="none" spc="0" normalizeH="0" baseline="0" noProof="0">
                  <a:ln>
                    <a:noFill/>
                  </a:ln>
                  <a:solidFill>
                    <a:prstClr val="white"/>
                  </a:solidFill>
                  <a:effectLst/>
                  <a:uLnTx/>
                  <a:uFillTx/>
                  <a:latin typeface="Inter Tight"/>
                  <a:ea typeface="+mn-ea"/>
                  <a:cs typeface="+mn-cs"/>
                </a:rPr>
                <a:t>Need</a:t>
              </a:r>
            </a:p>
          </p:txBody>
        </p:sp>
        <p:grpSp>
          <p:nvGrpSpPr>
            <p:cNvPr id="141" name="Group 140">
              <a:extLst>
                <a:ext uri="{FF2B5EF4-FFF2-40B4-BE49-F238E27FC236}">
                  <a16:creationId xmlns:a16="http://schemas.microsoft.com/office/drawing/2014/main" id="{EEBEAC3B-58CD-ADF8-C40B-40B826431EED}"/>
                </a:ext>
              </a:extLst>
            </p:cNvPr>
            <p:cNvGrpSpPr/>
            <p:nvPr/>
          </p:nvGrpSpPr>
          <p:grpSpPr>
            <a:xfrm>
              <a:off x="747969" y="3154580"/>
              <a:ext cx="507426" cy="507426"/>
              <a:chOff x="747969" y="3154580"/>
              <a:chExt cx="507426" cy="507426"/>
            </a:xfrm>
          </p:grpSpPr>
          <p:sp>
            <p:nvSpPr>
              <p:cNvPr id="17" name="Oval 16">
                <a:extLst>
                  <a:ext uri="{FF2B5EF4-FFF2-40B4-BE49-F238E27FC236}">
                    <a16:creationId xmlns:a16="http://schemas.microsoft.com/office/drawing/2014/main" id="{767CA7F1-AF5D-1FD3-1790-F7827E1FA170}"/>
                  </a:ext>
                </a:extLst>
              </p:cNvPr>
              <p:cNvSpPr/>
              <p:nvPr/>
            </p:nvSpPr>
            <p:spPr>
              <a:xfrm>
                <a:off x="747969" y="3154580"/>
                <a:ext cx="507426" cy="50742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Inter Tight"/>
                  <a:ea typeface="+mn-ea"/>
                  <a:cs typeface="+mn-cs"/>
                </a:endParaRPr>
              </a:p>
            </p:txBody>
          </p:sp>
          <p:grpSp>
            <p:nvGrpSpPr>
              <p:cNvPr id="124" name="Graphic 9">
                <a:extLst>
                  <a:ext uri="{FF2B5EF4-FFF2-40B4-BE49-F238E27FC236}">
                    <a16:creationId xmlns:a16="http://schemas.microsoft.com/office/drawing/2014/main" id="{71F281BE-2012-0004-0A3B-EA29676C6E73}"/>
                  </a:ext>
                </a:extLst>
              </p:cNvPr>
              <p:cNvGrpSpPr/>
              <p:nvPr/>
            </p:nvGrpSpPr>
            <p:grpSpPr>
              <a:xfrm>
                <a:off x="876749" y="3282979"/>
                <a:ext cx="249866" cy="250629"/>
                <a:chOff x="8737741" y="5740850"/>
                <a:chExt cx="273830" cy="274666"/>
              </a:xfrm>
              <a:noFill/>
            </p:grpSpPr>
            <p:sp>
              <p:nvSpPr>
                <p:cNvPr id="125" name="Graphic 9">
                  <a:extLst>
                    <a:ext uri="{FF2B5EF4-FFF2-40B4-BE49-F238E27FC236}">
                      <a16:creationId xmlns:a16="http://schemas.microsoft.com/office/drawing/2014/main" id="{FDD3190D-CB72-B65D-6EC7-7743996AD123}"/>
                    </a:ext>
                  </a:extLst>
                </p:cNvPr>
                <p:cNvSpPr/>
                <p:nvPr/>
              </p:nvSpPr>
              <p:spPr>
                <a:xfrm>
                  <a:off x="8737741" y="5931922"/>
                  <a:ext cx="47768" cy="83594"/>
                </a:xfrm>
                <a:custGeom>
                  <a:avLst/>
                  <a:gdLst>
                    <a:gd name="connsiteX0" fmla="*/ 0 w 47768"/>
                    <a:gd name="connsiteY0" fmla="*/ 0 h 83594"/>
                    <a:gd name="connsiteX1" fmla="*/ 47768 w 47768"/>
                    <a:gd name="connsiteY1" fmla="*/ 0 h 83594"/>
                    <a:gd name="connsiteX2" fmla="*/ 47768 w 47768"/>
                    <a:gd name="connsiteY2" fmla="*/ 83594 h 83594"/>
                    <a:gd name="connsiteX3" fmla="*/ 0 w 47768"/>
                    <a:gd name="connsiteY3" fmla="*/ 83594 h 83594"/>
                  </a:gdLst>
                  <a:ahLst/>
                  <a:cxnLst>
                    <a:cxn ang="0">
                      <a:pos x="connsiteX0" y="connsiteY0"/>
                    </a:cxn>
                    <a:cxn ang="0">
                      <a:pos x="connsiteX1" y="connsiteY1"/>
                    </a:cxn>
                    <a:cxn ang="0">
                      <a:pos x="connsiteX2" y="connsiteY2"/>
                    </a:cxn>
                    <a:cxn ang="0">
                      <a:pos x="connsiteX3" y="connsiteY3"/>
                    </a:cxn>
                  </a:cxnLst>
                  <a:rect l="l" t="t" r="r" b="b"/>
                  <a:pathLst>
                    <a:path w="47768" h="83594">
                      <a:moveTo>
                        <a:pt x="0" y="0"/>
                      </a:moveTo>
                      <a:lnTo>
                        <a:pt x="47768" y="0"/>
                      </a:lnTo>
                      <a:lnTo>
                        <a:pt x="47768" y="83594"/>
                      </a:lnTo>
                      <a:lnTo>
                        <a:pt x="0" y="83594"/>
                      </a:lnTo>
                      <a:close/>
                    </a:path>
                  </a:pathLst>
                </a:custGeom>
                <a:noFill/>
                <a:ln w="11927"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26" name="Graphic 9">
                  <a:extLst>
                    <a:ext uri="{FF2B5EF4-FFF2-40B4-BE49-F238E27FC236}">
                      <a16:creationId xmlns:a16="http://schemas.microsoft.com/office/drawing/2014/main" id="{E54EA2E6-36D3-96B0-6DDC-68919A54FBA0}"/>
                    </a:ext>
                  </a:extLst>
                </p:cNvPr>
                <p:cNvSpPr/>
                <p:nvPr/>
              </p:nvSpPr>
              <p:spPr>
                <a:xfrm>
                  <a:off x="8785509" y="5967748"/>
                  <a:ext cx="203014" cy="35826"/>
                </a:xfrm>
                <a:custGeom>
                  <a:avLst/>
                  <a:gdLst>
                    <a:gd name="connsiteX0" fmla="*/ 0 w 203014"/>
                    <a:gd name="connsiteY0" fmla="*/ 35826 h 35826"/>
                    <a:gd name="connsiteX1" fmla="*/ 203015 w 203014"/>
                    <a:gd name="connsiteY1" fmla="*/ 35826 h 35826"/>
                    <a:gd name="connsiteX2" fmla="*/ 113449 w 203014"/>
                    <a:gd name="connsiteY2" fmla="*/ 0 h 35826"/>
                    <a:gd name="connsiteX3" fmla="*/ 29855 w 203014"/>
                    <a:gd name="connsiteY3" fmla="*/ 0 h 35826"/>
                  </a:gdLst>
                  <a:ahLst/>
                  <a:cxnLst>
                    <a:cxn ang="0">
                      <a:pos x="connsiteX0" y="connsiteY0"/>
                    </a:cxn>
                    <a:cxn ang="0">
                      <a:pos x="connsiteX1" y="connsiteY1"/>
                    </a:cxn>
                    <a:cxn ang="0">
                      <a:pos x="connsiteX2" y="connsiteY2"/>
                    </a:cxn>
                    <a:cxn ang="0">
                      <a:pos x="connsiteX3" y="connsiteY3"/>
                    </a:cxn>
                  </a:cxnLst>
                  <a:rect l="l" t="t" r="r" b="b"/>
                  <a:pathLst>
                    <a:path w="203014" h="35826">
                      <a:moveTo>
                        <a:pt x="0" y="35826"/>
                      </a:moveTo>
                      <a:lnTo>
                        <a:pt x="203015" y="35826"/>
                      </a:lnTo>
                      <a:cubicBezTo>
                        <a:pt x="203015" y="17913"/>
                        <a:pt x="161217" y="0"/>
                        <a:pt x="113449" y="0"/>
                      </a:cubicBezTo>
                      <a:lnTo>
                        <a:pt x="29855" y="0"/>
                      </a:lnTo>
                    </a:path>
                  </a:pathLst>
                </a:custGeom>
                <a:noFill/>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27" name="Graphic 9">
                  <a:extLst>
                    <a:ext uri="{FF2B5EF4-FFF2-40B4-BE49-F238E27FC236}">
                      <a16:creationId xmlns:a16="http://schemas.microsoft.com/office/drawing/2014/main" id="{1A745FFD-5460-625F-2F51-AC856577A373}"/>
                    </a:ext>
                  </a:extLst>
                </p:cNvPr>
                <p:cNvSpPr/>
                <p:nvPr/>
              </p:nvSpPr>
              <p:spPr>
                <a:xfrm>
                  <a:off x="8785509" y="5943864"/>
                  <a:ext cx="89565" cy="23884"/>
                </a:xfrm>
                <a:custGeom>
                  <a:avLst/>
                  <a:gdLst>
                    <a:gd name="connsiteX0" fmla="*/ 0 w 89565"/>
                    <a:gd name="connsiteY0" fmla="*/ 0 h 23884"/>
                    <a:gd name="connsiteX1" fmla="*/ 41797 w 89565"/>
                    <a:gd name="connsiteY1" fmla="*/ 0 h 23884"/>
                    <a:gd name="connsiteX2" fmla="*/ 89565 w 89565"/>
                    <a:gd name="connsiteY2" fmla="*/ 23884 h 23884"/>
                  </a:gdLst>
                  <a:ahLst/>
                  <a:cxnLst>
                    <a:cxn ang="0">
                      <a:pos x="connsiteX0" y="connsiteY0"/>
                    </a:cxn>
                    <a:cxn ang="0">
                      <a:pos x="connsiteX1" y="connsiteY1"/>
                    </a:cxn>
                    <a:cxn ang="0">
                      <a:pos x="connsiteX2" y="connsiteY2"/>
                    </a:cxn>
                  </a:cxnLst>
                  <a:rect l="l" t="t" r="r" b="b"/>
                  <a:pathLst>
                    <a:path w="89565" h="23884">
                      <a:moveTo>
                        <a:pt x="0" y="0"/>
                      </a:moveTo>
                      <a:lnTo>
                        <a:pt x="41797" y="0"/>
                      </a:lnTo>
                      <a:cubicBezTo>
                        <a:pt x="69861" y="0"/>
                        <a:pt x="83594" y="17913"/>
                        <a:pt x="89565" y="23884"/>
                      </a:cubicBezTo>
                    </a:path>
                  </a:pathLst>
                </a:custGeom>
                <a:noFill/>
                <a:ln w="11927"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nvGrpSpPr>
                <p:cNvPr id="128" name="Graphic 9">
                  <a:extLst>
                    <a:ext uri="{FF2B5EF4-FFF2-40B4-BE49-F238E27FC236}">
                      <a16:creationId xmlns:a16="http://schemas.microsoft.com/office/drawing/2014/main" id="{78DECC7F-FC60-3E06-BE60-B51ED79AE5F6}"/>
                    </a:ext>
                  </a:extLst>
                </p:cNvPr>
                <p:cNvGrpSpPr/>
                <p:nvPr/>
              </p:nvGrpSpPr>
              <p:grpSpPr>
                <a:xfrm>
                  <a:off x="8822172" y="5740850"/>
                  <a:ext cx="189400" cy="191072"/>
                  <a:chOff x="8822172" y="5740850"/>
                  <a:chExt cx="189400" cy="191072"/>
                </a:xfrm>
                <a:noFill/>
              </p:grpSpPr>
              <p:sp>
                <p:nvSpPr>
                  <p:cNvPr id="129" name="Graphic 9">
                    <a:extLst>
                      <a:ext uri="{FF2B5EF4-FFF2-40B4-BE49-F238E27FC236}">
                        <a16:creationId xmlns:a16="http://schemas.microsoft.com/office/drawing/2014/main" id="{E10BCFB5-0822-E8D1-D89C-BF1460903069}"/>
                      </a:ext>
                    </a:extLst>
                  </p:cNvPr>
                  <p:cNvSpPr/>
                  <p:nvPr/>
                </p:nvSpPr>
                <p:spPr>
                  <a:xfrm>
                    <a:off x="8881165" y="5800560"/>
                    <a:ext cx="71652" cy="71652"/>
                  </a:xfrm>
                  <a:custGeom>
                    <a:avLst/>
                    <a:gdLst>
                      <a:gd name="connsiteX0" fmla="*/ 71652 w 71652"/>
                      <a:gd name="connsiteY0" fmla="*/ 35826 h 71652"/>
                      <a:gd name="connsiteX1" fmla="*/ 35826 w 71652"/>
                      <a:gd name="connsiteY1" fmla="*/ 71652 h 71652"/>
                      <a:gd name="connsiteX2" fmla="*/ 0 w 71652"/>
                      <a:gd name="connsiteY2" fmla="*/ 35826 h 71652"/>
                      <a:gd name="connsiteX3" fmla="*/ 35826 w 71652"/>
                      <a:gd name="connsiteY3" fmla="*/ 0 h 71652"/>
                      <a:gd name="connsiteX4" fmla="*/ 71652 w 71652"/>
                      <a:gd name="connsiteY4" fmla="*/ 35826 h 7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52" h="71652">
                        <a:moveTo>
                          <a:pt x="71652" y="35826"/>
                        </a:moveTo>
                        <a:cubicBezTo>
                          <a:pt x="71652" y="55612"/>
                          <a:pt x="55612" y="71652"/>
                          <a:pt x="35826" y="71652"/>
                        </a:cubicBezTo>
                        <a:cubicBezTo>
                          <a:pt x="16040" y="71652"/>
                          <a:pt x="0" y="55612"/>
                          <a:pt x="0" y="35826"/>
                        </a:cubicBezTo>
                        <a:cubicBezTo>
                          <a:pt x="0" y="16040"/>
                          <a:pt x="16040" y="0"/>
                          <a:pt x="35826" y="0"/>
                        </a:cubicBezTo>
                        <a:cubicBezTo>
                          <a:pt x="55612" y="0"/>
                          <a:pt x="71652" y="16040"/>
                          <a:pt x="71652" y="35826"/>
                        </a:cubicBezTo>
                        <a:close/>
                      </a:path>
                    </a:pathLst>
                  </a:custGeom>
                  <a:noFill/>
                  <a:ln w="11927"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30" name="Graphic 9">
                    <a:extLst>
                      <a:ext uri="{FF2B5EF4-FFF2-40B4-BE49-F238E27FC236}">
                        <a16:creationId xmlns:a16="http://schemas.microsoft.com/office/drawing/2014/main" id="{F925CD88-CD6D-6F6B-B63B-BE88D0FD1918}"/>
                      </a:ext>
                    </a:extLst>
                  </p:cNvPr>
                  <p:cNvSpPr/>
                  <p:nvPr/>
                </p:nvSpPr>
                <p:spPr>
                  <a:xfrm>
                    <a:off x="8822172" y="5740850"/>
                    <a:ext cx="189400" cy="191072"/>
                  </a:xfrm>
                  <a:custGeom>
                    <a:avLst/>
                    <a:gdLst>
                      <a:gd name="connsiteX0" fmla="*/ 170652 w 189400"/>
                      <a:gd name="connsiteY0" fmla="*/ 79295 h 191072"/>
                      <a:gd name="connsiteX1" fmla="*/ 189401 w 189400"/>
                      <a:gd name="connsiteY1" fmla="*/ 68428 h 191072"/>
                      <a:gd name="connsiteX2" fmla="*/ 165516 w 189400"/>
                      <a:gd name="connsiteY2" fmla="*/ 27108 h 191072"/>
                      <a:gd name="connsiteX3" fmla="*/ 146648 w 189400"/>
                      <a:gd name="connsiteY3" fmla="*/ 37976 h 191072"/>
                      <a:gd name="connsiteX4" fmla="*/ 118584 w 189400"/>
                      <a:gd name="connsiteY4" fmla="*/ 21735 h 191072"/>
                      <a:gd name="connsiteX5" fmla="*/ 118584 w 189400"/>
                      <a:gd name="connsiteY5" fmla="*/ 0 h 191072"/>
                      <a:gd name="connsiteX6" fmla="*/ 70816 w 189400"/>
                      <a:gd name="connsiteY6" fmla="*/ 0 h 191072"/>
                      <a:gd name="connsiteX7" fmla="*/ 70816 w 189400"/>
                      <a:gd name="connsiteY7" fmla="*/ 21735 h 191072"/>
                      <a:gd name="connsiteX8" fmla="*/ 42752 w 189400"/>
                      <a:gd name="connsiteY8" fmla="*/ 37976 h 191072"/>
                      <a:gd name="connsiteX9" fmla="*/ 23884 w 189400"/>
                      <a:gd name="connsiteY9" fmla="*/ 27108 h 191072"/>
                      <a:gd name="connsiteX10" fmla="*/ 0 w 189400"/>
                      <a:gd name="connsiteY10" fmla="*/ 68428 h 191072"/>
                      <a:gd name="connsiteX11" fmla="*/ 18749 w 189400"/>
                      <a:gd name="connsiteY11" fmla="*/ 79295 h 191072"/>
                      <a:gd name="connsiteX12" fmla="*/ 18749 w 189400"/>
                      <a:gd name="connsiteY12" fmla="*/ 111778 h 191072"/>
                      <a:gd name="connsiteX13" fmla="*/ 0 w 189400"/>
                      <a:gd name="connsiteY13" fmla="*/ 122645 h 191072"/>
                      <a:gd name="connsiteX14" fmla="*/ 23884 w 189400"/>
                      <a:gd name="connsiteY14" fmla="*/ 163964 h 191072"/>
                      <a:gd name="connsiteX15" fmla="*/ 42752 w 189400"/>
                      <a:gd name="connsiteY15" fmla="*/ 153097 h 191072"/>
                      <a:gd name="connsiteX16" fmla="*/ 70816 w 189400"/>
                      <a:gd name="connsiteY16" fmla="*/ 169338 h 191072"/>
                      <a:gd name="connsiteX17" fmla="*/ 70816 w 189400"/>
                      <a:gd name="connsiteY17" fmla="*/ 191073 h 191072"/>
                      <a:gd name="connsiteX18" fmla="*/ 118584 w 189400"/>
                      <a:gd name="connsiteY18" fmla="*/ 191073 h 191072"/>
                      <a:gd name="connsiteX19" fmla="*/ 118584 w 189400"/>
                      <a:gd name="connsiteY19" fmla="*/ 169338 h 191072"/>
                      <a:gd name="connsiteX20" fmla="*/ 146648 w 189400"/>
                      <a:gd name="connsiteY20" fmla="*/ 153097 h 191072"/>
                      <a:gd name="connsiteX21" fmla="*/ 165516 w 189400"/>
                      <a:gd name="connsiteY21" fmla="*/ 163964 h 191072"/>
                      <a:gd name="connsiteX22" fmla="*/ 189401 w 189400"/>
                      <a:gd name="connsiteY22" fmla="*/ 122645 h 191072"/>
                      <a:gd name="connsiteX23" fmla="*/ 170652 w 189400"/>
                      <a:gd name="connsiteY23" fmla="*/ 111778 h 191072"/>
                      <a:gd name="connsiteX24" fmla="*/ 170652 w 189400"/>
                      <a:gd name="connsiteY24" fmla="*/ 79295 h 19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9400" h="191072">
                        <a:moveTo>
                          <a:pt x="170652" y="79295"/>
                        </a:moveTo>
                        <a:lnTo>
                          <a:pt x="189401" y="68428"/>
                        </a:lnTo>
                        <a:lnTo>
                          <a:pt x="165516" y="27108"/>
                        </a:lnTo>
                        <a:lnTo>
                          <a:pt x="146648" y="37976"/>
                        </a:lnTo>
                        <a:cubicBezTo>
                          <a:pt x="138647" y="30691"/>
                          <a:pt x="129093" y="25078"/>
                          <a:pt x="118584" y="21735"/>
                        </a:cubicBezTo>
                        <a:lnTo>
                          <a:pt x="118584" y="0"/>
                        </a:lnTo>
                        <a:lnTo>
                          <a:pt x="70816" y="0"/>
                        </a:lnTo>
                        <a:lnTo>
                          <a:pt x="70816" y="21735"/>
                        </a:lnTo>
                        <a:cubicBezTo>
                          <a:pt x="60307" y="25198"/>
                          <a:pt x="50754" y="30810"/>
                          <a:pt x="42752" y="37976"/>
                        </a:cubicBezTo>
                        <a:lnTo>
                          <a:pt x="23884" y="27108"/>
                        </a:lnTo>
                        <a:lnTo>
                          <a:pt x="0" y="68428"/>
                        </a:lnTo>
                        <a:lnTo>
                          <a:pt x="18749" y="79295"/>
                        </a:lnTo>
                        <a:cubicBezTo>
                          <a:pt x="16480" y="89804"/>
                          <a:pt x="16361" y="100552"/>
                          <a:pt x="18749" y="111778"/>
                        </a:cubicBezTo>
                        <a:lnTo>
                          <a:pt x="0" y="122645"/>
                        </a:lnTo>
                        <a:lnTo>
                          <a:pt x="23884" y="163964"/>
                        </a:lnTo>
                        <a:lnTo>
                          <a:pt x="42752" y="153097"/>
                        </a:lnTo>
                        <a:cubicBezTo>
                          <a:pt x="50754" y="160382"/>
                          <a:pt x="60307" y="165994"/>
                          <a:pt x="70816" y="169338"/>
                        </a:cubicBezTo>
                        <a:lnTo>
                          <a:pt x="70816" y="191073"/>
                        </a:lnTo>
                        <a:lnTo>
                          <a:pt x="118584" y="191073"/>
                        </a:lnTo>
                        <a:lnTo>
                          <a:pt x="118584" y="169338"/>
                        </a:lnTo>
                        <a:cubicBezTo>
                          <a:pt x="129093" y="165875"/>
                          <a:pt x="138647" y="160262"/>
                          <a:pt x="146648" y="153097"/>
                        </a:cubicBezTo>
                        <a:lnTo>
                          <a:pt x="165516" y="163964"/>
                        </a:lnTo>
                        <a:lnTo>
                          <a:pt x="189401" y="122645"/>
                        </a:lnTo>
                        <a:lnTo>
                          <a:pt x="170652" y="111778"/>
                        </a:lnTo>
                        <a:cubicBezTo>
                          <a:pt x="172801" y="101269"/>
                          <a:pt x="172921" y="90521"/>
                          <a:pt x="170652" y="79295"/>
                        </a:cubicBezTo>
                        <a:close/>
                      </a:path>
                    </a:pathLst>
                  </a:custGeom>
                  <a:noFill/>
                  <a:ln w="11927"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grpSp>
        </p:grpSp>
        <p:sp>
          <p:nvSpPr>
            <p:cNvPr id="161" name="Diamond 160">
              <a:extLst>
                <a:ext uri="{FF2B5EF4-FFF2-40B4-BE49-F238E27FC236}">
                  <a16:creationId xmlns:a16="http://schemas.microsoft.com/office/drawing/2014/main" id="{EC3F2E39-50B8-EC0D-E94A-865C42072B6C}"/>
                </a:ext>
              </a:extLst>
            </p:cNvPr>
            <p:cNvSpPr/>
            <p:nvPr/>
          </p:nvSpPr>
          <p:spPr>
            <a:xfrm>
              <a:off x="2591196" y="3314652"/>
              <a:ext cx="187282" cy="187282"/>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r Tight"/>
                <a:ea typeface="+mn-ea"/>
                <a:cs typeface="+mn-cs"/>
              </a:endParaRPr>
            </a:p>
          </p:txBody>
        </p:sp>
      </p:grpSp>
      <p:grpSp>
        <p:nvGrpSpPr>
          <p:cNvPr id="166" name="Group 165">
            <a:extLst>
              <a:ext uri="{FF2B5EF4-FFF2-40B4-BE49-F238E27FC236}">
                <a16:creationId xmlns:a16="http://schemas.microsoft.com/office/drawing/2014/main" id="{5E95B1A3-8CEC-5A7F-26BA-83E04C904A4A}"/>
              </a:ext>
            </a:extLst>
          </p:cNvPr>
          <p:cNvGrpSpPr/>
          <p:nvPr/>
        </p:nvGrpSpPr>
        <p:grpSpPr>
          <a:xfrm>
            <a:off x="571500" y="3875700"/>
            <a:ext cx="2206978" cy="1259690"/>
            <a:chOff x="571500" y="3875700"/>
            <a:chExt cx="2206978" cy="1259690"/>
          </a:xfrm>
        </p:grpSpPr>
        <p:sp>
          <p:nvSpPr>
            <p:cNvPr id="9" name="Rectangle 8">
              <a:extLst>
                <a:ext uri="{FF2B5EF4-FFF2-40B4-BE49-F238E27FC236}">
                  <a16:creationId xmlns:a16="http://schemas.microsoft.com/office/drawing/2014/main" id="{0C47A033-0112-5935-CA91-F39C364BB0C7}"/>
                </a:ext>
              </a:extLst>
            </p:cNvPr>
            <p:cNvSpPr/>
            <p:nvPr/>
          </p:nvSpPr>
          <p:spPr>
            <a:xfrm>
              <a:off x="571500" y="3875700"/>
              <a:ext cx="2110740" cy="125969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777240" t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Inter Tight"/>
                  <a:ea typeface="+mn-ea"/>
                  <a:cs typeface="+mn-cs"/>
                </a:rPr>
                <a:t>Data</a:t>
              </a:r>
            </a:p>
          </p:txBody>
        </p:sp>
        <p:grpSp>
          <p:nvGrpSpPr>
            <p:cNvPr id="139" name="Group 138">
              <a:extLst>
                <a:ext uri="{FF2B5EF4-FFF2-40B4-BE49-F238E27FC236}">
                  <a16:creationId xmlns:a16="http://schemas.microsoft.com/office/drawing/2014/main" id="{79E0FB97-A11D-EE32-B140-95966E6D9B13}"/>
                </a:ext>
              </a:extLst>
            </p:cNvPr>
            <p:cNvGrpSpPr/>
            <p:nvPr/>
          </p:nvGrpSpPr>
          <p:grpSpPr>
            <a:xfrm>
              <a:off x="747969" y="4251832"/>
              <a:ext cx="507426" cy="507426"/>
              <a:chOff x="747969" y="4251832"/>
              <a:chExt cx="507426" cy="507426"/>
            </a:xfrm>
          </p:grpSpPr>
          <p:sp>
            <p:nvSpPr>
              <p:cNvPr id="18" name="Oval 17">
                <a:extLst>
                  <a:ext uri="{FF2B5EF4-FFF2-40B4-BE49-F238E27FC236}">
                    <a16:creationId xmlns:a16="http://schemas.microsoft.com/office/drawing/2014/main" id="{E5B1C91C-5F5B-766D-6B2E-1CF1A6CA85A4}"/>
                  </a:ext>
                </a:extLst>
              </p:cNvPr>
              <p:cNvSpPr/>
              <p:nvPr/>
            </p:nvSpPr>
            <p:spPr>
              <a:xfrm>
                <a:off x="747969" y="4251832"/>
                <a:ext cx="507426" cy="507426"/>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Inter Tight"/>
                  <a:ea typeface="+mn-ea"/>
                  <a:cs typeface="+mn-cs"/>
                </a:endParaRPr>
              </a:p>
            </p:txBody>
          </p:sp>
          <p:grpSp>
            <p:nvGrpSpPr>
              <p:cNvPr id="111" name="Graphic 2">
                <a:extLst>
                  <a:ext uri="{FF2B5EF4-FFF2-40B4-BE49-F238E27FC236}">
                    <a16:creationId xmlns:a16="http://schemas.microsoft.com/office/drawing/2014/main" id="{1796D1E0-371C-BEA1-3E26-FE224C3034BB}"/>
                  </a:ext>
                </a:extLst>
              </p:cNvPr>
              <p:cNvGrpSpPr/>
              <p:nvPr/>
            </p:nvGrpSpPr>
            <p:grpSpPr>
              <a:xfrm>
                <a:off x="876368" y="4380231"/>
                <a:ext cx="250629" cy="250629"/>
                <a:chOff x="5469730" y="3634058"/>
                <a:chExt cx="274666" cy="274666"/>
              </a:xfrm>
              <a:noFill/>
            </p:grpSpPr>
            <p:grpSp>
              <p:nvGrpSpPr>
                <p:cNvPr id="112" name="Graphic 2">
                  <a:extLst>
                    <a:ext uri="{FF2B5EF4-FFF2-40B4-BE49-F238E27FC236}">
                      <a16:creationId xmlns:a16="http://schemas.microsoft.com/office/drawing/2014/main" id="{220BDED7-1793-7231-0F91-41439DB1751B}"/>
                    </a:ext>
                  </a:extLst>
                </p:cNvPr>
                <p:cNvGrpSpPr/>
                <p:nvPr/>
              </p:nvGrpSpPr>
              <p:grpSpPr>
                <a:xfrm>
                  <a:off x="5613034" y="3777362"/>
                  <a:ext cx="131362" cy="131362"/>
                  <a:chOff x="5613034" y="3777362"/>
                  <a:chExt cx="131362" cy="131362"/>
                </a:xfrm>
                <a:noFill/>
              </p:grpSpPr>
              <p:sp>
                <p:nvSpPr>
                  <p:cNvPr id="120" name="Graphic 2">
                    <a:extLst>
                      <a:ext uri="{FF2B5EF4-FFF2-40B4-BE49-F238E27FC236}">
                        <a16:creationId xmlns:a16="http://schemas.microsoft.com/office/drawing/2014/main" id="{9BA68D56-9A8B-18F3-43B0-73CCB2814433}"/>
                      </a:ext>
                    </a:extLst>
                  </p:cNvPr>
                  <p:cNvSpPr/>
                  <p:nvPr/>
                </p:nvSpPr>
                <p:spPr>
                  <a:xfrm>
                    <a:off x="5613034" y="3777362"/>
                    <a:ext cx="131362" cy="131362"/>
                  </a:xfrm>
                  <a:custGeom>
                    <a:avLst/>
                    <a:gdLst>
                      <a:gd name="connsiteX0" fmla="*/ 41797 w 131362"/>
                      <a:gd name="connsiteY0" fmla="*/ 119420 h 131362"/>
                      <a:gd name="connsiteX1" fmla="*/ 0 w 131362"/>
                      <a:gd name="connsiteY1" fmla="*/ 131362 h 131362"/>
                      <a:gd name="connsiteX2" fmla="*/ 11942 w 131362"/>
                      <a:gd name="connsiteY2" fmla="*/ 89565 h 131362"/>
                      <a:gd name="connsiteX3" fmla="*/ 101507 w 131362"/>
                      <a:gd name="connsiteY3" fmla="*/ 0 h 131362"/>
                      <a:gd name="connsiteX4" fmla="*/ 131362 w 131362"/>
                      <a:gd name="connsiteY4" fmla="*/ 29855 h 131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62" h="131362">
                        <a:moveTo>
                          <a:pt x="41797" y="119420"/>
                        </a:moveTo>
                        <a:lnTo>
                          <a:pt x="0" y="131362"/>
                        </a:lnTo>
                        <a:lnTo>
                          <a:pt x="11942" y="89565"/>
                        </a:lnTo>
                        <a:lnTo>
                          <a:pt x="101507" y="0"/>
                        </a:lnTo>
                        <a:lnTo>
                          <a:pt x="131362" y="29855"/>
                        </a:lnTo>
                        <a:close/>
                      </a:path>
                    </a:pathLst>
                  </a:custGeom>
                  <a:noFill/>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21" name="Graphic 2">
                    <a:extLst>
                      <a:ext uri="{FF2B5EF4-FFF2-40B4-BE49-F238E27FC236}">
                        <a16:creationId xmlns:a16="http://schemas.microsoft.com/office/drawing/2014/main" id="{8F0090AB-69FA-C5BA-22B4-552E4D757345}"/>
                      </a:ext>
                    </a:extLst>
                  </p:cNvPr>
                  <p:cNvSpPr/>
                  <p:nvPr/>
                </p:nvSpPr>
                <p:spPr>
                  <a:xfrm>
                    <a:off x="5690657" y="3801246"/>
                    <a:ext cx="29855" cy="29855"/>
                  </a:xfrm>
                  <a:custGeom>
                    <a:avLst/>
                    <a:gdLst>
                      <a:gd name="connsiteX0" fmla="*/ 0 w 29855"/>
                      <a:gd name="connsiteY0" fmla="*/ 0 h 29855"/>
                      <a:gd name="connsiteX1" fmla="*/ 29855 w 29855"/>
                      <a:gd name="connsiteY1" fmla="*/ 29855 h 29855"/>
                    </a:gdLst>
                    <a:ahLst/>
                    <a:cxnLst>
                      <a:cxn ang="0">
                        <a:pos x="connsiteX0" y="connsiteY0"/>
                      </a:cxn>
                      <a:cxn ang="0">
                        <a:pos x="connsiteX1" y="connsiteY1"/>
                      </a:cxn>
                    </a:cxnLst>
                    <a:rect l="l" t="t" r="r" b="b"/>
                    <a:pathLst>
                      <a:path w="29855" h="29855">
                        <a:moveTo>
                          <a:pt x="0" y="0"/>
                        </a:moveTo>
                        <a:lnTo>
                          <a:pt x="29855" y="29855"/>
                        </a:lnTo>
                      </a:path>
                    </a:pathLst>
                  </a:custGeom>
                  <a:ln w="11927"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23" name="Graphic 2">
                    <a:extLst>
                      <a:ext uri="{FF2B5EF4-FFF2-40B4-BE49-F238E27FC236}">
                        <a16:creationId xmlns:a16="http://schemas.microsoft.com/office/drawing/2014/main" id="{D5EA183E-16A2-6C79-6BFF-38DF14FDF035}"/>
                      </a:ext>
                    </a:extLst>
                  </p:cNvPr>
                  <p:cNvSpPr/>
                  <p:nvPr/>
                </p:nvSpPr>
                <p:spPr>
                  <a:xfrm>
                    <a:off x="5624976" y="3866928"/>
                    <a:ext cx="29855" cy="29855"/>
                  </a:xfrm>
                  <a:custGeom>
                    <a:avLst/>
                    <a:gdLst>
                      <a:gd name="connsiteX0" fmla="*/ 0 w 29855"/>
                      <a:gd name="connsiteY0" fmla="*/ 0 h 29855"/>
                      <a:gd name="connsiteX1" fmla="*/ 29855 w 29855"/>
                      <a:gd name="connsiteY1" fmla="*/ 29855 h 29855"/>
                    </a:gdLst>
                    <a:ahLst/>
                    <a:cxnLst>
                      <a:cxn ang="0">
                        <a:pos x="connsiteX0" y="connsiteY0"/>
                      </a:cxn>
                      <a:cxn ang="0">
                        <a:pos x="connsiteX1" y="connsiteY1"/>
                      </a:cxn>
                    </a:cxnLst>
                    <a:rect l="l" t="t" r="r" b="b"/>
                    <a:pathLst>
                      <a:path w="29855" h="29855">
                        <a:moveTo>
                          <a:pt x="0" y="0"/>
                        </a:moveTo>
                        <a:lnTo>
                          <a:pt x="29855" y="29855"/>
                        </a:lnTo>
                      </a:path>
                    </a:pathLst>
                  </a:custGeom>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sp>
              <p:nvSpPr>
                <p:cNvPr id="113" name="Graphic 2">
                  <a:extLst>
                    <a:ext uri="{FF2B5EF4-FFF2-40B4-BE49-F238E27FC236}">
                      <a16:creationId xmlns:a16="http://schemas.microsoft.com/office/drawing/2014/main" id="{6800E950-C451-5896-0E0F-95F3EB46C468}"/>
                    </a:ext>
                  </a:extLst>
                </p:cNvPr>
                <p:cNvSpPr/>
                <p:nvPr/>
              </p:nvSpPr>
              <p:spPr>
                <a:xfrm>
                  <a:off x="5505317" y="3705710"/>
                  <a:ext cx="53739" cy="11942"/>
                </a:xfrm>
                <a:custGeom>
                  <a:avLst/>
                  <a:gdLst>
                    <a:gd name="connsiteX0" fmla="*/ 0 w 53739"/>
                    <a:gd name="connsiteY0" fmla="*/ 0 h 11942"/>
                    <a:gd name="connsiteX1" fmla="*/ 53739 w 53739"/>
                    <a:gd name="connsiteY1" fmla="*/ 0 h 11942"/>
                  </a:gdLst>
                  <a:ahLst/>
                  <a:cxnLst>
                    <a:cxn ang="0">
                      <a:pos x="connsiteX0" y="connsiteY0"/>
                    </a:cxn>
                    <a:cxn ang="0">
                      <a:pos x="connsiteX1" y="connsiteY1"/>
                    </a:cxn>
                  </a:cxnLst>
                  <a:rect l="l" t="t" r="r" b="b"/>
                  <a:pathLst>
                    <a:path w="53739" h="11942">
                      <a:moveTo>
                        <a:pt x="0" y="0"/>
                      </a:moveTo>
                      <a:lnTo>
                        <a:pt x="53739" y="0"/>
                      </a:lnTo>
                    </a:path>
                  </a:pathLst>
                </a:custGeom>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14" name="Graphic 2">
                  <a:extLst>
                    <a:ext uri="{FF2B5EF4-FFF2-40B4-BE49-F238E27FC236}">
                      <a16:creationId xmlns:a16="http://schemas.microsoft.com/office/drawing/2014/main" id="{61C28314-28BB-5897-DFD0-54E1B137A44C}"/>
                    </a:ext>
                  </a:extLst>
                </p:cNvPr>
                <p:cNvSpPr/>
                <p:nvPr/>
              </p:nvSpPr>
              <p:spPr>
                <a:xfrm>
                  <a:off x="5505317" y="3741536"/>
                  <a:ext cx="95536" cy="11942"/>
                </a:xfrm>
                <a:custGeom>
                  <a:avLst/>
                  <a:gdLst>
                    <a:gd name="connsiteX0" fmla="*/ 0 w 95536"/>
                    <a:gd name="connsiteY0" fmla="*/ 0 h 11942"/>
                    <a:gd name="connsiteX1" fmla="*/ 95536 w 95536"/>
                    <a:gd name="connsiteY1" fmla="*/ 0 h 11942"/>
                  </a:gdLst>
                  <a:ahLst/>
                  <a:cxnLst>
                    <a:cxn ang="0">
                      <a:pos x="connsiteX0" y="connsiteY0"/>
                    </a:cxn>
                    <a:cxn ang="0">
                      <a:pos x="connsiteX1" y="connsiteY1"/>
                    </a:cxn>
                  </a:cxnLst>
                  <a:rect l="l" t="t" r="r" b="b"/>
                  <a:pathLst>
                    <a:path w="95536" h="11942">
                      <a:moveTo>
                        <a:pt x="0" y="0"/>
                      </a:moveTo>
                      <a:lnTo>
                        <a:pt x="95536" y="0"/>
                      </a:lnTo>
                    </a:path>
                  </a:pathLst>
                </a:custGeom>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15" name="Graphic 2">
                  <a:extLst>
                    <a:ext uri="{FF2B5EF4-FFF2-40B4-BE49-F238E27FC236}">
                      <a16:creationId xmlns:a16="http://schemas.microsoft.com/office/drawing/2014/main" id="{C93A2057-25C3-98A4-D216-791AEF940096}"/>
                    </a:ext>
                  </a:extLst>
                </p:cNvPr>
                <p:cNvSpPr/>
                <p:nvPr/>
              </p:nvSpPr>
              <p:spPr>
                <a:xfrm>
                  <a:off x="5505317" y="3777362"/>
                  <a:ext cx="71652" cy="11942"/>
                </a:xfrm>
                <a:custGeom>
                  <a:avLst/>
                  <a:gdLst>
                    <a:gd name="connsiteX0" fmla="*/ 0 w 71652"/>
                    <a:gd name="connsiteY0" fmla="*/ 0 h 11942"/>
                    <a:gd name="connsiteX1" fmla="*/ 71652 w 71652"/>
                    <a:gd name="connsiteY1" fmla="*/ 0 h 11942"/>
                  </a:gdLst>
                  <a:ahLst/>
                  <a:cxnLst>
                    <a:cxn ang="0">
                      <a:pos x="connsiteX0" y="connsiteY0"/>
                    </a:cxn>
                    <a:cxn ang="0">
                      <a:pos x="connsiteX1" y="connsiteY1"/>
                    </a:cxn>
                  </a:cxnLst>
                  <a:rect l="l" t="t" r="r" b="b"/>
                  <a:pathLst>
                    <a:path w="71652" h="11942">
                      <a:moveTo>
                        <a:pt x="0" y="0"/>
                      </a:moveTo>
                      <a:lnTo>
                        <a:pt x="71652" y="0"/>
                      </a:lnTo>
                    </a:path>
                  </a:pathLst>
                </a:custGeom>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16" name="Graphic 2">
                  <a:extLst>
                    <a:ext uri="{FF2B5EF4-FFF2-40B4-BE49-F238E27FC236}">
                      <a16:creationId xmlns:a16="http://schemas.microsoft.com/office/drawing/2014/main" id="{F5C5ACCB-533F-AD8A-47EC-B79905884C40}"/>
                    </a:ext>
                  </a:extLst>
                </p:cNvPr>
                <p:cNvSpPr/>
                <p:nvPr/>
              </p:nvSpPr>
              <p:spPr>
                <a:xfrm>
                  <a:off x="5505317" y="3813189"/>
                  <a:ext cx="59710" cy="11942"/>
                </a:xfrm>
                <a:custGeom>
                  <a:avLst/>
                  <a:gdLst>
                    <a:gd name="connsiteX0" fmla="*/ 0 w 59710"/>
                    <a:gd name="connsiteY0" fmla="*/ 0 h 11942"/>
                    <a:gd name="connsiteX1" fmla="*/ 59710 w 59710"/>
                    <a:gd name="connsiteY1" fmla="*/ 0 h 11942"/>
                  </a:gdLst>
                  <a:ahLst/>
                  <a:cxnLst>
                    <a:cxn ang="0">
                      <a:pos x="connsiteX0" y="connsiteY0"/>
                    </a:cxn>
                    <a:cxn ang="0">
                      <a:pos x="connsiteX1" y="connsiteY1"/>
                    </a:cxn>
                  </a:cxnLst>
                  <a:rect l="l" t="t" r="r" b="b"/>
                  <a:pathLst>
                    <a:path w="59710" h="11942">
                      <a:moveTo>
                        <a:pt x="0" y="0"/>
                      </a:moveTo>
                      <a:lnTo>
                        <a:pt x="59710" y="0"/>
                      </a:lnTo>
                    </a:path>
                  </a:pathLst>
                </a:custGeom>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nvGrpSpPr>
                <p:cNvPr id="117" name="Graphic 2">
                  <a:extLst>
                    <a:ext uri="{FF2B5EF4-FFF2-40B4-BE49-F238E27FC236}">
                      <a16:creationId xmlns:a16="http://schemas.microsoft.com/office/drawing/2014/main" id="{0DC0B363-8DF7-9CC5-28FF-0EBA8CBE2680}"/>
                    </a:ext>
                  </a:extLst>
                </p:cNvPr>
                <p:cNvGrpSpPr/>
                <p:nvPr/>
              </p:nvGrpSpPr>
              <p:grpSpPr>
                <a:xfrm>
                  <a:off x="5469730" y="3634058"/>
                  <a:ext cx="191072" cy="250782"/>
                  <a:chOff x="5469730" y="3634058"/>
                  <a:chExt cx="191072" cy="250782"/>
                </a:xfrm>
                <a:noFill/>
              </p:grpSpPr>
              <p:sp>
                <p:nvSpPr>
                  <p:cNvPr id="118" name="Graphic 2">
                    <a:extLst>
                      <a:ext uri="{FF2B5EF4-FFF2-40B4-BE49-F238E27FC236}">
                        <a16:creationId xmlns:a16="http://schemas.microsoft.com/office/drawing/2014/main" id="{E23E233F-F4B7-6DD6-0ABE-EAFB1F509F68}"/>
                      </a:ext>
                    </a:extLst>
                  </p:cNvPr>
                  <p:cNvSpPr/>
                  <p:nvPr/>
                </p:nvSpPr>
                <p:spPr>
                  <a:xfrm>
                    <a:off x="5469730" y="3634058"/>
                    <a:ext cx="191072" cy="250782"/>
                  </a:xfrm>
                  <a:custGeom>
                    <a:avLst/>
                    <a:gdLst>
                      <a:gd name="connsiteX0" fmla="*/ 125391 w 191072"/>
                      <a:gd name="connsiteY0" fmla="*/ 250783 h 250782"/>
                      <a:gd name="connsiteX1" fmla="*/ 0 w 191072"/>
                      <a:gd name="connsiteY1" fmla="*/ 250783 h 250782"/>
                      <a:gd name="connsiteX2" fmla="*/ 0 w 191072"/>
                      <a:gd name="connsiteY2" fmla="*/ 0 h 250782"/>
                      <a:gd name="connsiteX3" fmla="*/ 131362 w 191072"/>
                      <a:gd name="connsiteY3" fmla="*/ 0 h 250782"/>
                      <a:gd name="connsiteX4" fmla="*/ 191073 w 191072"/>
                      <a:gd name="connsiteY4" fmla="*/ 59710 h 250782"/>
                      <a:gd name="connsiteX5" fmla="*/ 191073 w 191072"/>
                      <a:gd name="connsiteY5" fmla="*/ 155246 h 25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072" h="250782">
                        <a:moveTo>
                          <a:pt x="125391" y="250783"/>
                        </a:moveTo>
                        <a:lnTo>
                          <a:pt x="0" y="250783"/>
                        </a:lnTo>
                        <a:lnTo>
                          <a:pt x="0" y="0"/>
                        </a:lnTo>
                        <a:lnTo>
                          <a:pt x="131362" y="0"/>
                        </a:lnTo>
                        <a:lnTo>
                          <a:pt x="191073" y="59710"/>
                        </a:lnTo>
                        <a:lnTo>
                          <a:pt x="191073" y="155246"/>
                        </a:lnTo>
                      </a:path>
                    </a:pathLst>
                  </a:custGeom>
                  <a:noFill/>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19" name="Graphic 2">
                    <a:extLst>
                      <a:ext uri="{FF2B5EF4-FFF2-40B4-BE49-F238E27FC236}">
                        <a16:creationId xmlns:a16="http://schemas.microsoft.com/office/drawing/2014/main" id="{68499806-F4D9-08E8-5B1B-A6BD38961413}"/>
                      </a:ext>
                    </a:extLst>
                  </p:cNvPr>
                  <p:cNvSpPr/>
                  <p:nvPr/>
                </p:nvSpPr>
                <p:spPr>
                  <a:xfrm>
                    <a:off x="5601092" y="3634058"/>
                    <a:ext cx="59710" cy="59710"/>
                  </a:xfrm>
                  <a:custGeom>
                    <a:avLst/>
                    <a:gdLst>
                      <a:gd name="connsiteX0" fmla="*/ 0 w 59710"/>
                      <a:gd name="connsiteY0" fmla="*/ 0 h 59710"/>
                      <a:gd name="connsiteX1" fmla="*/ 0 w 59710"/>
                      <a:gd name="connsiteY1" fmla="*/ 59710 h 59710"/>
                      <a:gd name="connsiteX2" fmla="*/ 59710 w 59710"/>
                      <a:gd name="connsiteY2" fmla="*/ 59710 h 59710"/>
                    </a:gdLst>
                    <a:ahLst/>
                    <a:cxnLst>
                      <a:cxn ang="0">
                        <a:pos x="connsiteX0" y="connsiteY0"/>
                      </a:cxn>
                      <a:cxn ang="0">
                        <a:pos x="connsiteX1" y="connsiteY1"/>
                      </a:cxn>
                      <a:cxn ang="0">
                        <a:pos x="connsiteX2" y="connsiteY2"/>
                      </a:cxn>
                    </a:cxnLst>
                    <a:rect l="l" t="t" r="r" b="b"/>
                    <a:pathLst>
                      <a:path w="59710" h="59710">
                        <a:moveTo>
                          <a:pt x="0" y="0"/>
                        </a:moveTo>
                        <a:lnTo>
                          <a:pt x="0" y="59710"/>
                        </a:lnTo>
                        <a:lnTo>
                          <a:pt x="59710" y="59710"/>
                        </a:lnTo>
                      </a:path>
                    </a:pathLst>
                  </a:custGeom>
                  <a:noFill/>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grpSp>
        </p:grpSp>
        <p:sp>
          <p:nvSpPr>
            <p:cNvPr id="162" name="Diamond 161">
              <a:extLst>
                <a:ext uri="{FF2B5EF4-FFF2-40B4-BE49-F238E27FC236}">
                  <a16:creationId xmlns:a16="http://schemas.microsoft.com/office/drawing/2014/main" id="{B5813065-AF11-7D15-1581-C3B07A2D64AA}"/>
                </a:ext>
              </a:extLst>
            </p:cNvPr>
            <p:cNvSpPr/>
            <p:nvPr/>
          </p:nvSpPr>
          <p:spPr>
            <a:xfrm>
              <a:off x="2591196" y="4411904"/>
              <a:ext cx="187282" cy="187282"/>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r Tight"/>
                <a:ea typeface="+mn-ea"/>
                <a:cs typeface="+mn-cs"/>
              </a:endParaRPr>
            </a:p>
          </p:txBody>
        </p:sp>
      </p:grpSp>
      <p:grpSp>
        <p:nvGrpSpPr>
          <p:cNvPr id="167" name="Group 166">
            <a:extLst>
              <a:ext uri="{FF2B5EF4-FFF2-40B4-BE49-F238E27FC236}">
                <a16:creationId xmlns:a16="http://schemas.microsoft.com/office/drawing/2014/main" id="{5525E4A9-B141-B7BE-F351-09E04F187F2A}"/>
              </a:ext>
            </a:extLst>
          </p:cNvPr>
          <p:cNvGrpSpPr/>
          <p:nvPr/>
        </p:nvGrpSpPr>
        <p:grpSpPr>
          <a:xfrm>
            <a:off x="571500" y="5181600"/>
            <a:ext cx="2206978" cy="914400"/>
            <a:chOff x="571500" y="5181600"/>
            <a:chExt cx="2206978" cy="914400"/>
          </a:xfrm>
        </p:grpSpPr>
        <p:sp>
          <p:nvSpPr>
            <p:cNvPr id="8" name="Rectangle 7">
              <a:extLst>
                <a:ext uri="{FF2B5EF4-FFF2-40B4-BE49-F238E27FC236}">
                  <a16:creationId xmlns:a16="http://schemas.microsoft.com/office/drawing/2014/main" id="{D74BDCB5-9346-D1DE-8E70-2C6423A01D9A}"/>
                </a:ext>
              </a:extLst>
            </p:cNvPr>
            <p:cNvSpPr/>
            <p:nvPr/>
          </p:nvSpPr>
          <p:spPr>
            <a:xfrm>
              <a:off x="571500" y="5181600"/>
              <a:ext cx="2110740" cy="9144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777240" t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Inter Tight"/>
                  <a:ea typeface="+mn-ea"/>
                  <a:cs typeface="+mn-cs"/>
                </a:rPr>
                <a:t>Marketing Technology</a:t>
              </a:r>
            </a:p>
          </p:txBody>
        </p:sp>
        <p:grpSp>
          <p:nvGrpSpPr>
            <p:cNvPr id="140" name="Group 139">
              <a:extLst>
                <a:ext uri="{FF2B5EF4-FFF2-40B4-BE49-F238E27FC236}">
                  <a16:creationId xmlns:a16="http://schemas.microsoft.com/office/drawing/2014/main" id="{7AD08742-CE56-32B5-B4CE-5D902FE59561}"/>
                </a:ext>
              </a:extLst>
            </p:cNvPr>
            <p:cNvGrpSpPr/>
            <p:nvPr/>
          </p:nvGrpSpPr>
          <p:grpSpPr>
            <a:xfrm>
              <a:off x="747969" y="5385087"/>
              <a:ext cx="507426" cy="507426"/>
              <a:chOff x="747969" y="5385087"/>
              <a:chExt cx="507426" cy="507426"/>
            </a:xfrm>
          </p:grpSpPr>
          <p:sp>
            <p:nvSpPr>
              <p:cNvPr id="16" name="Oval 15">
                <a:extLst>
                  <a:ext uri="{FF2B5EF4-FFF2-40B4-BE49-F238E27FC236}">
                    <a16:creationId xmlns:a16="http://schemas.microsoft.com/office/drawing/2014/main" id="{6F5668BC-48CA-9BCB-D8FA-B182D8ED1EB6}"/>
                  </a:ext>
                </a:extLst>
              </p:cNvPr>
              <p:cNvSpPr/>
              <p:nvPr/>
            </p:nvSpPr>
            <p:spPr>
              <a:xfrm>
                <a:off x="747969" y="5385087"/>
                <a:ext cx="507426" cy="507426"/>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Inter Tight"/>
                  <a:ea typeface="+mn-ea"/>
                  <a:cs typeface="+mn-cs"/>
                </a:endParaRPr>
              </a:p>
            </p:txBody>
          </p:sp>
          <p:grpSp>
            <p:nvGrpSpPr>
              <p:cNvPr id="131" name="Graphic 7">
                <a:extLst>
                  <a:ext uri="{FF2B5EF4-FFF2-40B4-BE49-F238E27FC236}">
                    <a16:creationId xmlns:a16="http://schemas.microsoft.com/office/drawing/2014/main" id="{2B997AA7-27A2-9BF6-3A30-4C0BEE09D951}"/>
                  </a:ext>
                </a:extLst>
              </p:cNvPr>
              <p:cNvGrpSpPr/>
              <p:nvPr/>
            </p:nvGrpSpPr>
            <p:grpSpPr>
              <a:xfrm>
                <a:off x="876368" y="5529831"/>
                <a:ext cx="250629" cy="217938"/>
                <a:chOff x="9310959" y="1950232"/>
                <a:chExt cx="274666" cy="238840"/>
              </a:xfrm>
              <a:noFill/>
            </p:grpSpPr>
            <p:sp>
              <p:nvSpPr>
                <p:cNvPr id="132" name="Graphic 7">
                  <a:extLst>
                    <a:ext uri="{FF2B5EF4-FFF2-40B4-BE49-F238E27FC236}">
                      <a16:creationId xmlns:a16="http://schemas.microsoft.com/office/drawing/2014/main" id="{E0351519-D77B-F728-BE38-62B8671FBFCA}"/>
                    </a:ext>
                  </a:extLst>
                </p:cNvPr>
                <p:cNvSpPr/>
                <p:nvPr/>
              </p:nvSpPr>
              <p:spPr>
                <a:xfrm>
                  <a:off x="9310959" y="1950232"/>
                  <a:ext cx="274666" cy="214956"/>
                </a:xfrm>
                <a:custGeom>
                  <a:avLst/>
                  <a:gdLst>
                    <a:gd name="connsiteX0" fmla="*/ 274667 w 274666"/>
                    <a:gd name="connsiteY0" fmla="*/ 195969 h 214956"/>
                    <a:gd name="connsiteX1" fmla="*/ 256754 w 274666"/>
                    <a:gd name="connsiteY1" fmla="*/ 214957 h 214956"/>
                    <a:gd name="connsiteX2" fmla="*/ 17913 w 274666"/>
                    <a:gd name="connsiteY2" fmla="*/ 214957 h 214956"/>
                    <a:gd name="connsiteX3" fmla="*/ 0 w 274666"/>
                    <a:gd name="connsiteY3" fmla="*/ 195969 h 214956"/>
                    <a:gd name="connsiteX4" fmla="*/ 0 w 274666"/>
                    <a:gd name="connsiteY4" fmla="*/ 18988 h 214956"/>
                    <a:gd name="connsiteX5" fmla="*/ 17913 w 274666"/>
                    <a:gd name="connsiteY5" fmla="*/ 0 h 214956"/>
                    <a:gd name="connsiteX6" fmla="*/ 256754 w 274666"/>
                    <a:gd name="connsiteY6" fmla="*/ 0 h 214956"/>
                    <a:gd name="connsiteX7" fmla="*/ 274667 w 274666"/>
                    <a:gd name="connsiteY7" fmla="*/ 18988 h 214956"/>
                    <a:gd name="connsiteX8" fmla="*/ 274667 w 274666"/>
                    <a:gd name="connsiteY8" fmla="*/ 195969 h 21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666" h="214956">
                      <a:moveTo>
                        <a:pt x="274667" y="195969"/>
                      </a:moveTo>
                      <a:cubicBezTo>
                        <a:pt x="274667" y="206478"/>
                        <a:pt x="266665" y="214957"/>
                        <a:pt x="256754" y="214957"/>
                      </a:cubicBezTo>
                      <a:lnTo>
                        <a:pt x="17913" y="214957"/>
                      </a:lnTo>
                      <a:cubicBezTo>
                        <a:pt x="8001" y="214957"/>
                        <a:pt x="0" y="206478"/>
                        <a:pt x="0" y="195969"/>
                      </a:cubicBezTo>
                      <a:lnTo>
                        <a:pt x="0" y="18988"/>
                      </a:lnTo>
                      <a:cubicBezTo>
                        <a:pt x="0" y="8479"/>
                        <a:pt x="8001" y="0"/>
                        <a:pt x="17913" y="0"/>
                      </a:cubicBezTo>
                      <a:lnTo>
                        <a:pt x="256754" y="0"/>
                      </a:lnTo>
                      <a:cubicBezTo>
                        <a:pt x="266665" y="0"/>
                        <a:pt x="274667" y="8479"/>
                        <a:pt x="274667" y="18988"/>
                      </a:cubicBezTo>
                      <a:lnTo>
                        <a:pt x="274667" y="195969"/>
                      </a:lnTo>
                      <a:close/>
                    </a:path>
                  </a:pathLst>
                </a:custGeom>
                <a:noFill/>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33" name="Graphic 7">
                  <a:extLst>
                    <a:ext uri="{FF2B5EF4-FFF2-40B4-BE49-F238E27FC236}">
                      <a16:creationId xmlns:a16="http://schemas.microsoft.com/office/drawing/2014/main" id="{00483B12-C757-57FC-84BA-3CA9DC51EF79}"/>
                    </a:ext>
                  </a:extLst>
                </p:cNvPr>
                <p:cNvSpPr/>
                <p:nvPr/>
              </p:nvSpPr>
              <p:spPr>
                <a:xfrm>
                  <a:off x="9364698" y="2189072"/>
                  <a:ext cx="167188" cy="11942"/>
                </a:xfrm>
                <a:custGeom>
                  <a:avLst/>
                  <a:gdLst>
                    <a:gd name="connsiteX0" fmla="*/ 0 w 167188"/>
                    <a:gd name="connsiteY0" fmla="*/ 0 h 11942"/>
                    <a:gd name="connsiteX1" fmla="*/ 167188 w 167188"/>
                    <a:gd name="connsiteY1" fmla="*/ 0 h 11942"/>
                  </a:gdLst>
                  <a:ahLst/>
                  <a:cxnLst>
                    <a:cxn ang="0">
                      <a:pos x="connsiteX0" y="connsiteY0"/>
                    </a:cxn>
                    <a:cxn ang="0">
                      <a:pos x="connsiteX1" y="connsiteY1"/>
                    </a:cxn>
                  </a:cxnLst>
                  <a:rect l="l" t="t" r="r" b="b"/>
                  <a:pathLst>
                    <a:path w="167188" h="11942">
                      <a:moveTo>
                        <a:pt x="0" y="0"/>
                      </a:moveTo>
                      <a:lnTo>
                        <a:pt x="167188" y="0"/>
                      </a:lnTo>
                    </a:path>
                  </a:pathLst>
                </a:custGeom>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34" name="Graphic 7">
                  <a:extLst>
                    <a:ext uri="{FF2B5EF4-FFF2-40B4-BE49-F238E27FC236}">
                      <a16:creationId xmlns:a16="http://schemas.microsoft.com/office/drawing/2014/main" id="{2C6D5DB5-C30A-50AD-10C5-1F9165CD690A}"/>
                    </a:ext>
                  </a:extLst>
                </p:cNvPr>
                <p:cNvSpPr/>
                <p:nvPr/>
              </p:nvSpPr>
              <p:spPr>
                <a:xfrm>
                  <a:off x="9448292" y="2165188"/>
                  <a:ext cx="11942" cy="23884"/>
                </a:xfrm>
                <a:custGeom>
                  <a:avLst/>
                  <a:gdLst>
                    <a:gd name="connsiteX0" fmla="*/ 0 w 11942"/>
                    <a:gd name="connsiteY0" fmla="*/ 0 h 23884"/>
                    <a:gd name="connsiteX1" fmla="*/ 0 w 11942"/>
                    <a:gd name="connsiteY1" fmla="*/ 23884 h 23884"/>
                  </a:gdLst>
                  <a:ahLst/>
                  <a:cxnLst>
                    <a:cxn ang="0">
                      <a:pos x="connsiteX0" y="connsiteY0"/>
                    </a:cxn>
                    <a:cxn ang="0">
                      <a:pos x="connsiteX1" y="connsiteY1"/>
                    </a:cxn>
                  </a:cxnLst>
                  <a:rect l="l" t="t" r="r" b="b"/>
                  <a:pathLst>
                    <a:path w="11942" h="23884">
                      <a:moveTo>
                        <a:pt x="0" y="0"/>
                      </a:moveTo>
                      <a:lnTo>
                        <a:pt x="0" y="23884"/>
                      </a:lnTo>
                    </a:path>
                  </a:pathLst>
                </a:custGeom>
                <a:ln w="11927"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35" name="Graphic 7">
                  <a:extLst>
                    <a:ext uri="{FF2B5EF4-FFF2-40B4-BE49-F238E27FC236}">
                      <a16:creationId xmlns:a16="http://schemas.microsoft.com/office/drawing/2014/main" id="{15B5C562-BA8E-A4B2-15EE-137FC5E292AA}"/>
                    </a:ext>
                  </a:extLst>
                </p:cNvPr>
                <p:cNvSpPr/>
                <p:nvPr/>
              </p:nvSpPr>
              <p:spPr>
                <a:xfrm>
                  <a:off x="9442321" y="2135333"/>
                  <a:ext cx="11942" cy="11942"/>
                </a:xfrm>
                <a:custGeom>
                  <a:avLst/>
                  <a:gdLst>
                    <a:gd name="connsiteX0" fmla="*/ 11942 w 11942"/>
                    <a:gd name="connsiteY0" fmla="*/ 5971 h 11942"/>
                    <a:gd name="connsiteX1" fmla="*/ 5971 w 11942"/>
                    <a:gd name="connsiteY1" fmla="*/ 11942 h 11942"/>
                    <a:gd name="connsiteX2" fmla="*/ 0 w 11942"/>
                    <a:gd name="connsiteY2" fmla="*/ 5971 h 11942"/>
                    <a:gd name="connsiteX3" fmla="*/ 5971 w 11942"/>
                    <a:gd name="connsiteY3" fmla="*/ 0 h 11942"/>
                    <a:gd name="connsiteX4" fmla="*/ 11942 w 11942"/>
                    <a:gd name="connsiteY4" fmla="*/ 5971 h 11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2" h="11942">
                      <a:moveTo>
                        <a:pt x="11942" y="5971"/>
                      </a:moveTo>
                      <a:cubicBezTo>
                        <a:pt x="11942" y="9269"/>
                        <a:pt x="9269" y="11942"/>
                        <a:pt x="5971" y="11942"/>
                      </a:cubicBezTo>
                      <a:cubicBezTo>
                        <a:pt x="2673" y="11942"/>
                        <a:pt x="0" y="9269"/>
                        <a:pt x="0" y="5971"/>
                      </a:cubicBezTo>
                      <a:cubicBezTo>
                        <a:pt x="0" y="2673"/>
                        <a:pt x="2673" y="0"/>
                        <a:pt x="5971" y="0"/>
                      </a:cubicBezTo>
                      <a:cubicBezTo>
                        <a:pt x="9269" y="0"/>
                        <a:pt x="11942" y="2673"/>
                        <a:pt x="11942" y="5971"/>
                      </a:cubicBezTo>
                      <a:close/>
                    </a:path>
                  </a:pathLst>
                </a:custGeom>
                <a:noFill/>
                <a:ln w="11927"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36" name="Graphic 7">
                  <a:extLst>
                    <a:ext uri="{FF2B5EF4-FFF2-40B4-BE49-F238E27FC236}">
                      <a16:creationId xmlns:a16="http://schemas.microsoft.com/office/drawing/2014/main" id="{C2D39F25-4599-43C6-AE69-AB26630D78D0}"/>
                    </a:ext>
                  </a:extLst>
                </p:cNvPr>
                <p:cNvSpPr/>
                <p:nvPr/>
              </p:nvSpPr>
              <p:spPr>
                <a:xfrm>
                  <a:off x="9310959" y="2117420"/>
                  <a:ext cx="274666" cy="11942"/>
                </a:xfrm>
                <a:custGeom>
                  <a:avLst/>
                  <a:gdLst>
                    <a:gd name="connsiteX0" fmla="*/ 0 w 274666"/>
                    <a:gd name="connsiteY0" fmla="*/ 0 h 11942"/>
                    <a:gd name="connsiteX1" fmla="*/ 274667 w 274666"/>
                    <a:gd name="connsiteY1" fmla="*/ 0 h 11942"/>
                  </a:gdLst>
                  <a:ahLst/>
                  <a:cxnLst>
                    <a:cxn ang="0">
                      <a:pos x="connsiteX0" y="connsiteY0"/>
                    </a:cxn>
                    <a:cxn ang="0">
                      <a:pos x="connsiteX1" y="connsiteY1"/>
                    </a:cxn>
                  </a:cxnLst>
                  <a:rect l="l" t="t" r="r" b="b"/>
                  <a:pathLst>
                    <a:path w="274666" h="11942">
                      <a:moveTo>
                        <a:pt x="0" y="0"/>
                      </a:moveTo>
                      <a:lnTo>
                        <a:pt x="274667" y="0"/>
                      </a:lnTo>
                    </a:path>
                  </a:pathLst>
                </a:custGeom>
                <a:ln w="11927"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37" name="Graphic 7">
                  <a:extLst>
                    <a:ext uri="{FF2B5EF4-FFF2-40B4-BE49-F238E27FC236}">
                      <a16:creationId xmlns:a16="http://schemas.microsoft.com/office/drawing/2014/main" id="{E1782F3B-A41B-8A1A-96A3-BBFB6E70546C}"/>
                    </a:ext>
                  </a:extLst>
                </p:cNvPr>
                <p:cNvSpPr/>
                <p:nvPr/>
              </p:nvSpPr>
              <p:spPr>
                <a:xfrm>
                  <a:off x="9424408" y="2009942"/>
                  <a:ext cx="47768" cy="47768"/>
                </a:xfrm>
                <a:custGeom>
                  <a:avLst/>
                  <a:gdLst>
                    <a:gd name="connsiteX0" fmla="*/ 47768 w 47768"/>
                    <a:gd name="connsiteY0" fmla="*/ 23884 h 47768"/>
                    <a:gd name="connsiteX1" fmla="*/ 23884 w 47768"/>
                    <a:gd name="connsiteY1" fmla="*/ 47768 h 47768"/>
                    <a:gd name="connsiteX2" fmla="*/ 0 w 47768"/>
                    <a:gd name="connsiteY2" fmla="*/ 23884 h 47768"/>
                    <a:gd name="connsiteX3" fmla="*/ 23884 w 47768"/>
                    <a:gd name="connsiteY3" fmla="*/ 0 h 47768"/>
                    <a:gd name="connsiteX4" fmla="*/ 47768 w 47768"/>
                    <a:gd name="connsiteY4" fmla="*/ 23884 h 47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68" h="47768">
                      <a:moveTo>
                        <a:pt x="47768" y="23884"/>
                      </a:moveTo>
                      <a:cubicBezTo>
                        <a:pt x="47768" y="37075"/>
                        <a:pt x="37075" y="47768"/>
                        <a:pt x="23884" y="47768"/>
                      </a:cubicBezTo>
                      <a:cubicBezTo>
                        <a:pt x="10693" y="47768"/>
                        <a:pt x="0" y="37075"/>
                        <a:pt x="0" y="23884"/>
                      </a:cubicBezTo>
                      <a:cubicBezTo>
                        <a:pt x="0" y="10693"/>
                        <a:pt x="10693" y="0"/>
                        <a:pt x="23884" y="0"/>
                      </a:cubicBezTo>
                      <a:cubicBezTo>
                        <a:pt x="37075" y="0"/>
                        <a:pt x="47768" y="10693"/>
                        <a:pt x="47768" y="23884"/>
                      </a:cubicBezTo>
                      <a:close/>
                    </a:path>
                  </a:pathLst>
                </a:custGeom>
                <a:noFill/>
                <a:ln w="11927"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sp>
              <p:nvSpPr>
                <p:cNvPr id="138" name="Graphic 7">
                  <a:extLst>
                    <a:ext uri="{FF2B5EF4-FFF2-40B4-BE49-F238E27FC236}">
                      <a16:creationId xmlns:a16="http://schemas.microsoft.com/office/drawing/2014/main" id="{7AE8A113-2AF7-9487-D499-FF89C7573CE3}"/>
                    </a:ext>
                  </a:extLst>
                </p:cNvPr>
                <p:cNvSpPr/>
                <p:nvPr/>
              </p:nvSpPr>
              <p:spPr>
                <a:xfrm>
                  <a:off x="9387627" y="1974116"/>
                  <a:ext cx="121330" cy="119659"/>
                </a:xfrm>
                <a:custGeom>
                  <a:avLst/>
                  <a:gdLst>
                    <a:gd name="connsiteX0" fmla="*/ 107956 w 121330"/>
                    <a:gd name="connsiteY0" fmla="*/ 53142 h 119659"/>
                    <a:gd name="connsiteX1" fmla="*/ 121331 w 121330"/>
                    <a:gd name="connsiteY1" fmla="*/ 45380 h 119659"/>
                    <a:gd name="connsiteX2" fmla="*/ 103418 w 121330"/>
                    <a:gd name="connsiteY2" fmla="*/ 14330 h 119659"/>
                    <a:gd name="connsiteX3" fmla="*/ 90043 w 121330"/>
                    <a:gd name="connsiteY3" fmla="*/ 22093 h 119659"/>
                    <a:gd name="connsiteX4" fmla="*/ 78579 w 121330"/>
                    <a:gd name="connsiteY4" fmla="*/ 15644 h 119659"/>
                    <a:gd name="connsiteX5" fmla="*/ 78579 w 121330"/>
                    <a:gd name="connsiteY5" fmla="*/ 0 h 119659"/>
                    <a:gd name="connsiteX6" fmla="*/ 42753 w 121330"/>
                    <a:gd name="connsiteY6" fmla="*/ 0 h 119659"/>
                    <a:gd name="connsiteX7" fmla="*/ 42753 w 121330"/>
                    <a:gd name="connsiteY7" fmla="*/ 15644 h 119659"/>
                    <a:gd name="connsiteX8" fmla="*/ 31408 w 121330"/>
                    <a:gd name="connsiteY8" fmla="*/ 22212 h 119659"/>
                    <a:gd name="connsiteX9" fmla="*/ 17913 w 121330"/>
                    <a:gd name="connsiteY9" fmla="*/ 14450 h 119659"/>
                    <a:gd name="connsiteX10" fmla="*/ 0 w 121330"/>
                    <a:gd name="connsiteY10" fmla="*/ 45499 h 119659"/>
                    <a:gd name="connsiteX11" fmla="*/ 13614 w 121330"/>
                    <a:gd name="connsiteY11" fmla="*/ 53381 h 119659"/>
                    <a:gd name="connsiteX12" fmla="*/ 13375 w 121330"/>
                    <a:gd name="connsiteY12" fmla="*/ 66517 h 119659"/>
                    <a:gd name="connsiteX13" fmla="*/ 0 w 121330"/>
                    <a:gd name="connsiteY13" fmla="*/ 74279 h 119659"/>
                    <a:gd name="connsiteX14" fmla="*/ 17913 w 121330"/>
                    <a:gd name="connsiteY14" fmla="*/ 105329 h 119659"/>
                    <a:gd name="connsiteX15" fmla="*/ 31288 w 121330"/>
                    <a:gd name="connsiteY15" fmla="*/ 97566 h 119659"/>
                    <a:gd name="connsiteX16" fmla="*/ 42753 w 121330"/>
                    <a:gd name="connsiteY16" fmla="*/ 104015 h 119659"/>
                    <a:gd name="connsiteX17" fmla="*/ 42753 w 121330"/>
                    <a:gd name="connsiteY17" fmla="*/ 119659 h 119659"/>
                    <a:gd name="connsiteX18" fmla="*/ 78579 w 121330"/>
                    <a:gd name="connsiteY18" fmla="*/ 119659 h 119659"/>
                    <a:gd name="connsiteX19" fmla="*/ 78579 w 121330"/>
                    <a:gd name="connsiteY19" fmla="*/ 104015 h 119659"/>
                    <a:gd name="connsiteX20" fmla="*/ 89924 w 121330"/>
                    <a:gd name="connsiteY20" fmla="*/ 97447 h 119659"/>
                    <a:gd name="connsiteX21" fmla="*/ 103418 w 121330"/>
                    <a:gd name="connsiteY21" fmla="*/ 105209 h 119659"/>
                    <a:gd name="connsiteX22" fmla="*/ 121331 w 121330"/>
                    <a:gd name="connsiteY22" fmla="*/ 74160 h 119659"/>
                    <a:gd name="connsiteX23" fmla="*/ 107717 w 121330"/>
                    <a:gd name="connsiteY23" fmla="*/ 66278 h 119659"/>
                    <a:gd name="connsiteX24" fmla="*/ 107956 w 121330"/>
                    <a:gd name="connsiteY24" fmla="*/ 53142 h 11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330" h="119659">
                      <a:moveTo>
                        <a:pt x="107956" y="53142"/>
                      </a:moveTo>
                      <a:lnTo>
                        <a:pt x="121331" y="45380"/>
                      </a:lnTo>
                      <a:lnTo>
                        <a:pt x="103418" y="14330"/>
                      </a:lnTo>
                      <a:lnTo>
                        <a:pt x="90043" y="22093"/>
                      </a:lnTo>
                      <a:cubicBezTo>
                        <a:pt x="86580" y="19465"/>
                        <a:pt x="82758" y="17316"/>
                        <a:pt x="78579" y="15644"/>
                      </a:cubicBezTo>
                      <a:lnTo>
                        <a:pt x="78579" y="0"/>
                      </a:lnTo>
                      <a:lnTo>
                        <a:pt x="42753" y="0"/>
                      </a:lnTo>
                      <a:lnTo>
                        <a:pt x="42753" y="15644"/>
                      </a:lnTo>
                      <a:cubicBezTo>
                        <a:pt x="38692" y="17316"/>
                        <a:pt x="34871" y="19465"/>
                        <a:pt x="31408" y="22212"/>
                      </a:cubicBezTo>
                      <a:lnTo>
                        <a:pt x="17913" y="14450"/>
                      </a:lnTo>
                      <a:lnTo>
                        <a:pt x="0" y="45499"/>
                      </a:lnTo>
                      <a:lnTo>
                        <a:pt x="13614" y="53381"/>
                      </a:lnTo>
                      <a:cubicBezTo>
                        <a:pt x="13017" y="57799"/>
                        <a:pt x="12778" y="62218"/>
                        <a:pt x="13375" y="66517"/>
                      </a:cubicBezTo>
                      <a:lnTo>
                        <a:pt x="0" y="74279"/>
                      </a:lnTo>
                      <a:lnTo>
                        <a:pt x="17913" y="105329"/>
                      </a:lnTo>
                      <a:lnTo>
                        <a:pt x="31288" y="97566"/>
                      </a:lnTo>
                      <a:cubicBezTo>
                        <a:pt x="34751" y="100194"/>
                        <a:pt x="38573" y="102343"/>
                        <a:pt x="42753" y="104015"/>
                      </a:cubicBezTo>
                      <a:lnTo>
                        <a:pt x="42753" y="119659"/>
                      </a:lnTo>
                      <a:lnTo>
                        <a:pt x="78579" y="119659"/>
                      </a:lnTo>
                      <a:lnTo>
                        <a:pt x="78579" y="104015"/>
                      </a:lnTo>
                      <a:cubicBezTo>
                        <a:pt x="82639" y="102343"/>
                        <a:pt x="86460" y="100194"/>
                        <a:pt x="89924" y="97447"/>
                      </a:cubicBezTo>
                      <a:lnTo>
                        <a:pt x="103418" y="105209"/>
                      </a:lnTo>
                      <a:lnTo>
                        <a:pt x="121331" y="74160"/>
                      </a:lnTo>
                      <a:lnTo>
                        <a:pt x="107717" y="66278"/>
                      </a:lnTo>
                      <a:cubicBezTo>
                        <a:pt x="108314" y="61740"/>
                        <a:pt x="108553" y="57322"/>
                        <a:pt x="107956" y="53142"/>
                      </a:cubicBezTo>
                      <a:close/>
                    </a:path>
                  </a:pathLst>
                </a:custGeom>
                <a:noFill/>
                <a:ln w="11927"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193F"/>
                    </a:solidFill>
                    <a:effectLst/>
                    <a:uLnTx/>
                    <a:uFillTx/>
                    <a:latin typeface="Inter Tight"/>
                    <a:ea typeface="+mn-ea"/>
                    <a:cs typeface="+mn-cs"/>
                  </a:endParaRPr>
                </a:p>
              </p:txBody>
            </p:sp>
          </p:grpSp>
        </p:grpSp>
        <p:sp>
          <p:nvSpPr>
            <p:cNvPr id="163" name="Diamond 162">
              <a:extLst>
                <a:ext uri="{FF2B5EF4-FFF2-40B4-BE49-F238E27FC236}">
                  <a16:creationId xmlns:a16="http://schemas.microsoft.com/office/drawing/2014/main" id="{7675F473-AEDF-79B4-1931-EF5E85BCE4B8}"/>
                </a:ext>
              </a:extLst>
            </p:cNvPr>
            <p:cNvSpPr/>
            <p:nvPr/>
          </p:nvSpPr>
          <p:spPr>
            <a:xfrm>
              <a:off x="2591196" y="5545159"/>
              <a:ext cx="187282" cy="187282"/>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r Tight"/>
                <a:ea typeface="+mn-ea"/>
                <a:cs typeface="+mn-cs"/>
              </a:endParaRPr>
            </a:p>
          </p:txBody>
        </p:sp>
      </p:grpSp>
      <p:sp>
        <p:nvSpPr>
          <p:cNvPr id="4" name="Footer Placeholder 3">
            <a:extLst>
              <a:ext uri="{FF2B5EF4-FFF2-40B4-BE49-F238E27FC236}">
                <a16:creationId xmlns:a16="http://schemas.microsoft.com/office/drawing/2014/main" id="{4DD2EEB8-223B-30F1-72ED-3B4C52D014B5}"/>
              </a:ext>
            </a:extLst>
          </p:cNvPr>
          <p:cNvSpPr txBox="1">
            <a:spLocks/>
          </p:cNvSpPr>
          <p:nvPr/>
        </p:nvSpPr>
        <p:spPr>
          <a:xfrm>
            <a:off x="6054927" y="6328307"/>
            <a:ext cx="3265489" cy="196850"/>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Inter Tight"/>
                <a:ea typeface="+mn-ea"/>
                <a:cs typeface="+mn-cs"/>
              </a:rPr>
              <a:t>© Harbor Global, LLC</a:t>
            </a:r>
          </a:p>
        </p:txBody>
      </p:sp>
      <p:sp>
        <p:nvSpPr>
          <p:cNvPr id="6" name="Rectangle 5">
            <a:extLst>
              <a:ext uri="{FF2B5EF4-FFF2-40B4-BE49-F238E27FC236}">
                <a16:creationId xmlns:a16="http://schemas.microsoft.com/office/drawing/2014/main" id="{51F899C3-772B-1F16-0440-81F4234E59AD}"/>
              </a:ext>
            </a:extLst>
          </p:cNvPr>
          <p:cNvSpPr/>
          <p:nvPr/>
        </p:nvSpPr>
        <p:spPr>
          <a:xfrm>
            <a:off x="10106712" y="6138838"/>
            <a:ext cx="1903384" cy="57408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11" name="Picture 10" descr="A black text on a black background&#10;&#10;Description automatically generated">
            <a:extLst>
              <a:ext uri="{FF2B5EF4-FFF2-40B4-BE49-F238E27FC236}">
                <a16:creationId xmlns:a16="http://schemas.microsoft.com/office/drawing/2014/main" id="{A4E4E6D1-5247-22B5-2A78-ED6EC9E3633E}"/>
              </a:ext>
            </a:extLst>
          </p:cNvPr>
          <p:cNvPicPr>
            <a:picLocks noChangeAspect="1"/>
          </p:cNvPicPr>
          <p:nvPr/>
        </p:nvPicPr>
        <p:blipFill>
          <a:blip r:embed="rId2"/>
          <a:stretch>
            <a:fillRect/>
          </a:stretch>
        </p:blipFill>
        <p:spPr>
          <a:xfrm>
            <a:off x="9785684" y="6062275"/>
            <a:ext cx="2225842" cy="695328"/>
          </a:xfrm>
          <a:prstGeom prst="rect">
            <a:avLst/>
          </a:prstGeom>
        </p:spPr>
      </p:pic>
    </p:spTree>
    <p:extLst>
      <p:ext uri="{BB962C8B-B14F-4D97-AF65-F5344CB8AC3E}">
        <p14:creationId xmlns:p14="http://schemas.microsoft.com/office/powerpoint/2010/main" val="2893494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F940A-36FB-7A0C-1E85-447C192F6229}"/>
              </a:ext>
            </a:extLst>
          </p:cNvPr>
          <p:cNvSpPr>
            <a:spLocks noGrp="1"/>
          </p:cNvSpPr>
          <p:nvPr>
            <p:ph type="title"/>
          </p:nvPr>
        </p:nvSpPr>
        <p:spPr>
          <a:xfrm>
            <a:off x="342106" y="4823174"/>
            <a:ext cx="4884737" cy="1311128"/>
          </a:xfrm>
        </p:spPr>
        <p:txBody>
          <a:bodyPr/>
          <a:lstStyle/>
          <a:p>
            <a:r>
              <a:rPr lang="en-US"/>
              <a:t>Table Talk</a:t>
            </a:r>
          </a:p>
        </p:txBody>
      </p:sp>
      <p:sp>
        <p:nvSpPr>
          <p:cNvPr id="3" name="Rectangle 2">
            <a:extLst>
              <a:ext uri="{FF2B5EF4-FFF2-40B4-BE49-F238E27FC236}">
                <a16:creationId xmlns:a16="http://schemas.microsoft.com/office/drawing/2014/main" id="{9F2CF11A-1FB3-971B-7D4B-B00823AFFC26}"/>
              </a:ext>
            </a:extLst>
          </p:cNvPr>
          <p:cNvSpPr/>
          <p:nvPr/>
        </p:nvSpPr>
        <p:spPr>
          <a:xfrm>
            <a:off x="10132857" y="73142"/>
            <a:ext cx="2057713" cy="746978"/>
          </a:xfrm>
          <a:prstGeom prst="rect">
            <a:avLst/>
          </a:prstGeom>
          <a:solidFill>
            <a:srgbClr val="E1F4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4" name="Picture 3" descr="A black text on a black background&#10;&#10;Description automatically generated">
            <a:extLst>
              <a:ext uri="{FF2B5EF4-FFF2-40B4-BE49-F238E27FC236}">
                <a16:creationId xmlns:a16="http://schemas.microsoft.com/office/drawing/2014/main" id="{6B922D12-4081-590C-D17F-5E01B713661E}"/>
              </a:ext>
            </a:extLst>
          </p:cNvPr>
          <p:cNvPicPr>
            <a:picLocks noChangeAspect="1"/>
          </p:cNvPicPr>
          <p:nvPr/>
        </p:nvPicPr>
        <p:blipFill>
          <a:blip r:embed="rId2"/>
          <a:stretch>
            <a:fillRect/>
          </a:stretch>
        </p:blipFill>
        <p:spPr>
          <a:xfrm>
            <a:off x="9785684" y="113097"/>
            <a:ext cx="2406316" cy="751706"/>
          </a:xfrm>
          <a:prstGeom prst="rect">
            <a:avLst/>
          </a:prstGeom>
        </p:spPr>
      </p:pic>
    </p:spTree>
    <p:extLst>
      <p:ext uri="{BB962C8B-B14F-4D97-AF65-F5344CB8AC3E}">
        <p14:creationId xmlns:p14="http://schemas.microsoft.com/office/powerpoint/2010/main" val="2660592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A056C-4D1D-B3BB-DF02-B5817B861A24}"/>
              </a:ext>
            </a:extLst>
          </p:cNvPr>
          <p:cNvSpPr>
            <a:spLocks noGrp="1"/>
          </p:cNvSpPr>
          <p:nvPr>
            <p:ph type="title"/>
          </p:nvPr>
        </p:nvSpPr>
        <p:spPr/>
        <p:txBody>
          <a:bodyPr/>
          <a:lstStyle/>
          <a:p>
            <a:r>
              <a:rPr lang="en-US"/>
              <a:t>Questions</a:t>
            </a:r>
          </a:p>
        </p:txBody>
      </p:sp>
      <p:sp>
        <p:nvSpPr>
          <p:cNvPr id="3" name="Text Placeholder 2">
            <a:extLst>
              <a:ext uri="{FF2B5EF4-FFF2-40B4-BE49-F238E27FC236}">
                <a16:creationId xmlns:a16="http://schemas.microsoft.com/office/drawing/2014/main" id="{0551E25D-C37A-9BD0-012E-CFEDAB7FA3FC}"/>
              </a:ext>
            </a:extLst>
          </p:cNvPr>
          <p:cNvSpPr>
            <a:spLocks noGrp="1"/>
          </p:cNvSpPr>
          <p:nvPr>
            <p:ph type="body" sz="quarter" idx="12"/>
          </p:nvPr>
        </p:nvSpPr>
        <p:spPr/>
        <p:txBody>
          <a:bodyPr/>
          <a:lstStyle/>
          <a:p>
            <a:r>
              <a:rPr lang="en-US"/>
              <a:t>Table Talk</a:t>
            </a:r>
          </a:p>
        </p:txBody>
      </p:sp>
      <p:sp>
        <p:nvSpPr>
          <p:cNvPr id="4" name="Text Placeholder 3">
            <a:extLst>
              <a:ext uri="{FF2B5EF4-FFF2-40B4-BE49-F238E27FC236}">
                <a16:creationId xmlns:a16="http://schemas.microsoft.com/office/drawing/2014/main" id="{8CDE67AB-1B52-190D-F99C-B894959F02CC}"/>
              </a:ext>
            </a:extLst>
          </p:cNvPr>
          <p:cNvSpPr>
            <a:spLocks noGrp="1"/>
          </p:cNvSpPr>
          <p:nvPr>
            <p:ph type="body" sz="quarter" idx="13"/>
          </p:nvPr>
        </p:nvSpPr>
        <p:spPr/>
        <p:txBody>
          <a:bodyPr/>
          <a:lstStyle/>
          <a:p>
            <a:r>
              <a:rPr lang="en-US" dirty="0"/>
              <a:t> </a:t>
            </a:r>
          </a:p>
        </p:txBody>
      </p:sp>
      <p:sp>
        <p:nvSpPr>
          <p:cNvPr id="9" name="Text Placeholder 4">
            <a:extLst>
              <a:ext uri="{FF2B5EF4-FFF2-40B4-BE49-F238E27FC236}">
                <a16:creationId xmlns:a16="http://schemas.microsoft.com/office/drawing/2014/main" id="{05CE5B9D-6D6E-985C-E86E-74285D5A84DD}"/>
              </a:ext>
            </a:extLst>
          </p:cNvPr>
          <p:cNvSpPr txBox="1">
            <a:spLocks/>
          </p:cNvSpPr>
          <p:nvPr/>
        </p:nvSpPr>
        <p:spPr>
          <a:xfrm>
            <a:off x="4606576" y="1797269"/>
            <a:ext cx="6515996" cy="424781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Clario" panose="020B0503030300000000" pitchFamily="34" charset="0"/>
              <a:buNone/>
              <a:defRPr sz="18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2"/>
              </a:buClr>
              <a:buFont typeface="Clario" panose="020B0503030300000000"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tx2"/>
              </a:buClr>
              <a:buFont typeface="Clario" panose="020B0503030300000000"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tx2"/>
              </a:buClr>
              <a:buFont typeface="Clario" panose="020B0503030300000000"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Clario" panose="020B0503030300000000"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Clario" panose="020B0503030300000000"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Clario" panose="020B0503030300000000" pitchFamily="34" charset="0"/>
              <a:buNone/>
              <a:tabLst/>
              <a:defRPr/>
            </a:pPr>
            <a:r>
              <a:rPr kumimoji="0" lang="en-US" sz="2400" b="0" i="0" u="none" strike="noStrike" kern="1200" cap="none" spc="0" normalizeH="0" baseline="0" noProof="0" dirty="0">
                <a:ln>
                  <a:noFill/>
                </a:ln>
                <a:solidFill>
                  <a:srgbClr val="000000"/>
                </a:solidFill>
                <a:effectLst/>
                <a:uLnTx/>
                <a:uFillTx/>
                <a:latin typeface="Clario"/>
                <a:ea typeface="+mn-ea"/>
                <a:cs typeface="+mn-cs"/>
              </a:rPr>
              <a:t>What intelligence do you track today?</a:t>
            </a:r>
          </a:p>
          <a:p>
            <a:pPr marL="0" marR="0" lvl="0" indent="0" algn="l" defTabSz="914400" rtl="0" eaLnBrk="1" fontAlgn="auto" latinLnBrk="0" hangingPunct="1">
              <a:lnSpc>
                <a:spcPct val="100000"/>
              </a:lnSpc>
              <a:spcBef>
                <a:spcPts val="1000"/>
              </a:spcBef>
              <a:spcAft>
                <a:spcPts val="0"/>
              </a:spcAft>
              <a:buClrTx/>
              <a:buSzTx/>
              <a:buFont typeface="Clario" panose="020B0503030300000000" pitchFamily="34" charset="0"/>
              <a:buNone/>
              <a:tabLst/>
              <a:defRPr/>
            </a:pPr>
            <a:r>
              <a:rPr kumimoji="0" lang="en-US" sz="2400" b="0" i="0" u="none" strike="noStrike" kern="1200" cap="none" spc="0" normalizeH="0" baseline="0" noProof="0" dirty="0">
                <a:ln>
                  <a:noFill/>
                </a:ln>
                <a:solidFill>
                  <a:srgbClr val="000000"/>
                </a:solidFill>
                <a:effectLst/>
                <a:uLnTx/>
                <a:uFillTx/>
                <a:latin typeface="Clario"/>
                <a:ea typeface="+mn-ea"/>
                <a:cs typeface="+mn-cs"/>
              </a:rPr>
              <a:t>Who is tracking?</a:t>
            </a:r>
          </a:p>
          <a:p>
            <a:pPr marL="0" marR="0" lvl="0" indent="0" algn="l" defTabSz="914400" rtl="0" eaLnBrk="1" fontAlgn="auto" latinLnBrk="0" hangingPunct="1">
              <a:lnSpc>
                <a:spcPct val="100000"/>
              </a:lnSpc>
              <a:spcBef>
                <a:spcPts val="1000"/>
              </a:spcBef>
              <a:spcAft>
                <a:spcPts val="0"/>
              </a:spcAft>
              <a:buClrTx/>
              <a:buSzTx/>
              <a:buFont typeface="Clario" panose="020B0503030300000000" pitchFamily="34" charset="0"/>
              <a:buNone/>
              <a:tabLst/>
              <a:defRPr/>
            </a:pPr>
            <a:r>
              <a:rPr kumimoji="0" lang="en-US" sz="2400" b="0" i="0" u="none" strike="noStrike" kern="1200" cap="none" spc="0" normalizeH="0" baseline="0" noProof="0" dirty="0">
                <a:ln>
                  <a:noFill/>
                </a:ln>
                <a:solidFill>
                  <a:srgbClr val="000000"/>
                </a:solidFill>
                <a:effectLst/>
                <a:uLnTx/>
                <a:uFillTx/>
                <a:latin typeface="Clario"/>
                <a:ea typeface="+mn-ea"/>
                <a:cs typeface="+mn-cs"/>
              </a:rPr>
              <a:t>What AI/Automation tools to you use to track and what’s the output?</a:t>
            </a:r>
          </a:p>
          <a:p>
            <a:pPr marL="0" marR="0" lvl="0" indent="0" algn="l" defTabSz="914400" rtl="0" eaLnBrk="1" fontAlgn="auto" latinLnBrk="0" hangingPunct="1">
              <a:lnSpc>
                <a:spcPct val="100000"/>
              </a:lnSpc>
              <a:spcBef>
                <a:spcPts val="1000"/>
              </a:spcBef>
              <a:spcAft>
                <a:spcPts val="0"/>
              </a:spcAft>
              <a:buClrTx/>
              <a:buSzTx/>
              <a:buFont typeface="Clario" panose="020B0503030300000000" pitchFamily="34" charset="0"/>
              <a:buNone/>
              <a:tabLst/>
              <a:defRPr/>
            </a:pPr>
            <a:r>
              <a:rPr kumimoji="0" lang="en-US" sz="2400" b="0" i="0" u="none" strike="noStrike" kern="1200" cap="none" spc="0" normalizeH="0" baseline="0" noProof="0" dirty="0">
                <a:ln>
                  <a:noFill/>
                </a:ln>
                <a:solidFill>
                  <a:srgbClr val="000000"/>
                </a:solidFill>
                <a:effectLst/>
                <a:uLnTx/>
                <a:uFillTx/>
                <a:latin typeface="Clario"/>
                <a:ea typeface="+mn-ea"/>
                <a:cs typeface="+mn-cs"/>
              </a:rPr>
              <a:t>How do you share the client intelligence across the firm/client teams? </a:t>
            </a:r>
          </a:p>
          <a:p>
            <a:pPr marL="0" marR="0" lvl="0" indent="0" algn="l" defTabSz="914400" rtl="0" eaLnBrk="1" fontAlgn="auto" latinLnBrk="0" hangingPunct="1">
              <a:lnSpc>
                <a:spcPct val="100000"/>
              </a:lnSpc>
              <a:spcBef>
                <a:spcPts val="1000"/>
              </a:spcBef>
              <a:spcAft>
                <a:spcPts val="0"/>
              </a:spcAft>
              <a:buClrTx/>
              <a:buSzTx/>
              <a:buFont typeface="Clario" panose="020B0503030300000000" pitchFamily="34" charset="0"/>
              <a:buNone/>
              <a:tabLst/>
              <a:defRPr/>
            </a:pPr>
            <a:r>
              <a:rPr kumimoji="0" lang="en-US" sz="2400" b="0" i="0" u="none" strike="noStrike" kern="1200" cap="none" spc="0" normalizeH="0" baseline="0" noProof="0" dirty="0">
                <a:ln>
                  <a:noFill/>
                </a:ln>
                <a:solidFill>
                  <a:srgbClr val="000000"/>
                </a:solidFill>
                <a:effectLst/>
                <a:uLnTx/>
                <a:uFillTx/>
                <a:latin typeface="Clario"/>
                <a:ea typeface="+mn-ea"/>
                <a:cs typeface="+mn-cs"/>
              </a:rPr>
              <a:t>Is the process manual or automated today?</a:t>
            </a:r>
          </a:p>
          <a:p>
            <a:pPr marL="0" marR="0" lvl="0" indent="0" algn="l" defTabSz="914400" rtl="0" eaLnBrk="1" fontAlgn="auto" latinLnBrk="0" hangingPunct="1">
              <a:lnSpc>
                <a:spcPct val="100000"/>
              </a:lnSpc>
              <a:spcBef>
                <a:spcPts val="1000"/>
              </a:spcBef>
              <a:spcAft>
                <a:spcPts val="0"/>
              </a:spcAft>
              <a:buClrTx/>
              <a:buSzTx/>
              <a:buFont typeface="Clario" panose="020B0503030300000000" pitchFamily="34" charset="0"/>
              <a:buNone/>
              <a:tabLst/>
              <a:defRPr/>
            </a:pPr>
            <a:r>
              <a:rPr kumimoji="0" lang="en-US" sz="2400" b="0" i="0" u="none" strike="noStrike" kern="1200" cap="none" spc="0" normalizeH="0" baseline="0" noProof="0" dirty="0">
                <a:ln>
                  <a:noFill/>
                </a:ln>
                <a:solidFill>
                  <a:srgbClr val="000000"/>
                </a:solidFill>
                <a:effectLst/>
                <a:uLnTx/>
                <a:uFillTx/>
                <a:latin typeface="Clario"/>
                <a:ea typeface="+mn-ea"/>
                <a:cs typeface="+mn-cs"/>
              </a:rPr>
              <a:t>What could be better?</a:t>
            </a:r>
          </a:p>
        </p:txBody>
      </p:sp>
      <p:sp>
        <p:nvSpPr>
          <p:cNvPr id="5" name="Rectangle 4">
            <a:extLst>
              <a:ext uri="{FF2B5EF4-FFF2-40B4-BE49-F238E27FC236}">
                <a16:creationId xmlns:a16="http://schemas.microsoft.com/office/drawing/2014/main" id="{39EB9957-5B3C-D129-3408-0E54E864EA48}"/>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6" name="Picture 5" descr="A black text on a black background&#10;&#10;Description automatically generated">
            <a:extLst>
              <a:ext uri="{FF2B5EF4-FFF2-40B4-BE49-F238E27FC236}">
                <a16:creationId xmlns:a16="http://schemas.microsoft.com/office/drawing/2014/main" id="{7007D7A1-8B6E-0BD3-5E91-6AEB7390C208}"/>
              </a:ext>
            </a:extLst>
          </p:cNvPr>
          <p:cNvPicPr>
            <a:picLocks noChangeAspect="1"/>
          </p:cNvPicPr>
          <p:nvPr/>
        </p:nvPicPr>
        <p:blipFill>
          <a:blip r:embed="rId2"/>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3637033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E7F667E-26E3-CF45-2DB8-36A79EB90FF3}"/>
              </a:ext>
            </a:extLst>
          </p:cNvPr>
          <p:cNvSpPr>
            <a:spLocks noGrp="1"/>
          </p:cNvSpPr>
          <p:nvPr>
            <p:ph type="title"/>
          </p:nvPr>
        </p:nvSpPr>
        <p:spPr>
          <a:xfrm>
            <a:off x="3863771" y="2977792"/>
            <a:ext cx="4464457" cy="1311128"/>
          </a:xfrm>
        </p:spPr>
        <p:txBody>
          <a:bodyPr/>
          <a:lstStyle/>
          <a:p>
            <a:r>
              <a:rPr lang="en-US" dirty="0"/>
              <a:t>Wrap Up</a:t>
            </a:r>
          </a:p>
        </p:txBody>
      </p:sp>
      <p:sp>
        <p:nvSpPr>
          <p:cNvPr id="2" name="Rectangle 1">
            <a:extLst>
              <a:ext uri="{FF2B5EF4-FFF2-40B4-BE49-F238E27FC236}">
                <a16:creationId xmlns:a16="http://schemas.microsoft.com/office/drawing/2014/main" id="{7282FBB1-9DF4-10E3-4277-CA53A2BA90DC}"/>
              </a:ext>
            </a:extLst>
          </p:cNvPr>
          <p:cNvSpPr/>
          <p:nvPr/>
        </p:nvSpPr>
        <p:spPr>
          <a:xfrm>
            <a:off x="9718862" y="6276415"/>
            <a:ext cx="1284193" cy="332813"/>
          </a:xfrm>
          <a:prstGeom prst="rect">
            <a:avLst/>
          </a:prstGeom>
          <a:solidFill>
            <a:srgbClr val="E3F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sp>
        <p:nvSpPr>
          <p:cNvPr id="4" name="Rectangle 3">
            <a:extLst>
              <a:ext uri="{FF2B5EF4-FFF2-40B4-BE49-F238E27FC236}">
                <a16:creationId xmlns:a16="http://schemas.microsoft.com/office/drawing/2014/main" id="{4C3E3A03-7049-AEFC-D2C1-FC01609F39DC}"/>
              </a:ext>
            </a:extLst>
          </p:cNvPr>
          <p:cNvSpPr/>
          <p:nvPr/>
        </p:nvSpPr>
        <p:spPr>
          <a:xfrm>
            <a:off x="9718861" y="6093198"/>
            <a:ext cx="665629" cy="332813"/>
          </a:xfrm>
          <a:prstGeom prst="rect">
            <a:avLst/>
          </a:prstGeom>
          <a:solidFill>
            <a:srgbClr val="E3F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3" name="Picture 2" descr="A black text on a black background&#10;&#10;Description automatically generated">
            <a:extLst>
              <a:ext uri="{FF2B5EF4-FFF2-40B4-BE49-F238E27FC236}">
                <a16:creationId xmlns:a16="http://schemas.microsoft.com/office/drawing/2014/main" id="{823918D5-EA62-E0DB-34E7-6A9572342BDE}"/>
              </a:ext>
            </a:extLst>
          </p:cNvPr>
          <p:cNvPicPr>
            <a:picLocks noChangeAspect="1"/>
          </p:cNvPicPr>
          <p:nvPr/>
        </p:nvPicPr>
        <p:blipFill>
          <a:blip r:embed="rId2"/>
          <a:stretch>
            <a:fillRect/>
          </a:stretch>
        </p:blipFill>
        <p:spPr>
          <a:xfrm>
            <a:off x="9615047" y="6184062"/>
            <a:ext cx="1656950" cy="517613"/>
          </a:xfrm>
          <a:prstGeom prst="rect">
            <a:avLst/>
          </a:prstGeom>
        </p:spPr>
      </p:pic>
    </p:spTree>
    <p:extLst>
      <p:ext uri="{BB962C8B-B14F-4D97-AF65-F5344CB8AC3E}">
        <p14:creationId xmlns:p14="http://schemas.microsoft.com/office/powerpoint/2010/main" val="3936443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71FC65-F304-D2D8-DA3A-5FAEB6CBADAC}"/>
              </a:ext>
            </a:extLst>
          </p:cNvPr>
          <p:cNvSpPr>
            <a:spLocks noGrp="1"/>
          </p:cNvSpPr>
          <p:nvPr>
            <p:ph type="title"/>
          </p:nvPr>
        </p:nvSpPr>
        <p:spPr>
          <a:xfrm>
            <a:off x="834822" y="1293410"/>
            <a:ext cx="3229178" cy="3083921"/>
          </a:xfrm>
        </p:spPr>
        <p:txBody>
          <a:bodyPr/>
          <a:lstStyle/>
          <a:p>
            <a:r>
              <a:rPr lang="en-US" dirty="0">
                <a:solidFill>
                  <a:schemeClr val="accent1"/>
                </a:solidFill>
              </a:rPr>
              <a:t>From Profile Raising to BD Lead Gen: </a:t>
            </a:r>
            <a:r>
              <a:rPr lang="en-US" dirty="0"/>
              <a:t>Partnering with IT and our Practices</a:t>
            </a:r>
          </a:p>
        </p:txBody>
      </p:sp>
      <p:pic>
        <p:nvPicPr>
          <p:cNvPr id="12" name="Picture 11">
            <a:extLst>
              <a:ext uri="{FF2B5EF4-FFF2-40B4-BE49-F238E27FC236}">
                <a16:creationId xmlns:a16="http://schemas.microsoft.com/office/drawing/2014/main" id="{F905F539-CB84-3684-D2B1-DEADB41631FE}"/>
              </a:ext>
            </a:extLst>
          </p:cNvPr>
          <p:cNvPicPr>
            <a:picLocks noChangeAspect="1"/>
          </p:cNvPicPr>
          <p:nvPr/>
        </p:nvPicPr>
        <p:blipFill>
          <a:blip r:embed="rId2"/>
          <a:stretch>
            <a:fillRect/>
          </a:stretch>
        </p:blipFill>
        <p:spPr>
          <a:xfrm>
            <a:off x="5156737" y="988290"/>
            <a:ext cx="4149332" cy="52370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a:extLst>
              <a:ext uri="{FF2B5EF4-FFF2-40B4-BE49-F238E27FC236}">
                <a16:creationId xmlns:a16="http://schemas.microsoft.com/office/drawing/2014/main" id="{CC22A16C-7920-B13A-6CBE-21966071CEA4}"/>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6" name="Picture 5" descr="A black text on a black background&#10;&#10;Description automatically generated">
            <a:extLst>
              <a:ext uri="{FF2B5EF4-FFF2-40B4-BE49-F238E27FC236}">
                <a16:creationId xmlns:a16="http://schemas.microsoft.com/office/drawing/2014/main" id="{165DAA93-9787-FC4B-B6B7-3CE871A4DDC8}"/>
              </a:ext>
            </a:extLst>
          </p:cNvPr>
          <p:cNvPicPr>
            <a:picLocks noChangeAspect="1"/>
          </p:cNvPicPr>
          <p:nvPr/>
        </p:nvPicPr>
        <p:blipFill>
          <a:blip r:embed="rId3"/>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3207874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7B02995-7C4E-1CEA-14CC-B80D877D5EF2}"/>
              </a:ext>
            </a:extLst>
          </p:cNvPr>
          <p:cNvSpPr>
            <a:spLocks noGrp="1"/>
          </p:cNvSpPr>
          <p:nvPr>
            <p:ph type="title"/>
          </p:nvPr>
        </p:nvSpPr>
        <p:spPr>
          <a:xfrm>
            <a:off x="1254124" y="2372464"/>
            <a:ext cx="9683751" cy="1920526"/>
          </a:xfrm>
        </p:spPr>
        <p:txBody>
          <a:bodyPr/>
          <a:lstStyle/>
          <a:p>
            <a:r>
              <a:rPr lang="en-US" sz="4400" dirty="0"/>
              <a:t>Leaders need to provide a vision for their teams that is broader than the tools. Tools are a how, not a why.</a:t>
            </a:r>
          </a:p>
        </p:txBody>
      </p:sp>
      <p:sp>
        <p:nvSpPr>
          <p:cNvPr id="2" name="Rectangle 1">
            <a:extLst>
              <a:ext uri="{FF2B5EF4-FFF2-40B4-BE49-F238E27FC236}">
                <a16:creationId xmlns:a16="http://schemas.microsoft.com/office/drawing/2014/main" id="{C5FE0DB2-93E4-731E-89F7-A090925A284D}"/>
              </a:ext>
            </a:extLst>
          </p:cNvPr>
          <p:cNvSpPr/>
          <p:nvPr/>
        </p:nvSpPr>
        <p:spPr>
          <a:xfrm>
            <a:off x="10283251" y="6206573"/>
            <a:ext cx="1726845" cy="546451"/>
          </a:xfrm>
          <a:prstGeom prst="rect">
            <a:avLst/>
          </a:prstGeom>
          <a:solidFill>
            <a:srgbClr val="FCF2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3" name="Picture 2" descr="A black text on a black background&#10;&#10;Description automatically generated">
            <a:extLst>
              <a:ext uri="{FF2B5EF4-FFF2-40B4-BE49-F238E27FC236}">
                <a16:creationId xmlns:a16="http://schemas.microsoft.com/office/drawing/2014/main" id="{ADA9FC18-7235-8250-968A-78CD1A6D73E8}"/>
              </a:ext>
            </a:extLst>
          </p:cNvPr>
          <p:cNvPicPr>
            <a:picLocks noChangeAspect="1"/>
          </p:cNvPicPr>
          <p:nvPr/>
        </p:nvPicPr>
        <p:blipFill>
          <a:blip r:embed="rId2"/>
          <a:stretch>
            <a:fillRect/>
          </a:stretch>
        </p:blipFill>
        <p:spPr>
          <a:xfrm>
            <a:off x="9776660" y="6110672"/>
            <a:ext cx="2406316" cy="751706"/>
          </a:xfrm>
          <a:prstGeom prst="rect">
            <a:avLst/>
          </a:prstGeom>
        </p:spPr>
      </p:pic>
    </p:spTree>
    <p:extLst>
      <p:ext uri="{BB962C8B-B14F-4D97-AF65-F5344CB8AC3E}">
        <p14:creationId xmlns:p14="http://schemas.microsoft.com/office/powerpoint/2010/main" val="3979503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ADE58-31CE-1E22-48C2-B42F567E7052}"/>
              </a:ext>
            </a:extLst>
          </p:cNvPr>
          <p:cNvSpPr>
            <a:spLocks noGrp="1"/>
          </p:cNvSpPr>
          <p:nvPr>
            <p:ph type="title"/>
          </p:nvPr>
        </p:nvSpPr>
        <p:spPr>
          <a:xfrm>
            <a:off x="473869" y="639352"/>
            <a:ext cx="11150600" cy="646331"/>
          </a:xfrm>
        </p:spPr>
        <p:txBody>
          <a:bodyPr/>
          <a:lstStyle/>
          <a:p>
            <a:r>
              <a:rPr lang="en-US"/>
              <a:t>From Profile Raising to BD Lead Gen:</a:t>
            </a:r>
          </a:p>
        </p:txBody>
      </p:sp>
      <p:sp>
        <p:nvSpPr>
          <p:cNvPr id="3" name="Text Placeholder 2">
            <a:extLst>
              <a:ext uri="{FF2B5EF4-FFF2-40B4-BE49-F238E27FC236}">
                <a16:creationId xmlns:a16="http://schemas.microsoft.com/office/drawing/2014/main" id="{B5449DAE-3289-FD50-CDB3-33882D9ADAEA}"/>
              </a:ext>
            </a:extLst>
          </p:cNvPr>
          <p:cNvSpPr>
            <a:spLocks noGrp="1"/>
          </p:cNvSpPr>
          <p:nvPr>
            <p:ph type="body" sz="quarter" idx="29"/>
          </p:nvPr>
        </p:nvSpPr>
        <p:spPr/>
        <p:txBody>
          <a:bodyPr>
            <a:normAutofit/>
          </a:bodyPr>
          <a:lstStyle/>
          <a:p>
            <a:pPr marL="0" indent="0">
              <a:buNone/>
            </a:pPr>
            <a:r>
              <a:rPr lang="en-US" b="1"/>
              <a:t>The Challenge: </a:t>
            </a:r>
          </a:p>
          <a:p>
            <a:pPr marL="0" indent="0">
              <a:buNone/>
            </a:pPr>
            <a:endParaRPr lang="en-US" b="1"/>
          </a:p>
          <a:p>
            <a:pPr marL="0" indent="0">
              <a:buNone/>
            </a:pPr>
            <a:r>
              <a:rPr lang="en-US" b="1"/>
              <a:t>How to raise the profile of the firm on timely and interesting topics that highlight the expertise of the firm while also tying directly into business development strategy?</a:t>
            </a:r>
          </a:p>
          <a:p>
            <a:pPr marL="0" indent="0">
              <a:buNone/>
            </a:pPr>
            <a:endParaRPr lang="en-US" b="1"/>
          </a:p>
          <a:p>
            <a:pPr marL="0" indent="0">
              <a:buNone/>
            </a:pPr>
            <a:r>
              <a:rPr lang="en-US" b="1"/>
              <a:t>The Solution:</a:t>
            </a:r>
          </a:p>
          <a:p>
            <a:pPr marL="349250" indent="-174625">
              <a:buFont typeface="Clario" panose="020B0503030300000000" pitchFamily="34" charset="0"/>
              <a:buChar char="•"/>
            </a:pPr>
            <a:r>
              <a:rPr lang="en-US"/>
              <a:t>Identifying relevant expertise and timely opportunities</a:t>
            </a:r>
          </a:p>
          <a:p>
            <a:pPr marL="349250" indent="-174625">
              <a:buFont typeface="Clario" panose="020B0503030300000000" pitchFamily="34" charset="0"/>
              <a:buChar char="•"/>
            </a:pPr>
            <a:r>
              <a:rPr lang="en-US"/>
              <a:t>Partnering with the IT team and across our marketing and BD teams</a:t>
            </a:r>
          </a:p>
          <a:p>
            <a:pPr marL="349250" indent="-174625">
              <a:buFont typeface="Clario" panose="020B0503030300000000" pitchFamily="34" charset="0"/>
              <a:buChar char="•"/>
            </a:pPr>
            <a:r>
              <a:rPr lang="en-US"/>
              <a:t>Marketing Tech Stack as the backbone to deliver content and new business lead gen</a:t>
            </a:r>
          </a:p>
          <a:p>
            <a:pPr marL="349250" indent="-174625">
              <a:buFont typeface="Clario" panose="020B0503030300000000" pitchFamily="34" charset="0"/>
              <a:buChar char="•"/>
            </a:pPr>
            <a:endParaRPr lang="en-US"/>
          </a:p>
          <a:p>
            <a:pPr marL="349250" indent="-174625">
              <a:buFont typeface="Clario" panose="020B0503030300000000" pitchFamily="34" charset="0"/>
              <a:buChar char="•"/>
            </a:pPr>
            <a:endParaRPr lang="en-US"/>
          </a:p>
        </p:txBody>
      </p:sp>
      <p:sp>
        <p:nvSpPr>
          <p:cNvPr id="5" name="Text Placeholder 4">
            <a:extLst>
              <a:ext uri="{FF2B5EF4-FFF2-40B4-BE49-F238E27FC236}">
                <a16:creationId xmlns:a16="http://schemas.microsoft.com/office/drawing/2014/main" id="{C85E544A-3665-04AA-1883-D98EAC6CBFAD}"/>
              </a:ext>
            </a:extLst>
          </p:cNvPr>
          <p:cNvSpPr>
            <a:spLocks noGrp="1"/>
          </p:cNvSpPr>
          <p:nvPr>
            <p:ph type="body" sz="quarter" idx="32"/>
          </p:nvPr>
        </p:nvSpPr>
        <p:spPr/>
        <p:txBody>
          <a:bodyPr>
            <a:normAutofit fontScale="92500" lnSpcReduction="20000"/>
          </a:bodyPr>
          <a:lstStyle/>
          <a:p>
            <a:r>
              <a:rPr lang="en-US" sz="3200"/>
              <a:t>Partnering with IT and our Practices</a:t>
            </a:r>
          </a:p>
        </p:txBody>
      </p:sp>
      <p:sp>
        <p:nvSpPr>
          <p:cNvPr id="6" name="Rectangle 5">
            <a:extLst>
              <a:ext uri="{FF2B5EF4-FFF2-40B4-BE49-F238E27FC236}">
                <a16:creationId xmlns:a16="http://schemas.microsoft.com/office/drawing/2014/main" id="{15F48CF4-0DB7-8F5B-8D73-8B5BB96727B6}"/>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7" name="Picture 6" descr="A black text on a black background&#10;&#10;Description automatically generated">
            <a:extLst>
              <a:ext uri="{FF2B5EF4-FFF2-40B4-BE49-F238E27FC236}">
                <a16:creationId xmlns:a16="http://schemas.microsoft.com/office/drawing/2014/main" id="{F79BE748-1AD6-B603-7FB4-AF5C7DAFFCB4}"/>
              </a:ext>
            </a:extLst>
          </p:cNvPr>
          <p:cNvPicPr>
            <a:picLocks noChangeAspect="1"/>
          </p:cNvPicPr>
          <p:nvPr/>
        </p:nvPicPr>
        <p:blipFill>
          <a:blip r:embed="rId3"/>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2915464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F940A-36FB-7A0C-1E85-447C192F6229}"/>
              </a:ext>
            </a:extLst>
          </p:cNvPr>
          <p:cNvSpPr>
            <a:spLocks noGrp="1"/>
          </p:cNvSpPr>
          <p:nvPr>
            <p:ph type="title"/>
          </p:nvPr>
        </p:nvSpPr>
        <p:spPr>
          <a:xfrm>
            <a:off x="342106" y="4823174"/>
            <a:ext cx="4884737" cy="1311128"/>
          </a:xfrm>
        </p:spPr>
        <p:txBody>
          <a:bodyPr/>
          <a:lstStyle/>
          <a:p>
            <a:r>
              <a:rPr lang="en-US"/>
              <a:t>Table Talk</a:t>
            </a:r>
          </a:p>
        </p:txBody>
      </p:sp>
      <p:sp>
        <p:nvSpPr>
          <p:cNvPr id="3" name="Rectangle 2">
            <a:extLst>
              <a:ext uri="{FF2B5EF4-FFF2-40B4-BE49-F238E27FC236}">
                <a16:creationId xmlns:a16="http://schemas.microsoft.com/office/drawing/2014/main" id="{6262FBE6-37D6-5BCC-D9BE-6D48F21470A6}"/>
              </a:ext>
            </a:extLst>
          </p:cNvPr>
          <p:cNvSpPr/>
          <p:nvPr/>
        </p:nvSpPr>
        <p:spPr>
          <a:xfrm>
            <a:off x="10132857" y="73142"/>
            <a:ext cx="2057713" cy="746978"/>
          </a:xfrm>
          <a:prstGeom prst="rect">
            <a:avLst/>
          </a:prstGeom>
          <a:solidFill>
            <a:srgbClr val="E1F4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4" name="Picture 3" descr="A black text on a black background&#10;&#10;Description automatically generated">
            <a:extLst>
              <a:ext uri="{FF2B5EF4-FFF2-40B4-BE49-F238E27FC236}">
                <a16:creationId xmlns:a16="http://schemas.microsoft.com/office/drawing/2014/main" id="{52D196C6-7800-5601-BDDE-9C6BC2B20FEC}"/>
              </a:ext>
            </a:extLst>
          </p:cNvPr>
          <p:cNvPicPr>
            <a:picLocks noChangeAspect="1"/>
          </p:cNvPicPr>
          <p:nvPr/>
        </p:nvPicPr>
        <p:blipFill>
          <a:blip r:embed="rId2"/>
          <a:stretch>
            <a:fillRect/>
          </a:stretch>
        </p:blipFill>
        <p:spPr>
          <a:xfrm>
            <a:off x="9785684" y="113097"/>
            <a:ext cx="2406316" cy="751706"/>
          </a:xfrm>
          <a:prstGeom prst="rect">
            <a:avLst/>
          </a:prstGeom>
        </p:spPr>
      </p:pic>
    </p:spTree>
    <p:extLst>
      <p:ext uri="{BB962C8B-B14F-4D97-AF65-F5344CB8AC3E}">
        <p14:creationId xmlns:p14="http://schemas.microsoft.com/office/powerpoint/2010/main" val="2732523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A056C-4D1D-B3BB-DF02-B5817B861A24}"/>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0551E25D-C37A-9BD0-012E-CFEDAB7FA3FC}"/>
              </a:ext>
            </a:extLst>
          </p:cNvPr>
          <p:cNvSpPr>
            <a:spLocks noGrp="1"/>
          </p:cNvSpPr>
          <p:nvPr>
            <p:ph type="body" sz="quarter" idx="13"/>
          </p:nvPr>
        </p:nvSpPr>
        <p:spPr>
          <a:xfrm>
            <a:off x="482598" y="1485900"/>
            <a:ext cx="3291840" cy="4512068"/>
          </a:xfrm>
        </p:spPr>
        <p:txBody>
          <a:bodyPr/>
          <a:lstStyle/>
          <a:p>
            <a:r>
              <a:rPr lang="en-US" sz="1800" b="1" i="1" dirty="0">
                <a:latin typeface="+mn-lt"/>
              </a:rPr>
              <a:t>How</a:t>
            </a:r>
            <a:r>
              <a:rPr lang="en-US" sz="1800" dirty="0">
                <a:latin typeface="+mn-lt"/>
              </a:rPr>
              <a:t> can you better tie together your existing marketing campaigns and business development pipelines?</a:t>
            </a:r>
          </a:p>
          <a:p>
            <a:endParaRPr lang="en-US" sz="1800" dirty="0">
              <a:latin typeface="+mn-lt"/>
            </a:endParaRPr>
          </a:p>
          <a:p>
            <a:r>
              <a:rPr lang="en-US" sz="1800" b="1" i="1" dirty="0">
                <a:latin typeface="+mn-lt"/>
              </a:rPr>
              <a:t>How</a:t>
            </a:r>
            <a:r>
              <a:rPr lang="en-US" sz="1800" dirty="0">
                <a:latin typeface="+mn-lt"/>
              </a:rPr>
              <a:t> do you share the client intelligence across the firm/client teams? </a:t>
            </a:r>
          </a:p>
          <a:p>
            <a:endParaRPr lang="en-US" sz="1800" dirty="0">
              <a:latin typeface="+mn-lt"/>
            </a:endParaRPr>
          </a:p>
          <a:p>
            <a:r>
              <a:rPr lang="en-US" sz="1800" b="1" i="1" dirty="0">
                <a:latin typeface="+mn-lt"/>
              </a:rPr>
              <a:t>How</a:t>
            </a:r>
            <a:r>
              <a:rPr lang="en-US" sz="1800" dirty="0">
                <a:latin typeface="+mn-lt"/>
              </a:rPr>
              <a:t> could the process be automated?</a:t>
            </a:r>
            <a:endParaRPr lang="en-US" sz="1800" b="1" i="1" dirty="0">
              <a:latin typeface="+mn-lt"/>
            </a:endParaRPr>
          </a:p>
          <a:p>
            <a:endParaRPr lang="en-US" dirty="0"/>
          </a:p>
        </p:txBody>
      </p:sp>
      <p:sp>
        <p:nvSpPr>
          <p:cNvPr id="5" name="Text Placeholder 4">
            <a:extLst>
              <a:ext uri="{FF2B5EF4-FFF2-40B4-BE49-F238E27FC236}">
                <a16:creationId xmlns:a16="http://schemas.microsoft.com/office/drawing/2014/main" id="{15830DAF-DE75-0E80-3881-2488CEF14CBE}"/>
              </a:ext>
            </a:extLst>
          </p:cNvPr>
          <p:cNvSpPr>
            <a:spLocks noGrp="1"/>
          </p:cNvSpPr>
          <p:nvPr>
            <p:ph type="body" sz="quarter" idx="29"/>
          </p:nvPr>
        </p:nvSpPr>
        <p:spPr>
          <a:xfrm>
            <a:off x="4387016" y="1485900"/>
            <a:ext cx="3291840" cy="4512068"/>
          </a:xfrm>
        </p:spPr>
        <p:txBody>
          <a:bodyPr/>
          <a:lstStyle/>
          <a:p>
            <a:r>
              <a:rPr lang="en-US" b="1" i="1" dirty="0"/>
              <a:t>Who</a:t>
            </a:r>
            <a:r>
              <a:rPr lang="en-US" dirty="0"/>
              <a:t> is identifying profile raising opportunities?</a:t>
            </a:r>
          </a:p>
          <a:p>
            <a:r>
              <a:rPr lang="en-US" b="1" i="1" dirty="0"/>
              <a:t>Who</a:t>
            </a:r>
            <a:r>
              <a:rPr lang="en-US" dirty="0"/>
              <a:t> is tracking BD opportunities?</a:t>
            </a:r>
          </a:p>
        </p:txBody>
      </p:sp>
      <p:sp>
        <p:nvSpPr>
          <p:cNvPr id="4" name="Text Placeholder 3">
            <a:extLst>
              <a:ext uri="{FF2B5EF4-FFF2-40B4-BE49-F238E27FC236}">
                <a16:creationId xmlns:a16="http://schemas.microsoft.com/office/drawing/2014/main" id="{8CDE67AB-1B52-190D-F99C-B894959F02CC}"/>
              </a:ext>
            </a:extLst>
          </p:cNvPr>
          <p:cNvSpPr>
            <a:spLocks noGrp="1"/>
          </p:cNvSpPr>
          <p:nvPr>
            <p:ph type="body" sz="quarter" idx="28"/>
          </p:nvPr>
        </p:nvSpPr>
        <p:spPr>
          <a:xfrm>
            <a:off x="8231176" y="1485900"/>
            <a:ext cx="3291840" cy="4512068"/>
          </a:xfrm>
        </p:spPr>
        <p:txBody>
          <a:bodyPr>
            <a:normAutofit/>
          </a:bodyPr>
          <a:lstStyle/>
          <a:p>
            <a:r>
              <a:rPr lang="en-US" b="1" i="1" dirty="0"/>
              <a:t>What</a:t>
            </a:r>
            <a:r>
              <a:rPr lang="en-US" dirty="0"/>
              <a:t> AI/Automation tools to you use to track and what’s the output?</a:t>
            </a:r>
          </a:p>
          <a:p>
            <a:r>
              <a:rPr lang="en-US" b="1" i="1" dirty="0"/>
              <a:t>What</a:t>
            </a:r>
            <a:r>
              <a:rPr lang="en-US" dirty="0"/>
              <a:t> could be better? </a:t>
            </a:r>
          </a:p>
        </p:txBody>
      </p:sp>
      <p:sp>
        <p:nvSpPr>
          <p:cNvPr id="6" name="Rectangle 5">
            <a:extLst>
              <a:ext uri="{FF2B5EF4-FFF2-40B4-BE49-F238E27FC236}">
                <a16:creationId xmlns:a16="http://schemas.microsoft.com/office/drawing/2014/main" id="{18AF7AE9-891E-75C5-5DA2-AA6A79870CB6}"/>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9" name="Picture 8" descr="A black text on a black background&#10;&#10;Description automatically generated">
            <a:extLst>
              <a:ext uri="{FF2B5EF4-FFF2-40B4-BE49-F238E27FC236}">
                <a16:creationId xmlns:a16="http://schemas.microsoft.com/office/drawing/2014/main" id="{3D589F69-5FE6-23DB-8126-B0CAC07F89EE}"/>
              </a:ext>
            </a:extLst>
          </p:cNvPr>
          <p:cNvPicPr>
            <a:picLocks noChangeAspect="1"/>
          </p:cNvPicPr>
          <p:nvPr/>
        </p:nvPicPr>
        <p:blipFill>
          <a:blip r:embed="rId2"/>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4103367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3A65D-CE14-CCC0-556B-6EF33A19FC2C}"/>
              </a:ext>
            </a:extLst>
          </p:cNvPr>
          <p:cNvSpPr>
            <a:spLocks noGrp="1"/>
          </p:cNvSpPr>
          <p:nvPr>
            <p:ph type="title"/>
          </p:nvPr>
        </p:nvSpPr>
        <p:spPr>
          <a:xfrm>
            <a:off x="413823" y="2694107"/>
            <a:ext cx="11208584" cy="784830"/>
          </a:xfrm>
        </p:spPr>
        <p:txBody>
          <a:bodyPr/>
          <a:lstStyle/>
          <a:p>
            <a:r>
              <a:rPr lang="en-US" sz="5000" dirty="0"/>
              <a:t>From Choppy Seas to Smooth Sailing</a:t>
            </a:r>
          </a:p>
        </p:txBody>
      </p:sp>
      <p:sp>
        <p:nvSpPr>
          <p:cNvPr id="8" name="Text Placeholder 7">
            <a:extLst>
              <a:ext uri="{FF2B5EF4-FFF2-40B4-BE49-F238E27FC236}">
                <a16:creationId xmlns:a16="http://schemas.microsoft.com/office/drawing/2014/main" id="{198F4C6B-D55B-F68E-BD42-0DD7B92A95E9}"/>
              </a:ext>
            </a:extLst>
          </p:cNvPr>
          <p:cNvSpPr>
            <a:spLocks noGrp="1"/>
          </p:cNvSpPr>
          <p:nvPr>
            <p:ph type="body" sz="quarter" idx="10"/>
          </p:nvPr>
        </p:nvSpPr>
        <p:spPr>
          <a:xfrm>
            <a:off x="491708" y="3637801"/>
            <a:ext cx="11208584" cy="1370522"/>
          </a:xfrm>
        </p:spPr>
        <p:txBody>
          <a:bodyPr>
            <a:normAutofit/>
          </a:bodyPr>
          <a:lstStyle/>
          <a:p>
            <a:r>
              <a:rPr lang="en-US" dirty="0"/>
              <a:t>AI-Cleaned CRM for Events</a:t>
            </a:r>
          </a:p>
          <a:p>
            <a:r>
              <a:rPr lang="en-US" i="1" dirty="0"/>
              <a:t>Enhancing data quality through artificial intelligence solutions</a:t>
            </a:r>
          </a:p>
        </p:txBody>
      </p:sp>
      <p:sp>
        <p:nvSpPr>
          <p:cNvPr id="11" name="Text Placeholder 10">
            <a:extLst>
              <a:ext uri="{FF2B5EF4-FFF2-40B4-BE49-F238E27FC236}">
                <a16:creationId xmlns:a16="http://schemas.microsoft.com/office/drawing/2014/main" id="{0CE89625-7731-4946-D627-6C96F22E51B6}"/>
              </a:ext>
            </a:extLst>
          </p:cNvPr>
          <p:cNvSpPr>
            <a:spLocks noGrp="1"/>
          </p:cNvSpPr>
          <p:nvPr>
            <p:ph type="body" sz="quarter" idx="17"/>
          </p:nvPr>
        </p:nvSpPr>
        <p:spPr/>
        <p:txBody>
          <a:bodyPr/>
          <a:lstStyle/>
          <a:p>
            <a:r>
              <a:rPr lang="en-US" dirty="0"/>
              <a:t>Andrew Laver</a:t>
            </a:r>
          </a:p>
        </p:txBody>
      </p:sp>
      <p:sp>
        <p:nvSpPr>
          <p:cNvPr id="9" name="Text Placeholder 8">
            <a:extLst>
              <a:ext uri="{FF2B5EF4-FFF2-40B4-BE49-F238E27FC236}">
                <a16:creationId xmlns:a16="http://schemas.microsoft.com/office/drawing/2014/main" id="{093636E5-3D71-5738-845F-3B6EB93F0BA3}"/>
              </a:ext>
            </a:extLst>
          </p:cNvPr>
          <p:cNvSpPr>
            <a:spLocks noGrp="1"/>
          </p:cNvSpPr>
          <p:nvPr>
            <p:ph type="body" sz="quarter" idx="15"/>
          </p:nvPr>
        </p:nvSpPr>
        <p:spPr/>
        <p:txBody>
          <a:bodyPr/>
          <a:lstStyle/>
          <a:p>
            <a:r>
              <a:rPr lang="en-US" dirty="0"/>
              <a:t>January 23, 2026</a:t>
            </a:r>
          </a:p>
        </p:txBody>
      </p:sp>
      <p:pic>
        <p:nvPicPr>
          <p:cNvPr id="4" name="Picture 3">
            <a:extLst>
              <a:ext uri="{FF2B5EF4-FFF2-40B4-BE49-F238E27FC236}">
                <a16:creationId xmlns:a16="http://schemas.microsoft.com/office/drawing/2014/main" id="{CE9CBA90-92F7-0233-98FF-39949756BD4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1707" y="6359757"/>
            <a:ext cx="1246296" cy="365760"/>
          </a:xfrm>
          <a:prstGeom prst="rect">
            <a:avLst/>
          </a:prstGeom>
        </p:spPr>
      </p:pic>
    </p:spTree>
    <p:extLst>
      <p:ext uri="{BB962C8B-B14F-4D97-AF65-F5344CB8AC3E}">
        <p14:creationId xmlns:p14="http://schemas.microsoft.com/office/powerpoint/2010/main" val="2203976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B9C9AF-99DA-7B58-C87E-A67499124E20}"/>
              </a:ext>
            </a:extLst>
          </p:cNvPr>
          <p:cNvSpPr>
            <a:spLocks noGrp="1"/>
          </p:cNvSpPr>
          <p:nvPr>
            <p:ph type="title"/>
          </p:nvPr>
        </p:nvSpPr>
        <p:spPr>
          <a:xfrm>
            <a:off x="2427288" y="3022407"/>
            <a:ext cx="9305925" cy="590931"/>
          </a:xfrm>
        </p:spPr>
        <p:txBody>
          <a:bodyPr/>
          <a:lstStyle/>
          <a:p>
            <a:r>
              <a:rPr lang="en-US" sz="3600" dirty="0"/>
              <a:t>Anchors Aweigh: Clean Data, Clear Results</a:t>
            </a:r>
            <a:endParaRPr lang="en-US" dirty="0"/>
          </a:p>
        </p:txBody>
      </p:sp>
      <p:sp>
        <p:nvSpPr>
          <p:cNvPr id="15" name="Text Placeholder 14">
            <a:extLst>
              <a:ext uri="{FF2B5EF4-FFF2-40B4-BE49-F238E27FC236}">
                <a16:creationId xmlns:a16="http://schemas.microsoft.com/office/drawing/2014/main" id="{0BFC9566-D6EB-7F86-92D3-7AB8BC230FE1}"/>
              </a:ext>
            </a:extLst>
          </p:cNvPr>
          <p:cNvSpPr>
            <a:spLocks noGrp="1"/>
          </p:cNvSpPr>
          <p:nvPr>
            <p:ph type="body" sz="quarter" idx="10"/>
          </p:nvPr>
        </p:nvSpPr>
        <p:spPr>
          <a:xfrm>
            <a:off x="2784475" y="3722579"/>
            <a:ext cx="5680723" cy="508012"/>
          </a:xfrm>
        </p:spPr>
        <p:txBody>
          <a:bodyPr/>
          <a:lstStyle/>
          <a:p>
            <a:r>
              <a:rPr lang="en-US" dirty="0"/>
              <a:t>Scenario &amp; Solution</a:t>
            </a:r>
          </a:p>
        </p:txBody>
      </p:sp>
      <p:sp>
        <p:nvSpPr>
          <p:cNvPr id="2" name="Rectangle 1">
            <a:extLst>
              <a:ext uri="{FF2B5EF4-FFF2-40B4-BE49-F238E27FC236}">
                <a16:creationId xmlns:a16="http://schemas.microsoft.com/office/drawing/2014/main" id="{DA6F19AB-D5E9-2492-BBC9-A8AD912555F7}"/>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4" name="Picture 3" descr="A black text on a black background&#10;&#10;Description automatically generated">
            <a:extLst>
              <a:ext uri="{FF2B5EF4-FFF2-40B4-BE49-F238E27FC236}">
                <a16:creationId xmlns:a16="http://schemas.microsoft.com/office/drawing/2014/main" id="{665D881F-160A-6BA4-34BA-946E2E89CB9A}"/>
              </a:ext>
            </a:extLst>
          </p:cNvPr>
          <p:cNvPicPr>
            <a:picLocks noChangeAspect="1"/>
          </p:cNvPicPr>
          <p:nvPr/>
        </p:nvPicPr>
        <p:blipFill>
          <a:blip r:embed="rId2"/>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2124020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CD2DADD-8DF7-1C63-7597-8B94DB267A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41" r="9856" b="10365"/>
          <a:stretch>
            <a:fillRect/>
          </a:stretch>
        </p:blipFill>
        <p:spPr bwMode="auto">
          <a:xfrm>
            <a:off x="0" y="2875455"/>
            <a:ext cx="4206240" cy="28976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7471FC65-F304-D2D8-DA3A-5FAEB6CBADAC}"/>
              </a:ext>
            </a:extLst>
          </p:cNvPr>
          <p:cNvSpPr>
            <a:spLocks noGrp="1"/>
          </p:cNvSpPr>
          <p:nvPr>
            <p:ph type="title"/>
          </p:nvPr>
        </p:nvSpPr>
        <p:spPr>
          <a:xfrm>
            <a:off x="834822" y="945603"/>
            <a:ext cx="3229178" cy="1588127"/>
          </a:xfrm>
        </p:spPr>
        <p:txBody>
          <a:bodyPr/>
          <a:lstStyle/>
          <a:p>
            <a:r>
              <a:rPr lang="en-US"/>
              <a:t>Challenges in CRM Data Management</a:t>
            </a:r>
          </a:p>
        </p:txBody>
      </p:sp>
      <p:sp>
        <p:nvSpPr>
          <p:cNvPr id="7" name="Text Placeholder 6">
            <a:extLst>
              <a:ext uri="{FF2B5EF4-FFF2-40B4-BE49-F238E27FC236}">
                <a16:creationId xmlns:a16="http://schemas.microsoft.com/office/drawing/2014/main" id="{CD5803A8-B88E-0546-9FCA-B00312D0D67F}"/>
              </a:ext>
            </a:extLst>
          </p:cNvPr>
          <p:cNvSpPr>
            <a:spLocks noGrp="1"/>
          </p:cNvSpPr>
          <p:nvPr>
            <p:ph type="body" sz="quarter" idx="55"/>
          </p:nvPr>
        </p:nvSpPr>
        <p:spPr/>
        <p:txBody>
          <a:bodyPr/>
          <a:lstStyle/>
          <a:p>
            <a:pPr fontAlgn="base"/>
            <a:r>
              <a:rPr lang="en-US" b="1" dirty="0"/>
              <a:t>Common Data Issues</a:t>
            </a:r>
            <a:r>
              <a:rPr lang="en-US" dirty="0"/>
              <a:t>​</a:t>
            </a:r>
          </a:p>
          <a:p>
            <a:pPr lvl="1" fontAlgn="base"/>
            <a:r>
              <a:rPr lang="en-US" dirty="0"/>
              <a:t>Duplicate contacts, outdated emails, and inconsistent fields hinder accurate CRM targeting and outreach.​</a:t>
            </a:r>
          </a:p>
          <a:p>
            <a:pPr fontAlgn="base"/>
            <a:r>
              <a:rPr lang="en-US" b="1" dirty="0"/>
              <a:t>Impact on Efficiency</a:t>
            </a:r>
            <a:r>
              <a:rPr lang="en-US" dirty="0"/>
              <a:t>​</a:t>
            </a:r>
          </a:p>
          <a:p>
            <a:pPr lvl="1" fontAlgn="base"/>
            <a:r>
              <a:rPr lang="en-US" dirty="0"/>
              <a:t>Manual data cleanup wastes time and reduces marketing campaign and event invitation effectiveness.​</a:t>
            </a:r>
          </a:p>
          <a:p>
            <a:pPr fontAlgn="base"/>
            <a:r>
              <a:rPr lang="en-US" b="1" dirty="0"/>
              <a:t>Reporting and ROI Challenges</a:t>
            </a:r>
            <a:r>
              <a:rPr lang="en-US" dirty="0"/>
              <a:t>​</a:t>
            </a:r>
          </a:p>
          <a:p>
            <a:pPr lvl="1" fontAlgn="base"/>
            <a:r>
              <a:rPr lang="en-US" dirty="0"/>
              <a:t>Poor data quality affects reporting accuracy, complicating ROI measurement and strategic planning.​</a:t>
            </a:r>
          </a:p>
          <a:p>
            <a:pPr fontAlgn="base"/>
            <a:r>
              <a:rPr lang="en-US" b="1" dirty="0"/>
              <a:t>System Silos and Errors</a:t>
            </a:r>
            <a:r>
              <a:rPr lang="en-US" dirty="0"/>
              <a:t>​</a:t>
            </a:r>
          </a:p>
          <a:p>
            <a:pPr lvl="1" fontAlgn="base"/>
            <a:r>
              <a:rPr lang="en-US" dirty="0"/>
              <a:t>Multiple systems create data silos that increase error risks and complicate data management.​</a:t>
            </a:r>
          </a:p>
        </p:txBody>
      </p:sp>
      <p:sp>
        <p:nvSpPr>
          <p:cNvPr id="2" name="Footer Placeholder 1">
            <a:extLst>
              <a:ext uri="{FF2B5EF4-FFF2-40B4-BE49-F238E27FC236}">
                <a16:creationId xmlns:a16="http://schemas.microsoft.com/office/drawing/2014/main" id="{62D9E0DC-8B38-5E45-E704-746D9D8E92B9}"/>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23121"/>
                </a:solidFill>
                <a:effectLst/>
                <a:uLnTx/>
                <a:uFillTx/>
                <a:latin typeface="Clario"/>
                <a:ea typeface="+mn-ea"/>
                <a:cs typeface="+mn-cs"/>
              </a:rPr>
              <a:t>Scenario &amp; Solution</a:t>
            </a:r>
          </a:p>
        </p:txBody>
      </p:sp>
      <p:sp>
        <p:nvSpPr>
          <p:cNvPr id="4" name="Rectangle 3">
            <a:extLst>
              <a:ext uri="{FF2B5EF4-FFF2-40B4-BE49-F238E27FC236}">
                <a16:creationId xmlns:a16="http://schemas.microsoft.com/office/drawing/2014/main" id="{6C2486A2-A047-19A8-CD3B-F6782360E81C}"/>
              </a:ext>
            </a:extLst>
          </p:cNvPr>
          <p:cNvSpPr/>
          <p:nvPr/>
        </p:nvSpPr>
        <p:spPr>
          <a:xfrm>
            <a:off x="9952383" y="5965942"/>
            <a:ext cx="2057713" cy="7469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lario"/>
              <a:ea typeface="+mn-ea"/>
              <a:cs typeface="+mn-cs"/>
            </a:endParaRPr>
          </a:p>
        </p:txBody>
      </p:sp>
      <p:pic>
        <p:nvPicPr>
          <p:cNvPr id="6" name="Picture 5" descr="A black text on a black background&#10;&#10;Description automatically generated">
            <a:extLst>
              <a:ext uri="{FF2B5EF4-FFF2-40B4-BE49-F238E27FC236}">
                <a16:creationId xmlns:a16="http://schemas.microsoft.com/office/drawing/2014/main" id="{1D759441-6969-FD1E-22B9-99DA42910472}"/>
              </a:ext>
            </a:extLst>
          </p:cNvPr>
          <p:cNvPicPr>
            <a:picLocks noChangeAspect="1"/>
          </p:cNvPicPr>
          <p:nvPr/>
        </p:nvPicPr>
        <p:blipFill>
          <a:blip r:embed="rId3"/>
          <a:stretch>
            <a:fillRect/>
          </a:stretch>
        </p:blipFill>
        <p:spPr>
          <a:xfrm>
            <a:off x="9605210" y="6005897"/>
            <a:ext cx="2406316" cy="751706"/>
          </a:xfrm>
          <a:prstGeom prst="rect">
            <a:avLst/>
          </a:prstGeom>
        </p:spPr>
      </p:pic>
    </p:spTree>
    <p:extLst>
      <p:ext uri="{BB962C8B-B14F-4D97-AF65-F5344CB8AC3E}">
        <p14:creationId xmlns:p14="http://schemas.microsoft.com/office/powerpoint/2010/main" val="3304902313"/>
      </p:ext>
    </p:extLst>
  </p:cSld>
  <p:clrMapOvr>
    <a:masterClrMapping/>
  </p:clrMapOvr>
</p:sld>
</file>

<file path=ppt/theme/theme1.xml><?xml version="1.0" encoding="utf-8"?>
<a:theme xmlns:a="http://schemas.openxmlformats.org/drawingml/2006/main" name="TR Theme 2024 Parent">
  <a:themeElements>
    <a:clrScheme name="TR Theme 2.0">
      <a:dk1>
        <a:srgbClr val="000000"/>
      </a:dk1>
      <a:lt1>
        <a:srgbClr val="FFFFFF"/>
      </a:lt1>
      <a:dk2>
        <a:srgbClr val="D64000"/>
      </a:dk2>
      <a:lt2>
        <a:srgbClr val="F8EADD"/>
      </a:lt2>
      <a:accent1>
        <a:srgbClr val="D64000"/>
      </a:accent1>
      <a:accent2>
        <a:srgbClr val="123121"/>
      </a:accent2>
      <a:accent3>
        <a:srgbClr val="D4792A"/>
      </a:accent3>
      <a:accent4>
        <a:srgbClr val="4DB299"/>
      </a:accent4>
      <a:accent5>
        <a:srgbClr val="8FCB64"/>
      </a:accent5>
      <a:accent6>
        <a:srgbClr val="212322"/>
      </a:accent6>
      <a:hlink>
        <a:srgbClr val="1A7EE5"/>
      </a:hlink>
      <a:folHlink>
        <a:srgbClr val="4DB299"/>
      </a:folHlink>
    </a:clrScheme>
    <a:fontScheme name="Thomson Reuters Clario">
      <a:majorFont>
        <a:latin typeface="Clario Medium"/>
        <a:ea typeface=""/>
        <a:cs typeface=""/>
      </a:majorFont>
      <a:minorFont>
        <a:latin typeface="Clari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R Dark Gold">
      <a:srgbClr val="E9B045"/>
    </a:custClr>
    <a:custClr name="TR Dark Amber">
      <a:srgbClr val="D4792A"/>
    </a:custClr>
    <a:custClr name="TR Dark Sky">
      <a:srgbClr val="1A7EE5"/>
    </a:custClr>
    <a:custClr name="TR Dark Teal">
      <a:srgbClr val="4DB299"/>
    </a:custClr>
    <a:custClr name="TR Dark Lime">
      <a:srgbClr val="8FCB64"/>
    </a:custClr>
    <a:custClr name="TR Light Gold">
      <a:srgbClr val="FCF2DA"/>
    </a:custClr>
    <a:custClr name="TR Light Amber">
      <a:srgbClr val="F8EADD"/>
    </a:custClr>
    <a:custClr name="TR Light Sky">
      <a:srgbClr val="E3F1FD"/>
    </a:custClr>
    <a:custClr name="TR Light Teal">
      <a:srgbClr val="E3F3EE"/>
    </a:custClr>
    <a:custClr name="TR Light Lime">
      <a:srgbClr val="E1F4CD"/>
    </a:custClr>
    <a:custClr name="TR Orange">
      <a:srgbClr val="D64000"/>
    </a:custClr>
    <a:custClr name="TR Green">
      <a:srgbClr val="123021"/>
    </a:custClr>
    <a:custClr name="TR White">
      <a:srgbClr val="FFFFFF"/>
    </a:custClr>
    <a:custClr name="TR Graphite">
      <a:srgbClr val="212223"/>
    </a:custClr>
    <a:custClr name="TR Black">
      <a:srgbClr val="000000"/>
    </a:custClr>
    <a:custClr name="TR Grey 1">
      <a:srgbClr val="F9F7F5"/>
    </a:custClr>
    <a:custClr name="TR Grey 2">
      <a:srgbClr val="E5E5E5"/>
    </a:custClr>
    <a:custClr name="TR Grey 3">
      <a:srgbClr val="9F9F9F"/>
    </a:custClr>
    <a:custClr name="TR Grey 4">
      <a:srgbClr val="7A7A7A"/>
    </a:custClr>
  </a:custClrLst>
  <a:extLst>
    <a:ext uri="{05A4C25C-085E-4340-85A3-A5531E510DB2}">
      <thm15:themeFamily xmlns:thm15="http://schemas.microsoft.com/office/thememl/2012/main" name="TR_Full_Template" id="{F5A59A94-2259-A14F-A8C7-FA9D38CFC561}" vid="{99C6084B-B076-7145-8A88-A4ACA0837C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1971</Words>
  <Application>Microsoft Office PowerPoint</Application>
  <PresentationFormat>Widescreen</PresentationFormat>
  <Paragraphs>265</Paragraphs>
  <Slides>30</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Aptos</vt:lpstr>
      <vt:lpstr>Arial</vt:lpstr>
      <vt:lpstr>Arial Black</vt:lpstr>
      <vt:lpstr>Bierstadt</vt:lpstr>
      <vt:lpstr>Calibri</vt:lpstr>
      <vt:lpstr>Clario</vt:lpstr>
      <vt:lpstr>Clario Medium</vt:lpstr>
      <vt:lpstr>Inter Tight</vt:lpstr>
      <vt:lpstr>Inter Tight Medium</vt:lpstr>
      <vt:lpstr>Wingdings</vt:lpstr>
      <vt:lpstr>TR Theme 2024 Parent</vt:lpstr>
      <vt:lpstr>Agenda</vt:lpstr>
      <vt:lpstr>Leaders need to provide a vision for their teams that is broader than the tools. Tools are a how, not a why.</vt:lpstr>
      <vt:lpstr>From Profile Raising to BD Lead Gen: Partnering with IT and our Practices</vt:lpstr>
      <vt:lpstr>From Profile Raising to BD Lead Gen:</vt:lpstr>
      <vt:lpstr>Table Talk</vt:lpstr>
      <vt:lpstr>Questions</vt:lpstr>
      <vt:lpstr>From Choppy Seas to Smooth Sailing</vt:lpstr>
      <vt:lpstr>Anchors Aweigh: Clean Data, Clear Results</vt:lpstr>
      <vt:lpstr>Challenges in CRM Data Management</vt:lpstr>
      <vt:lpstr>AI-Driven Solutions for Data Cleansing</vt:lpstr>
      <vt:lpstr>Chart Your Course: ROI &amp; Collaboration</vt:lpstr>
      <vt:lpstr>Measurable ROI from AI Integration</vt:lpstr>
      <vt:lpstr>Collaboration Playbook for BD and Events Teams</vt:lpstr>
      <vt:lpstr>Docking the Ship: Measurable Impact</vt:lpstr>
      <vt:lpstr>Measurable Impact</vt:lpstr>
      <vt:lpstr>Clean data doesn’t win headlines—but it compounds everything you do in BD</vt:lpstr>
      <vt:lpstr>Table Talk</vt:lpstr>
      <vt:lpstr>Questions</vt:lpstr>
      <vt:lpstr>Strategic Intelligence</vt:lpstr>
      <vt:lpstr>Strategic Growth </vt:lpstr>
      <vt:lpstr>Capitalizing on Market Demand</vt:lpstr>
      <vt:lpstr>AI-powered key client programs:  Weekly Litigation Monitoring </vt:lpstr>
      <vt:lpstr>AI-powered key client programs:  Thought Leadership</vt:lpstr>
      <vt:lpstr>AI-powered key client programs: Where to Start?</vt:lpstr>
      <vt:lpstr>Activating Market Opportunity </vt:lpstr>
      <vt:lpstr>Operationalizing Market Opportunity</vt:lpstr>
      <vt:lpstr>Table Talk</vt:lpstr>
      <vt:lpstr>Questions</vt:lpstr>
      <vt:lpstr>Wrap Up</vt:lpstr>
      <vt:lpstr>Leaders need to provide a vision for their teams that is broader than the tools. Tools are a how, not a why.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Bailey, Emma M. (TR Institute)</dc:creator>
  <cp:lastModifiedBy>Bailey, Emma M. (TR Institute)</cp:lastModifiedBy>
  <cp:revision>1</cp:revision>
  <dcterms:created xsi:type="dcterms:W3CDTF">2026-01-28T16:01:47Z</dcterms:created>
  <dcterms:modified xsi:type="dcterms:W3CDTF">2026-01-28T16:03:06Z</dcterms:modified>
</cp:coreProperties>
</file>