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9" r:id="rId2"/>
    <p:sldId id="2147483140" r:id="rId3"/>
    <p:sldId id="337" r:id="rId4"/>
    <p:sldId id="335" r:id="rId5"/>
    <p:sldId id="2147483161" r:id="rId6"/>
    <p:sldId id="2147483141" r:id="rId7"/>
    <p:sldId id="336" r:id="rId8"/>
    <p:sldId id="332" r:id="rId9"/>
    <p:sldId id="333" r:id="rId10"/>
    <p:sldId id="334" r:id="rId11"/>
    <p:sldId id="324" r:id="rId12"/>
    <p:sldId id="2147483142" r:id="rId13"/>
    <p:sldId id="340" r:id="rId14"/>
    <p:sldId id="341" r:id="rId15"/>
    <p:sldId id="2147483205" r:id="rId16"/>
    <p:sldId id="2147483206" r:id="rId17"/>
    <p:sldId id="344" r:id="rId18"/>
    <p:sldId id="345" r:id="rId19"/>
    <p:sldId id="288" r:id="rId20"/>
    <p:sldId id="2147483207" r:id="rId21"/>
    <p:sldId id="257" r:id="rId22"/>
    <p:sldId id="2147483143" r:id="rId23"/>
    <p:sldId id="291" r:id="rId24"/>
    <p:sldId id="2147483144" r:id="rId25"/>
    <p:sldId id="2147483145" r:id="rId26"/>
    <p:sldId id="2147483146" r:id="rId27"/>
    <p:sldId id="21474831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snapToGrid="0">
      <p:cViewPr varScale="1">
        <p:scale>
          <a:sx n="41" d="100"/>
          <a:sy n="41" d="100"/>
        </p:scale>
        <p:origin x="516"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BD9EA-D4BF-407E-B086-3819F2B5AD0F}"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D3622-46A2-4715-A65C-79845638B1A5}" type="slidenum">
              <a:rPr lang="en-US" smtClean="0"/>
              <a:t>‹#›</a:t>
            </a:fld>
            <a:endParaRPr lang="en-US"/>
          </a:p>
        </p:txBody>
      </p:sp>
    </p:spTree>
    <p:extLst>
      <p:ext uri="{BB962C8B-B14F-4D97-AF65-F5344CB8AC3E}">
        <p14:creationId xmlns:p14="http://schemas.microsoft.com/office/powerpoint/2010/main" val="304450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4B3A4-D366-A820-64E2-A03AF2B12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538F5-B36D-C46D-661F-D1AF883F5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4612A-65A5-BD13-9942-0AD3DF5B3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D59176-719B-9159-A4B6-72A9C3B0C0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58568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63F3-945E-CE72-C9B1-97B0D02F5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86A47-135D-7915-5C2B-7FF5E6F2C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ADDF0-9B7C-C060-CC85-071F147712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376B3F-F5B1-930B-821B-ADEBBEADFC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404556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D1550-B605-F73F-9588-B02172852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9160D-786F-4BCE-2B47-4AC188DD6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1DE5D-E28F-BC0A-92DB-ECC06FDD6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E4B41F-F5DF-B643-8907-6955A79E01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258485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65FD-77E5-C27E-1CF7-B53D1148A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263A7-0AF8-FF55-DB13-DD5DA39A3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E68A2-08FA-FEBF-5884-B6A8840291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0F01B0-A0A8-1205-9FB2-282EDF5B63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81654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D80D-898E-8FC6-DF89-485267D1F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91840-F2C6-CA4B-F6F2-B889632BC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0765D-688C-AC97-C73B-53EF6A249B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785EF7-0554-CE1B-C93A-FA32DBB3C6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239773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284416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1622979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blank">
    <p:spTree>
      <p:nvGrpSpPr>
        <p:cNvPr id="1" name=""/>
        <p:cNvGrpSpPr/>
        <p:nvPr/>
      </p:nvGrpSpPr>
      <p:grpSpPr>
        <a:xfrm>
          <a:off x="0" y="0"/>
          <a:ext cx="0" cy="0"/>
          <a:chOff x="0" y="0"/>
          <a:chExt cx="0" cy="0"/>
        </a:xfrm>
      </p:grpSpPr>
      <p:sp>
        <p:nvSpPr>
          <p:cNvPr id="15" name="Picture Placeholder 16">
            <a:extLst>
              <a:ext uri="{FF2B5EF4-FFF2-40B4-BE49-F238E27FC236}">
                <a16:creationId xmlns:a16="http://schemas.microsoft.com/office/drawing/2014/main" id="{50568FEB-6B72-0B1C-92F4-5E7DABA342DE}"/>
              </a:ext>
              <a:ext uri="{C183D7F6-B498-43B3-948B-1728B52AA6E4}">
                <adec:decorative xmlns:adec="http://schemas.microsoft.com/office/drawing/2017/decorative" val="1"/>
              </a:ext>
            </a:extLst>
          </p:cNvPr>
          <p:cNvSpPr>
            <a:spLocks noGrp="1"/>
          </p:cNvSpPr>
          <p:nvPr>
            <p:ph type="pic" sz="quarter" idx="16" hasCustomPrompt="1"/>
          </p:nvPr>
        </p:nvSpPr>
        <p:spPr>
          <a:xfrm>
            <a:off x="457200" y="457199"/>
            <a:ext cx="11277600" cy="5597411"/>
          </a:xfrm>
          <a:custGeom>
            <a:avLst/>
            <a:gdLst>
              <a:gd name="connsiteX0" fmla="*/ 0 w 11734800"/>
              <a:gd name="connsiteY0" fmla="*/ 0 h 5504012"/>
              <a:gd name="connsiteX1" fmla="*/ 11734800 w 11734800"/>
              <a:gd name="connsiteY1" fmla="*/ 0 h 5504012"/>
              <a:gd name="connsiteX2" fmla="*/ 11734800 w 11734800"/>
              <a:gd name="connsiteY2" fmla="*/ 5504012 h 5504012"/>
              <a:gd name="connsiteX3" fmla="*/ 0 w 11734800"/>
              <a:gd name="connsiteY3" fmla="*/ 5504012 h 5504012"/>
              <a:gd name="connsiteX4" fmla="*/ 0 w 11734800"/>
              <a:gd name="connsiteY4" fmla="*/ 0 h 5504012"/>
              <a:gd name="connsiteX0" fmla="*/ 0 w 11734800"/>
              <a:gd name="connsiteY0" fmla="*/ 0 h 5504017"/>
              <a:gd name="connsiteX1" fmla="*/ 11734800 w 11734800"/>
              <a:gd name="connsiteY1" fmla="*/ 0 h 5504017"/>
              <a:gd name="connsiteX2" fmla="*/ 11734800 w 11734800"/>
              <a:gd name="connsiteY2" fmla="*/ 5504012 h 5504017"/>
              <a:gd name="connsiteX3" fmla="*/ 5138057 w 11734800"/>
              <a:gd name="connsiteY3" fmla="*/ 5063141 h 5504017"/>
              <a:gd name="connsiteX4" fmla="*/ 0 w 11734800"/>
              <a:gd name="connsiteY4" fmla="*/ 5504012 h 5504017"/>
              <a:gd name="connsiteX5" fmla="*/ 0 w 11734800"/>
              <a:gd name="connsiteY5" fmla="*/ 0 h 5504017"/>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0 w 11734800"/>
              <a:gd name="connsiteY4" fmla="*/ 55040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6176388"/>
              <a:gd name="connsiteX1" fmla="*/ 11734800 w 11734800"/>
              <a:gd name="connsiteY1" fmla="*/ 0 h 6176388"/>
              <a:gd name="connsiteX2" fmla="*/ 11734800 w 11734800"/>
              <a:gd name="connsiteY2" fmla="*/ 6176355 h 6176388"/>
              <a:gd name="connsiteX3" fmla="*/ 5094515 w 11734800"/>
              <a:gd name="connsiteY3" fmla="*/ 5520341 h 6176388"/>
              <a:gd name="connsiteX4" fmla="*/ 5083629 w 11734800"/>
              <a:gd name="connsiteY4" fmla="*/ 1955269 h 6176388"/>
              <a:gd name="connsiteX5" fmla="*/ 0 w 11734800"/>
              <a:gd name="connsiteY5" fmla="*/ 1960712 h 6176388"/>
              <a:gd name="connsiteX6" fmla="*/ 0 w 11734800"/>
              <a:gd name="connsiteY6" fmla="*/ 0 h 6176388"/>
              <a:gd name="connsiteX0" fmla="*/ 0 w 11734800"/>
              <a:gd name="connsiteY0" fmla="*/ 0 h 5807299"/>
              <a:gd name="connsiteX1" fmla="*/ 11734800 w 11734800"/>
              <a:gd name="connsiteY1" fmla="*/ 0 h 5807299"/>
              <a:gd name="connsiteX2" fmla="*/ 11721585 w 11734800"/>
              <a:gd name="connsiteY2" fmla="*/ 5807226 h 5807299"/>
              <a:gd name="connsiteX3" fmla="*/ 5094515 w 11734800"/>
              <a:gd name="connsiteY3" fmla="*/ 5520341 h 5807299"/>
              <a:gd name="connsiteX4" fmla="*/ 5083629 w 11734800"/>
              <a:gd name="connsiteY4" fmla="*/ 1955269 h 5807299"/>
              <a:gd name="connsiteX5" fmla="*/ 0 w 11734800"/>
              <a:gd name="connsiteY5" fmla="*/ 1960712 h 5807299"/>
              <a:gd name="connsiteX6" fmla="*/ 0 w 11734800"/>
              <a:gd name="connsiteY6" fmla="*/ 0 h 5807299"/>
              <a:gd name="connsiteX0" fmla="*/ 0 w 11734800"/>
              <a:gd name="connsiteY0" fmla="*/ 0 h 5810372"/>
              <a:gd name="connsiteX1" fmla="*/ 11734800 w 11734800"/>
              <a:gd name="connsiteY1" fmla="*/ 0 h 5810372"/>
              <a:gd name="connsiteX2" fmla="*/ 11721585 w 11734800"/>
              <a:gd name="connsiteY2" fmla="*/ 5807226 h 5810372"/>
              <a:gd name="connsiteX3" fmla="*/ 5081301 w 11734800"/>
              <a:gd name="connsiteY3" fmla="*/ 5810372 h 5810372"/>
              <a:gd name="connsiteX4" fmla="*/ 5083629 w 11734800"/>
              <a:gd name="connsiteY4" fmla="*/ 1955269 h 5810372"/>
              <a:gd name="connsiteX5" fmla="*/ 0 w 11734800"/>
              <a:gd name="connsiteY5" fmla="*/ 1960712 h 5810372"/>
              <a:gd name="connsiteX6" fmla="*/ 0 w 11734800"/>
              <a:gd name="connsiteY6" fmla="*/ 0 h 5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810372">
                <a:moveTo>
                  <a:pt x="0" y="0"/>
                </a:moveTo>
                <a:lnTo>
                  <a:pt x="11734800" y="0"/>
                </a:lnTo>
                <a:lnTo>
                  <a:pt x="11721585" y="5807226"/>
                </a:lnTo>
                <a:lnTo>
                  <a:pt x="5081301" y="5810372"/>
                </a:lnTo>
                <a:cubicBezTo>
                  <a:pt x="5077672" y="4636529"/>
                  <a:pt x="5087258" y="3129112"/>
                  <a:pt x="5083629" y="1955269"/>
                </a:cubicBezTo>
                <a:cubicBezTo>
                  <a:pt x="5145315" y="1967969"/>
                  <a:pt x="3629" y="1969784"/>
                  <a:pt x="0" y="1960712"/>
                </a:cubicBezTo>
                <a:lnTo>
                  <a:pt x="0" y="0"/>
                </a:lnTo>
                <a:close/>
              </a:path>
            </a:pathLst>
          </a:custGeom>
          <a:solidFill>
            <a:srgbClr val="F8EADD"/>
          </a:solidFill>
        </p:spPr>
        <p:txBody>
          <a:bodyPr/>
          <a:lstStyle>
            <a:lvl1pPr marL="0" indent="0">
              <a:buNone/>
              <a:defRPr sz="1600" b="0" i="0">
                <a:latin typeface="+mn-lt"/>
              </a:defRPr>
            </a:lvl1pPr>
          </a:lstStyle>
          <a:p>
            <a:r>
              <a:rPr lang="en-US"/>
              <a:t>Double click or select the thumbnail to insert your own photo.</a:t>
            </a:r>
          </a:p>
        </p:txBody>
      </p:sp>
      <p:sp>
        <p:nvSpPr>
          <p:cNvPr id="12" name="Text Placeholder 5">
            <a:extLst>
              <a:ext uri="{FF2B5EF4-FFF2-40B4-BE49-F238E27FC236}">
                <a16:creationId xmlns:a16="http://schemas.microsoft.com/office/drawing/2014/main" id="{98D925D5-CE17-6841-F185-3B2B0B30D8BE}"/>
              </a:ext>
              <a:ext uri="{C183D7F6-B498-43B3-948B-1728B52AA6E4}">
                <adec:decorative xmlns:adec="http://schemas.microsoft.com/office/drawing/2017/decorative" val="1"/>
              </a:ext>
            </a:extLst>
          </p:cNvPr>
          <p:cNvSpPr>
            <a:spLocks noGrp="1"/>
          </p:cNvSpPr>
          <p:nvPr>
            <p:ph type="body" sz="quarter" idx="13" hasCustomPrompt="1"/>
          </p:nvPr>
        </p:nvSpPr>
        <p:spPr>
          <a:xfrm>
            <a:off x="9105900" y="149966"/>
            <a:ext cx="2628900" cy="228600"/>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11618875-1668-11B3-F3B3-162878A9A0CD}"/>
              </a:ext>
            </a:extLst>
          </p:cNvPr>
          <p:cNvSpPr>
            <a:spLocks noGrp="1"/>
          </p:cNvSpPr>
          <p:nvPr>
            <p:ph type="title"/>
          </p:nvPr>
        </p:nvSpPr>
        <p:spPr>
          <a:xfrm>
            <a:off x="520700" y="2455542"/>
            <a:ext cx="4622800" cy="2336024"/>
          </a:xfrm>
          <a:prstGeom prst="rect">
            <a:avLst/>
          </a:prstGeom>
        </p:spPr>
        <p:txBody>
          <a:bodyPr wrap="square">
            <a:spAutoFit/>
          </a:bodyPr>
          <a:lstStyle>
            <a:lvl1pPr>
              <a:defRPr sz="5400">
                <a:solidFill>
                  <a:schemeClr val="accent2"/>
                </a:solidFill>
              </a:defRPr>
            </a:lvl1pPr>
          </a:lstStyle>
          <a:p>
            <a:r>
              <a:rPr lang="en-US" noProof="0"/>
              <a:t>Click to edit Master title style</a:t>
            </a:r>
          </a:p>
        </p:txBody>
      </p:sp>
      <p:sp>
        <p:nvSpPr>
          <p:cNvPr id="10" name="Text Placeholder 11">
            <a:extLst>
              <a:ext uri="{FF2B5EF4-FFF2-40B4-BE49-F238E27FC236}">
                <a16:creationId xmlns:a16="http://schemas.microsoft.com/office/drawing/2014/main" id="{50B6FCC5-BE63-289E-6D73-9806A4225E32}"/>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1" name="Straight Connector 10">
            <a:extLst>
              <a:ext uri="{FF2B5EF4-FFF2-40B4-BE49-F238E27FC236}">
                <a16:creationId xmlns:a16="http://schemas.microsoft.com/office/drawing/2014/main" id="{E95F950B-A4A4-FEF4-41B6-3E5771814FF6}"/>
              </a:ext>
              <a:ext uri="{C183D7F6-B498-43B3-948B-1728B52AA6E4}">
                <adec:decorative xmlns:adec="http://schemas.microsoft.com/office/drawing/2017/decorative" val="1"/>
              </a:ext>
            </a:extLst>
          </p:cNvPr>
          <p:cNvCxnSpPr>
            <a:cxnSpLocks/>
          </p:cNvCxnSpPr>
          <p:nvPr userDrawn="1"/>
        </p:nvCxnSpPr>
        <p:spPr>
          <a:xfrm>
            <a:off x="520700" y="5627939"/>
            <a:ext cx="10907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1B79519-36BC-721E-29C3-6B896B5E20B3}"/>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b="0" i="0">
                <a:latin typeface="+mn-lt"/>
              </a:defRPr>
            </a:lvl1pPr>
          </a:lstStyle>
          <a:p>
            <a:pPr lvl="0"/>
            <a:r>
              <a:rPr lang="en-US"/>
              <a:t>Date here</a:t>
            </a:r>
          </a:p>
        </p:txBody>
      </p:sp>
      <p:sp>
        <p:nvSpPr>
          <p:cNvPr id="14" name="Text Placeholder 2">
            <a:extLst>
              <a:ext uri="{FF2B5EF4-FFF2-40B4-BE49-F238E27FC236}">
                <a16:creationId xmlns:a16="http://schemas.microsoft.com/office/drawing/2014/main" id="{63628202-1AB6-EFE4-8AED-BBCA894A8EB7}"/>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b="0" i="0">
                <a:latin typeface="+mn-lt"/>
              </a:defRPr>
            </a:lvl1pPr>
          </a:lstStyle>
          <a:p>
            <a:pPr lvl="0"/>
            <a:r>
              <a:rPr lang="en-US"/>
              <a:t>Confidentiality Status (if needed)</a:t>
            </a:r>
          </a:p>
        </p:txBody>
      </p:sp>
      <p:pic>
        <p:nvPicPr>
          <p:cNvPr id="16" name="Thomson Reuters Logo">
            <a:extLst>
              <a:ext uri="{FF2B5EF4-FFF2-40B4-BE49-F238E27FC236}">
                <a16:creationId xmlns:a16="http://schemas.microsoft.com/office/drawing/2014/main" id="{F7308CD9-B98A-C44D-E18C-99A34DCEFF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211517"/>
            <a:ext cx="1279525" cy="424171"/>
          </a:xfrm>
          <a:prstGeom prst="rect">
            <a:avLst/>
          </a:prstGeom>
        </p:spPr>
      </p:pic>
    </p:spTree>
    <p:extLst>
      <p:ext uri="{BB962C8B-B14F-4D97-AF65-F5344CB8AC3E}">
        <p14:creationId xmlns:p14="http://schemas.microsoft.com/office/powerpoint/2010/main" val="240004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divider_lime">
    <p:bg>
      <p:bgPr>
        <a:solidFill>
          <a:srgbClr val="E1F4CD"/>
        </a:solidFill>
        <a:effectLst/>
      </p:bgPr>
    </p:bg>
    <p:spTree>
      <p:nvGrpSpPr>
        <p:cNvPr id="1" name=""/>
        <p:cNvGrpSpPr/>
        <p:nvPr/>
      </p:nvGrpSpPr>
      <p:grpSpPr>
        <a:xfrm>
          <a:off x="0" y="0"/>
          <a:ext cx="0" cy="0"/>
          <a:chOff x="0" y="0"/>
          <a:chExt cx="0" cy="0"/>
        </a:xfrm>
      </p:grpSpPr>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245378"/>
            <a:ext cx="1277938" cy="423644"/>
          </a:xfrm>
          <a:prstGeom prst="rect">
            <a:avLst/>
          </a:prstGeom>
        </p:spPr>
      </p:pic>
      <p:pic>
        <p:nvPicPr>
          <p:cNvPr id="3" name="Radial Waypoint">
            <a:extLst>
              <a:ext uri="{FF2B5EF4-FFF2-40B4-BE49-F238E27FC236}">
                <a16:creationId xmlns:a16="http://schemas.microsoft.com/office/drawing/2014/main" id="{AECC7D9E-6BC3-4239-BB37-E0F8709914A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342106" y="4213777"/>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176359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vider_blank_lef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4572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457200" y="291022"/>
            <a:ext cx="2628900" cy="163003"/>
          </a:xfrm>
          <a:prstGeom prst="rect">
            <a:avLst/>
          </a:prstGeom>
        </p:spPr>
        <p:txBody>
          <a:bodyPr lIns="0" tIns="0" rIns="0" bIns="72000" anchor="b" anchorCtr="0"/>
          <a:lstStyle>
            <a:lvl1pPr marL="0" indent="0" algn="l">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619875" y="5600700"/>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619875" y="2821268"/>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60087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divider_blank_lef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B5349DA-0412-19F0-1603-527B4569AA17}"/>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Thomson Reuters Logo">
            <a:extLst>
              <a:ext uri="{FF2B5EF4-FFF2-40B4-BE49-F238E27FC236}">
                <a16:creationId xmlns:a16="http://schemas.microsoft.com/office/drawing/2014/main" id="{5AB0340C-0AF0-971C-2F1C-26046A8FE0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901" y="245114"/>
            <a:ext cx="1279525" cy="424171"/>
          </a:xfrm>
          <a:prstGeom prst="rect">
            <a:avLst/>
          </a:prstGeom>
        </p:spPr>
      </p:pic>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59944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9105900" y="291022"/>
            <a:ext cx="2628900" cy="163003"/>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71411" y="2842177"/>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71411" y="5592491"/>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40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Agenda">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D3D332A6-B7DA-B2EC-9939-A4285C9F7BCE}"/>
              </a:ext>
            </a:extLst>
          </p:cNvPr>
          <p:cNvSpPr>
            <a:spLocks noGrp="1"/>
          </p:cNvSpPr>
          <p:nvPr>
            <p:ph type="title" hasCustomPrompt="1"/>
          </p:nvPr>
        </p:nvSpPr>
        <p:spPr>
          <a:xfrm>
            <a:off x="834822" y="1490367"/>
            <a:ext cx="3229178" cy="498598"/>
          </a:xfrm>
          <a:prstGeom prst="rect">
            <a:avLst/>
          </a:prstGeom>
        </p:spPr>
        <p:txBody>
          <a:bodyPr wrap="square">
            <a:spAutoFit/>
          </a:bodyPr>
          <a:lstStyle>
            <a:lvl1pPr>
              <a:defRPr sz="3600" spc="0" baseline="0"/>
            </a:lvl1pPr>
          </a:lstStyle>
          <a:p>
            <a:r>
              <a:rPr lang="en-US" noProof="0"/>
              <a:t>Contents</a:t>
            </a:r>
          </a:p>
        </p:txBody>
      </p:sp>
      <p:sp>
        <p:nvSpPr>
          <p:cNvPr id="6" name="Text Placeholder 24">
            <a:extLst>
              <a:ext uri="{FF2B5EF4-FFF2-40B4-BE49-F238E27FC236}">
                <a16:creationId xmlns:a16="http://schemas.microsoft.com/office/drawing/2014/main" id="{421B03AC-E7C2-6B21-E6C2-5FCDD3BBB7EB}"/>
              </a:ext>
            </a:extLst>
          </p:cNvPr>
          <p:cNvSpPr>
            <a:spLocks noGrp="1"/>
          </p:cNvSpPr>
          <p:nvPr>
            <p:ph type="body" sz="quarter" idx="15" hasCustomPrompt="1"/>
          </p:nvPr>
        </p:nvSpPr>
        <p:spPr>
          <a:xfrm>
            <a:off x="833437" y="2290917"/>
            <a:ext cx="3229177" cy="3583241"/>
          </a:xfrm>
          <a:prstGeom prst="rect">
            <a:avLst/>
          </a:prstGeom>
        </p:spPr>
        <p:txBody>
          <a:bodyPr wrap="square">
            <a:noAutofit/>
          </a:bodyPr>
          <a:lstStyle>
            <a:lvl1pPr>
              <a:defRPr sz="1600" b="0" i="0">
                <a:latin typeface="+mn-lt"/>
              </a:defRPr>
            </a:lvl1pPr>
          </a:lstStyle>
          <a:p>
            <a:pPr marL="0" marR="0" lvl="0" indent="0" algn="l" defTabSz="914400" rtl="0" eaLnBrk="1" fontAlgn="auto" latinLnBrk="0" hangingPunct="1">
              <a:lnSpc>
                <a:spcPct val="130000"/>
              </a:lnSpc>
              <a:spcBef>
                <a:spcPts val="1200"/>
              </a:spcBef>
              <a:spcAft>
                <a:spcPts val="0"/>
              </a:spcAft>
              <a:buClrTx/>
              <a:buSzTx/>
              <a:buFont typeface="Clario" panose="020B0503030300000000" pitchFamily="34" charset="0"/>
              <a:buNone/>
              <a:tabLst/>
              <a:defRPr/>
            </a:pPr>
            <a:r>
              <a:rPr lang="en-US" noProof="0"/>
              <a:t>Insert opening paragraph here.</a:t>
            </a:r>
          </a:p>
        </p:txBody>
      </p:sp>
      <p:cxnSp>
        <p:nvCxnSpPr>
          <p:cNvPr id="7" name="Straight Connector 6">
            <a:extLst>
              <a:ext uri="{FF2B5EF4-FFF2-40B4-BE49-F238E27FC236}">
                <a16:creationId xmlns:a16="http://schemas.microsoft.com/office/drawing/2014/main" id="{C9F63C4D-803F-90D2-B58D-0E5CB98C6A39}"/>
              </a:ext>
              <a:ext uri="{C183D7F6-B498-43B3-948B-1728B52AA6E4}">
                <adec:decorative xmlns:adec="http://schemas.microsoft.com/office/drawing/2017/decorative" val="1"/>
              </a:ext>
            </a:extLst>
          </p:cNvPr>
          <p:cNvCxnSpPr>
            <a:cxnSpLocks/>
          </p:cNvCxnSpPr>
          <p:nvPr userDrawn="1"/>
        </p:nvCxnSpPr>
        <p:spPr>
          <a:xfrm>
            <a:off x="4309507" y="1490367"/>
            <a:ext cx="0" cy="438379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2FAE2160-67FA-8F18-E35A-51F398939F72}"/>
              </a:ext>
            </a:extLst>
          </p:cNvPr>
          <p:cNvSpPr>
            <a:spLocks noGrp="1"/>
          </p:cNvSpPr>
          <p:nvPr>
            <p:ph type="body" sz="quarter" idx="55" hasCustomPrompt="1"/>
          </p:nvPr>
        </p:nvSpPr>
        <p:spPr>
          <a:xfrm>
            <a:off x="4555015" y="1485900"/>
            <a:ext cx="7179783" cy="4383790"/>
          </a:xfrm>
          <a:prstGeom prst="rect">
            <a:avLst/>
          </a:prstGeom>
        </p:spPr>
        <p:txBody>
          <a:bodyPr>
            <a:noAutofit/>
          </a:bodyPr>
          <a:lstStyle>
            <a:lvl1pPr marL="285750" indent="-169863">
              <a:lnSpc>
                <a:spcPct val="90000"/>
              </a:lnSpc>
              <a:spcBef>
                <a:spcPts val="0"/>
              </a:spcBef>
              <a:spcAft>
                <a:spcPts val="1500"/>
              </a:spcAft>
              <a:buClr>
                <a:schemeClr val="tx2"/>
              </a:buClr>
              <a:buFont typeface="Clario" panose="020B0503030300000000" pitchFamily="34" charset="0"/>
              <a:buChar char="•"/>
              <a:tabLst/>
              <a:defRPr b="0" i="0">
                <a:latin typeface="+mn-lt"/>
              </a:defRPr>
            </a:lvl1pPr>
            <a:lvl2pPr marL="576263" indent="-238125">
              <a:spcBef>
                <a:spcPts val="0"/>
              </a:spcBef>
              <a:spcAft>
                <a:spcPts val="1500"/>
              </a:spcAft>
              <a:defRPr b="0" i="0">
                <a:latin typeface="Clario" panose="020B0503030300000000" pitchFamily="34" charset="0"/>
              </a:defRPr>
            </a:lvl2pPr>
            <a:lvl3pPr marL="801688" indent="-225425">
              <a:spcBef>
                <a:spcPts val="0"/>
              </a:spcBef>
              <a:spcAft>
                <a:spcPts val="1500"/>
              </a:spcAft>
              <a:defRPr b="0" i="0">
                <a:latin typeface="Clario" panose="020B0503030300000000" pitchFamily="34" charset="0"/>
              </a:defRPr>
            </a:lvl3pPr>
          </a:lstStyle>
          <a:p>
            <a:pPr lvl="0"/>
            <a:r>
              <a:rPr lang="en-US"/>
              <a:t>Agenda item here</a:t>
            </a:r>
          </a:p>
          <a:p>
            <a:pPr lvl="0"/>
            <a:r>
              <a:rPr lang="en-US"/>
              <a:t>Agenda item here</a:t>
            </a:r>
          </a:p>
          <a:p>
            <a:pPr lvl="1"/>
            <a:r>
              <a:rPr lang="en-US"/>
              <a:t>Agenda item here</a:t>
            </a:r>
          </a:p>
          <a:p>
            <a:pPr lvl="2"/>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endParaRPr lang="en-US"/>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9124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mall headline_3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0" name="Text Placeholder 10">
            <a:extLst>
              <a:ext uri="{FF2B5EF4-FFF2-40B4-BE49-F238E27FC236}">
                <a16:creationId xmlns:a16="http://schemas.microsoft.com/office/drawing/2014/main" id="{3825DDB3-6487-CA65-D176-55C6379466F8}"/>
              </a:ext>
            </a:extLst>
          </p:cNvPr>
          <p:cNvSpPr>
            <a:spLocks noGrp="1"/>
          </p:cNvSpPr>
          <p:nvPr>
            <p:ph type="body" sz="quarter" idx="13" hasCustomPrompt="1"/>
          </p:nvPr>
        </p:nvSpPr>
        <p:spPr>
          <a:xfrm>
            <a:off x="482599" y="1485900"/>
            <a:ext cx="2301875" cy="45120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3013075"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a:extLst>
              <a:ext uri="{FF2B5EF4-FFF2-40B4-BE49-F238E27FC236}">
                <a16:creationId xmlns:a16="http://schemas.microsoft.com/office/drawing/2014/main" id="{65C04DCC-3DBA-E30D-CEBC-808E22579FDF}"/>
              </a:ext>
            </a:extLst>
          </p:cNvPr>
          <p:cNvSpPr>
            <a:spLocks noGrp="1"/>
          </p:cNvSpPr>
          <p:nvPr>
            <p:ph type="body" sz="quarter" idx="28"/>
          </p:nvPr>
        </p:nvSpPr>
        <p:spPr>
          <a:xfrm>
            <a:off x="7483477"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60648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mall headline_3c">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0" name="Text Placeholder 10">
            <a:extLst>
              <a:ext uri="{FF2B5EF4-FFF2-40B4-BE49-F238E27FC236}">
                <a16:creationId xmlns:a16="http://schemas.microsoft.com/office/drawing/2014/main" id="{3825DDB3-6487-CA65-D176-55C6379466F8}"/>
              </a:ext>
            </a:extLst>
          </p:cNvPr>
          <p:cNvSpPr>
            <a:spLocks noGrp="1"/>
          </p:cNvSpPr>
          <p:nvPr>
            <p:ph type="body" sz="quarter" idx="13" hasCustomPrompt="1"/>
          </p:nvPr>
        </p:nvSpPr>
        <p:spPr>
          <a:xfrm>
            <a:off x="482599" y="1485900"/>
            <a:ext cx="2301875" cy="45120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3013075"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a:extLst>
              <a:ext uri="{FF2B5EF4-FFF2-40B4-BE49-F238E27FC236}">
                <a16:creationId xmlns:a16="http://schemas.microsoft.com/office/drawing/2014/main" id="{65C04DCC-3DBA-E30D-CEBC-808E22579FDF}"/>
              </a:ext>
            </a:extLst>
          </p:cNvPr>
          <p:cNvSpPr>
            <a:spLocks noGrp="1"/>
          </p:cNvSpPr>
          <p:nvPr>
            <p:ph type="body" sz="quarter" idx="28"/>
          </p:nvPr>
        </p:nvSpPr>
        <p:spPr>
          <a:xfrm>
            <a:off x="7483477"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3613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mall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6996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Small headline_1c">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8972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Small headline_2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CED0B9D7-2644-F355-FCF7-A7F03D36DBFE}"/>
              </a:ext>
            </a:extLst>
          </p:cNvPr>
          <p:cNvSpPr>
            <a:spLocks noGrp="1"/>
          </p:cNvSpPr>
          <p:nvPr>
            <p:ph type="body" sz="quarter" idx="30"/>
          </p:nvPr>
        </p:nvSpPr>
        <p:spPr>
          <a:xfrm>
            <a:off x="625475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32953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Small headline_2c">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CED0B9D7-2644-F355-FCF7-A7F03D36DBFE}"/>
              </a:ext>
            </a:extLst>
          </p:cNvPr>
          <p:cNvSpPr>
            <a:spLocks noGrp="1"/>
          </p:cNvSpPr>
          <p:nvPr>
            <p:ph type="body" sz="quarter" idx="30"/>
          </p:nvPr>
        </p:nvSpPr>
        <p:spPr>
          <a:xfrm>
            <a:off x="625475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3294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_photo">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98D925D5-CE17-6841-F185-3B2B0B30D8BE}"/>
              </a:ext>
              <a:ext uri="{C183D7F6-B498-43B3-948B-1728B52AA6E4}">
                <adec:decorative xmlns:adec="http://schemas.microsoft.com/office/drawing/2017/decorative" val="1"/>
              </a:ext>
            </a:extLst>
          </p:cNvPr>
          <p:cNvSpPr>
            <a:spLocks noGrp="1"/>
          </p:cNvSpPr>
          <p:nvPr>
            <p:ph type="body" sz="quarter" idx="13" hasCustomPrompt="1"/>
          </p:nvPr>
        </p:nvSpPr>
        <p:spPr>
          <a:xfrm>
            <a:off x="9105900" y="149966"/>
            <a:ext cx="2628900" cy="228600"/>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REUTERS / Dominic </a:t>
            </a:r>
            <a:r>
              <a:rPr lang="en-US" noProof="0" err="1"/>
              <a:t>Ebenbichler</a:t>
            </a:r>
            <a:endParaRPr lang="en-US" noProof="0"/>
          </a:p>
        </p:txBody>
      </p:sp>
      <p:grpSp>
        <p:nvGrpSpPr>
          <p:cNvPr id="7" name="Group 6">
            <a:extLst>
              <a:ext uri="{FF2B5EF4-FFF2-40B4-BE49-F238E27FC236}">
                <a16:creationId xmlns:a16="http://schemas.microsoft.com/office/drawing/2014/main" id="{4D8F6774-AC6F-50CE-84F7-93A6C9615C72}"/>
              </a:ext>
            </a:extLst>
          </p:cNvPr>
          <p:cNvGrpSpPr/>
          <p:nvPr userDrawn="1"/>
        </p:nvGrpSpPr>
        <p:grpSpPr>
          <a:xfrm>
            <a:off x="457200" y="455097"/>
            <a:ext cx="11277600" cy="5945703"/>
            <a:chOff x="457200" y="455097"/>
            <a:chExt cx="11277600" cy="5945703"/>
          </a:xfrm>
        </p:grpSpPr>
        <p:pic>
          <p:nvPicPr>
            <p:cNvPr id="4" name="Picture 3">
              <a:extLst>
                <a:ext uri="{FF2B5EF4-FFF2-40B4-BE49-F238E27FC236}">
                  <a16:creationId xmlns:a16="http://schemas.microsoft.com/office/drawing/2014/main" id="{0E2EB343-E2F1-B040-6AE4-5F0158C060E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455097"/>
              <a:ext cx="11277600" cy="5945703"/>
            </a:xfrm>
            <a:prstGeom prst="rect">
              <a:avLst/>
            </a:prstGeom>
          </p:spPr>
        </p:pic>
        <p:sp>
          <p:nvSpPr>
            <p:cNvPr id="2" name="Rectangle 1">
              <a:extLst>
                <a:ext uri="{FF2B5EF4-FFF2-40B4-BE49-F238E27FC236}">
                  <a16:creationId xmlns:a16="http://schemas.microsoft.com/office/drawing/2014/main" id="{CE2DFAD4-6C13-166A-5AFE-27AEAE3F9800}"/>
                </a:ext>
                <a:ext uri="{C183D7F6-B498-43B3-948B-1728B52AA6E4}">
                  <adec:decorative xmlns:adec="http://schemas.microsoft.com/office/drawing/2017/decorative" val="1"/>
                </a:ext>
              </a:extLst>
            </p:cNvPr>
            <p:cNvSpPr/>
            <p:nvPr userDrawn="1"/>
          </p:nvSpPr>
          <p:spPr>
            <a:xfrm>
              <a:off x="457200" y="2286000"/>
              <a:ext cx="4884738" cy="411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7">
            <a:extLst>
              <a:ext uri="{FF2B5EF4-FFF2-40B4-BE49-F238E27FC236}">
                <a16:creationId xmlns:a16="http://schemas.microsoft.com/office/drawing/2014/main" id="{11618875-1668-11B3-F3B3-162878A9A0CD}"/>
              </a:ext>
            </a:extLst>
          </p:cNvPr>
          <p:cNvSpPr>
            <a:spLocks noGrp="1"/>
          </p:cNvSpPr>
          <p:nvPr>
            <p:ph type="title"/>
          </p:nvPr>
        </p:nvSpPr>
        <p:spPr>
          <a:xfrm>
            <a:off x="520700" y="2455542"/>
            <a:ext cx="4622800" cy="2336024"/>
          </a:xfrm>
          <a:prstGeom prst="rect">
            <a:avLst/>
          </a:prstGeom>
        </p:spPr>
        <p:txBody>
          <a:bodyPr wrap="square">
            <a:spAutoFit/>
          </a:bodyPr>
          <a:lstStyle>
            <a:lvl1pPr>
              <a:defRPr sz="5400">
                <a:solidFill>
                  <a:schemeClr val="accent2"/>
                </a:solidFill>
              </a:defRPr>
            </a:lvl1pPr>
          </a:lstStyle>
          <a:p>
            <a:r>
              <a:rPr lang="en-US" noProof="0"/>
              <a:t>Click to edit Master title style</a:t>
            </a:r>
          </a:p>
        </p:txBody>
      </p:sp>
      <p:sp>
        <p:nvSpPr>
          <p:cNvPr id="10" name="Text Placeholder 11">
            <a:extLst>
              <a:ext uri="{FF2B5EF4-FFF2-40B4-BE49-F238E27FC236}">
                <a16:creationId xmlns:a16="http://schemas.microsoft.com/office/drawing/2014/main" id="{50B6FCC5-BE63-289E-6D73-9806A4225E32}"/>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1" name="Straight Connector 10">
            <a:extLst>
              <a:ext uri="{FF2B5EF4-FFF2-40B4-BE49-F238E27FC236}">
                <a16:creationId xmlns:a16="http://schemas.microsoft.com/office/drawing/2014/main" id="{E95F950B-A4A4-FEF4-41B6-3E5771814FF6}"/>
              </a:ext>
              <a:ext uri="{C183D7F6-B498-43B3-948B-1728B52AA6E4}">
                <adec:decorative xmlns:adec="http://schemas.microsoft.com/office/drawing/2017/decorative" val="1"/>
              </a:ext>
            </a:extLst>
          </p:cNvPr>
          <p:cNvCxnSpPr>
            <a:cxnSpLocks/>
          </p:cNvCxnSpPr>
          <p:nvPr userDrawn="1"/>
        </p:nvCxnSpPr>
        <p:spPr>
          <a:xfrm>
            <a:off x="520700" y="5627939"/>
            <a:ext cx="10907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1B79519-36BC-721E-29C3-6B896B5E20B3}"/>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b="0" i="0">
                <a:latin typeface="+mn-lt"/>
              </a:defRPr>
            </a:lvl1pPr>
          </a:lstStyle>
          <a:p>
            <a:pPr lvl="0"/>
            <a:r>
              <a:rPr lang="en-US"/>
              <a:t>Date here</a:t>
            </a:r>
          </a:p>
        </p:txBody>
      </p:sp>
      <p:sp>
        <p:nvSpPr>
          <p:cNvPr id="14" name="Text Placeholder 2">
            <a:extLst>
              <a:ext uri="{FF2B5EF4-FFF2-40B4-BE49-F238E27FC236}">
                <a16:creationId xmlns:a16="http://schemas.microsoft.com/office/drawing/2014/main" id="{63628202-1AB6-EFE4-8AED-BBCA894A8EB7}"/>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b="0" i="0">
                <a:latin typeface="+mn-lt"/>
              </a:defRPr>
            </a:lvl1pPr>
          </a:lstStyle>
          <a:p>
            <a:pPr lvl="0"/>
            <a:r>
              <a:rPr lang="en-US"/>
              <a:t>Confidentiality Status (if needed)</a:t>
            </a:r>
          </a:p>
        </p:txBody>
      </p:sp>
      <p:pic>
        <p:nvPicPr>
          <p:cNvPr id="6" name="Thomson Reuters Logo - White">
            <a:extLst>
              <a:ext uri="{FF2B5EF4-FFF2-40B4-BE49-F238E27FC236}">
                <a16:creationId xmlns:a16="http://schemas.microsoft.com/office/drawing/2014/main" id="{14EBFFDD-8AA5-09D0-9A45-60F5C28BED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77117" y="5898517"/>
            <a:ext cx="1279525" cy="424171"/>
          </a:xfrm>
          <a:prstGeom prst="rect">
            <a:avLst/>
          </a:prstGeom>
        </p:spPr>
      </p:pic>
    </p:spTree>
    <p:extLst>
      <p:ext uri="{BB962C8B-B14F-4D97-AF65-F5344CB8AC3E}">
        <p14:creationId xmlns:p14="http://schemas.microsoft.com/office/powerpoint/2010/main" val="153358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arge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26812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Large headline_1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82595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large headline_2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5" name="Text Placeholder 15">
            <a:extLst>
              <a:ext uri="{FF2B5EF4-FFF2-40B4-BE49-F238E27FC236}">
                <a16:creationId xmlns:a16="http://schemas.microsoft.com/office/drawing/2014/main" id="{2D72E4B2-B876-2B89-2780-9C08838EEDC8}"/>
              </a:ext>
            </a:extLst>
          </p:cNvPr>
          <p:cNvSpPr>
            <a:spLocks noGrp="1"/>
          </p:cNvSpPr>
          <p:nvPr>
            <p:ph type="body" sz="quarter" idx="29"/>
          </p:nvPr>
        </p:nvSpPr>
        <p:spPr>
          <a:xfrm>
            <a:off x="45720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a:extLst>
              <a:ext uri="{FF2B5EF4-FFF2-40B4-BE49-F238E27FC236}">
                <a16:creationId xmlns:a16="http://schemas.microsoft.com/office/drawing/2014/main" id="{CC2B3114-987F-43ED-4A96-CFDA03A65406}"/>
              </a:ext>
            </a:extLst>
          </p:cNvPr>
          <p:cNvSpPr>
            <a:spLocks noGrp="1"/>
          </p:cNvSpPr>
          <p:nvPr>
            <p:ph type="body" sz="quarter" idx="30"/>
          </p:nvPr>
        </p:nvSpPr>
        <p:spPr>
          <a:xfrm>
            <a:off x="625475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83042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large headline_2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5" name="Text Placeholder 15">
            <a:extLst>
              <a:ext uri="{FF2B5EF4-FFF2-40B4-BE49-F238E27FC236}">
                <a16:creationId xmlns:a16="http://schemas.microsoft.com/office/drawing/2014/main" id="{2D72E4B2-B876-2B89-2780-9C08838EEDC8}"/>
              </a:ext>
            </a:extLst>
          </p:cNvPr>
          <p:cNvSpPr>
            <a:spLocks noGrp="1"/>
          </p:cNvSpPr>
          <p:nvPr>
            <p:ph type="body" sz="quarter" idx="29"/>
          </p:nvPr>
        </p:nvSpPr>
        <p:spPr>
          <a:xfrm>
            <a:off x="45720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a:extLst>
              <a:ext uri="{FF2B5EF4-FFF2-40B4-BE49-F238E27FC236}">
                <a16:creationId xmlns:a16="http://schemas.microsoft.com/office/drawing/2014/main" id="{CC2B3114-987F-43ED-4A96-CFDA03A65406}"/>
              </a:ext>
            </a:extLst>
          </p:cNvPr>
          <p:cNvSpPr>
            <a:spLocks noGrp="1"/>
          </p:cNvSpPr>
          <p:nvPr>
            <p:ph type="body" sz="quarter" idx="30"/>
          </p:nvPr>
        </p:nvSpPr>
        <p:spPr>
          <a:xfrm>
            <a:off x="625475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07520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large headline_3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9" name="Text Placeholder 10">
            <a:extLst>
              <a:ext uri="{FF2B5EF4-FFF2-40B4-BE49-F238E27FC236}">
                <a16:creationId xmlns:a16="http://schemas.microsoft.com/office/drawing/2014/main" id="{C1778C7D-2D85-2C28-32D7-F592464C37B4}"/>
              </a:ext>
            </a:extLst>
          </p:cNvPr>
          <p:cNvSpPr>
            <a:spLocks noGrp="1"/>
          </p:cNvSpPr>
          <p:nvPr>
            <p:ph type="body" sz="quarter" idx="13" hasCustomPrompt="1"/>
          </p:nvPr>
        </p:nvSpPr>
        <p:spPr>
          <a:xfrm>
            <a:off x="482599" y="2146300"/>
            <a:ext cx="2301875" cy="38516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3013075"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5">
            <a:extLst>
              <a:ext uri="{FF2B5EF4-FFF2-40B4-BE49-F238E27FC236}">
                <a16:creationId xmlns:a16="http://schemas.microsoft.com/office/drawing/2014/main" id="{AF4FDB04-8586-620F-60D7-A1F1C55F37F6}"/>
              </a:ext>
            </a:extLst>
          </p:cNvPr>
          <p:cNvSpPr>
            <a:spLocks noGrp="1"/>
          </p:cNvSpPr>
          <p:nvPr>
            <p:ph type="body" sz="quarter" idx="28"/>
          </p:nvPr>
        </p:nvSpPr>
        <p:spPr>
          <a:xfrm>
            <a:off x="7483477"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5417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large headline_3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9" name="Text Placeholder 10">
            <a:extLst>
              <a:ext uri="{FF2B5EF4-FFF2-40B4-BE49-F238E27FC236}">
                <a16:creationId xmlns:a16="http://schemas.microsoft.com/office/drawing/2014/main" id="{C1778C7D-2D85-2C28-32D7-F592464C37B4}"/>
              </a:ext>
            </a:extLst>
          </p:cNvPr>
          <p:cNvSpPr>
            <a:spLocks noGrp="1"/>
          </p:cNvSpPr>
          <p:nvPr>
            <p:ph type="body" sz="quarter" idx="13" hasCustomPrompt="1"/>
          </p:nvPr>
        </p:nvSpPr>
        <p:spPr>
          <a:xfrm>
            <a:off x="482599" y="2146300"/>
            <a:ext cx="2301875" cy="38516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3013075"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5">
            <a:extLst>
              <a:ext uri="{FF2B5EF4-FFF2-40B4-BE49-F238E27FC236}">
                <a16:creationId xmlns:a16="http://schemas.microsoft.com/office/drawing/2014/main" id="{AF4FDB04-8586-620F-60D7-A1F1C55F37F6}"/>
              </a:ext>
            </a:extLst>
          </p:cNvPr>
          <p:cNvSpPr>
            <a:spLocks noGrp="1"/>
          </p:cNvSpPr>
          <p:nvPr>
            <p:ph type="body" sz="quarter" idx="28"/>
          </p:nvPr>
        </p:nvSpPr>
        <p:spPr>
          <a:xfrm>
            <a:off x="7483477"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31909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large headline_1c_photo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12" name="Title 5">
            <a:extLst>
              <a:ext uri="{FF2B5EF4-FFF2-40B4-BE49-F238E27FC236}">
                <a16:creationId xmlns:a16="http://schemas.microsoft.com/office/drawing/2014/main" id="{749F0F4D-3317-7D97-8CE0-1E2B871FFE7B}"/>
              </a:ext>
            </a:extLst>
          </p:cNvPr>
          <p:cNvSpPr>
            <a:spLocks noGrp="1"/>
          </p:cNvSpPr>
          <p:nvPr>
            <p:ph type="title" hasCustomPrompt="1"/>
          </p:nvPr>
        </p:nvSpPr>
        <p:spPr>
          <a:xfrm>
            <a:off x="473869" y="639352"/>
            <a:ext cx="6146006" cy="646331"/>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5" name="Picture Placeholder 13">
            <a:extLst>
              <a:ext uri="{FF2B5EF4-FFF2-40B4-BE49-F238E27FC236}">
                <a16:creationId xmlns:a16="http://schemas.microsoft.com/office/drawing/2014/main" id="{741C1BF9-7EA1-2A7D-9965-499A3E52D9A4}"/>
              </a:ext>
              <a:ext uri="{C183D7F6-B498-43B3-948B-1728B52AA6E4}">
                <adec:decorative xmlns:adec="http://schemas.microsoft.com/office/drawing/2017/decorative" val="1"/>
              </a:ext>
            </a:extLst>
          </p:cNvPr>
          <p:cNvSpPr>
            <a:spLocks noGrp="1"/>
          </p:cNvSpPr>
          <p:nvPr>
            <p:ph type="pic" sz="quarter" idx="24" hasCustomPrompt="1"/>
          </p:nvPr>
        </p:nvSpPr>
        <p:spPr>
          <a:xfrm>
            <a:off x="6848474" y="725500"/>
            <a:ext cx="4886325" cy="5258279"/>
          </a:xfrm>
          <a:prstGeom prst="rect">
            <a:avLst/>
          </a:prstGeom>
          <a:solidFill>
            <a:schemeClr val="bg2"/>
          </a:solidFill>
        </p:spPr>
        <p:txBody>
          <a:bodyPr anchor="b"/>
          <a:lstStyle>
            <a:lvl1pPr marL="0" indent="0" algn="r">
              <a:buNone/>
              <a:defRPr b="0" i="0">
                <a:latin typeface="Clario" panose="020B0503030300000000" pitchFamily="34" charset="0"/>
              </a:defRPr>
            </a:lvl1pPr>
          </a:lstStyle>
          <a:p>
            <a:r>
              <a:rPr lang="en-US"/>
              <a:t>Drop photo here</a:t>
            </a:r>
          </a:p>
        </p:txBody>
      </p:sp>
      <p:sp>
        <p:nvSpPr>
          <p:cNvPr id="8" name="Text Placeholder 5">
            <a:extLst>
              <a:ext uri="{FF2B5EF4-FFF2-40B4-BE49-F238E27FC236}">
                <a16:creationId xmlns:a16="http://schemas.microsoft.com/office/drawing/2014/main" id="{4FFE5DB2-ED9C-6C74-CB50-8FB5D336C526}"/>
              </a:ext>
              <a:ext uri="{C183D7F6-B498-43B3-948B-1728B52AA6E4}">
                <adec:decorative xmlns:adec="http://schemas.microsoft.com/office/drawing/2017/decorative" val="1"/>
              </a:ext>
            </a:extLst>
          </p:cNvPr>
          <p:cNvSpPr>
            <a:spLocks noGrp="1"/>
          </p:cNvSpPr>
          <p:nvPr>
            <p:ph type="body" sz="quarter" idx="16" hasCustomPrompt="1"/>
          </p:nvPr>
        </p:nvSpPr>
        <p:spPr>
          <a:xfrm>
            <a:off x="9105900" y="469900"/>
            <a:ext cx="2628900" cy="255600"/>
          </a:xfrm>
          <a:prstGeom prst="rect">
            <a:avLst/>
          </a:prstGeom>
        </p:spPr>
        <p:txBody>
          <a:bodyPr lIns="0" tIns="0" rIns="0" bIns="72000" anchor="b" anchorCtr="0"/>
          <a:lstStyle>
            <a:lvl1pPr marL="0" indent="0" algn="r">
              <a:lnSpc>
                <a:spcPct val="100000"/>
              </a:lnSpc>
              <a:buNone/>
              <a:defRPr sz="600" b="0" i="0">
                <a:solidFill>
                  <a:schemeClr val="tx1"/>
                </a:solidFill>
                <a:latin typeface="Clario" panose="020B0503030300000000" pitchFamily="34" charset="0"/>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57199" y="1689100"/>
            <a:ext cx="6162675" cy="43088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01842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alternative_Layout_3c_eyebr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4FE2A-0D11-995E-1207-5E08CF9BC553}"/>
              </a:ext>
              <a:ext uri="{C183D7F6-B498-43B3-948B-1728B52AA6E4}">
                <adec:decorative xmlns:adec="http://schemas.microsoft.com/office/drawing/2017/decorative" val="1"/>
              </a:ext>
            </a:extLst>
          </p:cNvPr>
          <p:cNvSpPr/>
          <p:nvPr userDrawn="1"/>
        </p:nvSpPr>
        <p:spPr>
          <a:xfrm>
            <a:off x="0" y="-1"/>
            <a:ext cx="43053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noProof="0">
              <a:latin typeface="Clario" panose="020B0503030300000000" pitchFamily="34" charset="0"/>
            </a:endParaRPr>
          </a:p>
        </p:txBody>
      </p:sp>
      <p:cxnSp>
        <p:nvCxnSpPr>
          <p:cNvPr id="10" name="Straight Connector 9">
            <a:extLst>
              <a:ext uri="{FF2B5EF4-FFF2-40B4-BE49-F238E27FC236}">
                <a16:creationId xmlns:a16="http://schemas.microsoft.com/office/drawing/2014/main" id="{3ED521EE-422D-9ECA-D5F6-EC46267D472C}"/>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99499A0-CCC6-853C-DD71-AE4147B74185}"/>
              </a:ext>
            </a:extLst>
          </p:cNvPr>
          <p:cNvSpPr>
            <a:spLocks noGrp="1"/>
          </p:cNvSpPr>
          <p:nvPr>
            <p:ph type="title" hasCustomPrompt="1"/>
          </p:nvPr>
        </p:nvSpPr>
        <p:spPr>
          <a:xfrm>
            <a:off x="457200" y="860032"/>
            <a:ext cx="3606800" cy="1325563"/>
          </a:xfrm>
        </p:spPr>
        <p:txBody>
          <a:bodyPr>
            <a:noAutofit/>
          </a:bodyPr>
          <a:lstStyle>
            <a:lvl1pPr>
              <a:defRPr sz="3600"/>
            </a:lvl1pPr>
          </a:lstStyle>
          <a:p>
            <a:r>
              <a:rPr lang="en-US" sz="4400"/>
              <a:t>Alternative layout</a:t>
            </a:r>
            <a:br>
              <a:rPr lang="en-US" sz="4400"/>
            </a:br>
            <a:r>
              <a:rPr lang="en-US" sz="4400"/>
              <a:t>example</a:t>
            </a:r>
          </a:p>
        </p:txBody>
      </p:sp>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15" name="Text Placeholder 10">
            <a:extLst>
              <a:ext uri="{FF2B5EF4-FFF2-40B4-BE49-F238E27FC236}">
                <a16:creationId xmlns:a16="http://schemas.microsoft.com/office/drawing/2014/main" id="{A7F2CF02-C07C-5A4F-C8EF-143B530818CF}"/>
              </a:ext>
            </a:extLst>
          </p:cNvPr>
          <p:cNvSpPr>
            <a:spLocks noGrp="1"/>
          </p:cNvSpPr>
          <p:nvPr>
            <p:ph type="body" sz="quarter" idx="13" hasCustomPrompt="1"/>
          </p:nvPr>
        </p:nvSpPr>
        <p:spPr>
          <a:xfrm>
            <a:off x="482599" y="2514796"/>
            <a:ext cx="3581401" cy="3483172"/>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606576" y="945303"/>
            <a:ext cx="3442832" cy="5099784"/>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5">
            <a:extLst>
              <a:ext uri="{FF2B5EF4-FFF2-40B4-BE49-F238E27FC236}">
                <a16:creationId xmlns:a16="http://schemas.microsoft.com/office/drawing/2014/main" id="{B3139C2F-C1D4-3891-256D-1B462281AB96}"/>
              </a:ext>
            </a:extLst>
          </p:cNvPr>
          <p:cNvSpPr>
            <a:spLocks noGrp="1"/>
          </p:cNvSpPr>
          <p:nvPr>
            <p:ph type="body" sz="quarter" idx="30"/>
          </p:nvPr>
        </p:nvSpPr>
        <p:spPr>
          <a:xfrm>
            <a:off x="8278008" y="941788"/>
            <a:ext cx="3442832" cy="5099784"/>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59488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bold_statement_gold">
    <p:bg>
      <p:bgPr>
        <a:solidFill>
          <a:srgbClr val="FCF2DA"/>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75909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bold_statement_amber">
    <p:bg>
      <p:bgPr>
        <a:solidFill>
          <a:srgbClr val="F8EAD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0629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_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AB3B8A-C87B-0518-8C10-33ED875A71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12192000" cy="58547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Curved Waypoint">
            <a:extLst>
              <a:ext uri="{FF2B5EF4-FFF2-40B4-BE49-F238E27FC236}">
                <a16:creationId xmlns:a16="http://schemas.microsoft.com/office/drawing/2014/main" id="{D164DD43-D418-1ECA-FECC-694350DA2FAE}"/>
              </a:ext>
              <a:ext uri="{C183D7F6-B498-43B3-948B-1728B52AA6E4}">
                <adec:decorative xmlns:adec="http://schemas.microsoft.com/office/drawing/2017/decorative" val="1"/>
              </a:ext>
            </a:extLst>
          </p:cNvPr>
          <p:cNvGrpSpPr/>
          <p:nvPr userDrawn="1"/>
        </p:nvGrpSpPr>
        <p:grpSpPr>
          <a:xfrm>
            <a:off x="-383296" y="-784894"/>
            <a:ext cx="3114033" cy="1449001"/>
            <a:chOff x="-383296" y="-784894"/>
            <a:chExt cx="3114033" cy="1449001"/>
          </a:xfrm>
        </p:grpSpPr>
        <p:sp>
          <p:nvSpPr>
            <p:cNvPr id="8" name="Oval 7">
              <a:extLst>
                <a:ext uri="{FF2B5EF4-FFF2-40B4-BE49-F238E27FC236}">
                  <a16:creationId xmlns:a16="http://schemas.microsoft.com/office/drawing/2014/main" id="{3FEB4BA0-60D0-809C-E64E-0301B904EAC7}"/>
                </a:ext>
                <a:ext uri="{C183D7F6-B498-43B3-948B-1728B52AA6E4}">
                  <adec:decorative xmlns:adec="http://schemas.microsoft.com/office/drawing/2017/decorative" val="1"/>
                </a:ext>
              </a:extLst>
            </p:cNvPr>
            <p:cNvSpPr/>
            <p:nvPr userDrawn="1"/>
          </p:nvSpPr>
          <p:spPr>
            <a:xfrm>
              <a:off x="2537099" y="444266"/>
              <a:ext cx="193638" cy="193638"/>
            </a:xfrm>
            <a:prstGeom prst="ellipse">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sp>
          <p:nvSpPr>
            <p:cNvPr id="15" name="Arc 18">
              <a:extLst>
                <a:ext uri="{FF2B5EF4-FFF2-40B4-BE49-F238E27FC236}">
                  <a16:creationId xmlns:a16="http://schemas.microsoft.com/office/drawing/2014/main" id="{361403E3-3CED-D6F1-196F-F3F2BC46D6C8}"/>
                </a:ext>
                <a:ext uri="{C183D7F6-B498-43B3-948B-1728B52AA6E4}">
                  <adec:decorative xmlns:adec="http://schemas.microsoft.com/office/drawing/2017/decorative" val="1"/>
                </a:ext>
              </a:extLst>
            </p:cNvPr>
            <p:cNvSpPr/>
            <p:nvPr userDrawn="1"/>
          </p:nvSpPr>
          <p:spPr>
            <a:xfrm rot="10551189">
              <a:off x="-383296" y="-784894"/>
              <a:ext cx="2968709" cy="1449001"/>
            </a:xfrm>
            <a:custGeom>
              <a:avLst/>
              <a:gdLst>
                <a:gd name="connsiteX0" fmla="*/ 2919411 w 5838822"/>
                <a:gd name="connsiteY0" fmla="*/ 0 h 2771775"/>
                <a:gd name="connsiteX1" fmla="*/ 5838822 w 5838822"/>
                <a:gd name="connsiteY1" fmla="*/ 1385888 h 2771775"/>
                <a:gd name="connsiteX2" fmla="*/ 2919411 w 5838822"/>
                <a:gd name="connsiteY2" fmla="*/ 1385888 h 2771775"/>
                <a:gd name="connsiteX3" fmla="*/ 2919411 w 5838822"/>
                <a:gd name="connsiteY3" fmla="*/ 0 h 2771775"/>
                <a:gd name="connsiteX0" fmla="*/ 2919411 w 5838822"/>
                <a:gd name="connsiteY0" fmla="*/ 0 h 2771775"/>
                <a:gd name="connsiteX1" fmla="*/ 5838822 w 5838822"/>
                <a:gd name="connsiteY1" fmla="*/ 1385888 h 2771775"/>
                <a:gd name="connsiteX0" fmla="*/ 0 w 2919411"/>
                <a:gd name="connsiteY0" fmla="*/ 139 h 1386027"/>
                <a:gd name="connsiteX1" fmla="*/ 2919411 w 2919411"/>
                <a:gd name="connsiteY1" fmla="*/ 1386027 h 1386027"/>
                <a:gd name="connsiteX2" fmla="*/ 0 w 2919411"/>
                <a:gd name="connsiteY2" fmla="*/ 1386027 h 1386027"/>
                <a:gd name="connsiteX3" fmla="*/ 0 w 2919411"/>
                <a:gd name="connsiteY3" fmla="*/ 139 h 1386027"/>
                <a:gd name="connsiteX0" fmla="*/ 0 w 2919411"/>
                <a:gd name="connsiteY0" fmla="*/ 139 h 1386027"/>
                <a:gd name="connsiteX1" fmla="*/ 2571742 w 2919411"/>
                <a:gd name="connsiteY1" fmla="*/ 736887 h 1386027"/>
                <a:gd name="connsiteX0" fmla="*/ 0 w 2919411"/>
                <a:gd name="connsiteY0" fmla="*/ 0 h 1385888"/>
                <a:gd name="connsiteX1" fmla="*/ 2919411 w 2919411"/>
                <a:gd name="connsiteY1" fmla="*/ 1385888 h 1385888"/>
                <a:gd name="connsiteX2" fmla="*/ 0 w 2919411"/>
                <a:gd name="connsiteY2" fmla="*/ 1385888 h 1385888"/>
                <a:gd name="connsiteX3" fmla="*/ 0 w 2919411"/>
                <a:gd name="connsiteY3" fmla="*/ 0 h 1385888"/>
                <a:gd name="connsiteX0" fmla="*/ 0 w 2919411"/>
                <a:gd name="connsiteY0" fmla="*/ 0 h 1385888"/>
                <a:gd name="connsiteX1" fmla="*/ 2571742 w 2919411"/>
                <a:gd name="connsiteY1" fmla="*/ 736748 h 1385888"/>
              </a:gdLst>
              <a:ahLst/>
              <a:cxnLst>
                <a:cxn ang="0">
                  <a:pos x="connsiteX0" y="connsiteY0"/>
                </a:cxn>
                <a:cxn ang="0">
                  <a:pos x="connsiteX1" y="connsiteY1"/>
                </a:cxn>
              </a:cxnLst>
              <a:rect l="l" t="t" r="r" b="b"/>
              <a:pathLst>
                <a:path w="2919411" h="1385888" stroke="0" extrusionOk="0">
                  <a:moveTo>
                    <a:pt x="0" y="0"/>
                  </a:moveTo>
                  <a:cubicBezTo>
                    <a:pt x="1612346" y="0"/>
                    <a:pt x="2919411" y="620483"/>
                    <a:pt x="2919411" y="1385888"/>
                  </a:cubicBezTo>
                  <a:lnTo>
                    <a:pt x="0" y="1385888"/>
                  </a:lnTo>
                  <a:lnTo>
                    <a:pt x="0" y="0"/>
                  </a:lnTo>
                  <a:close/>
                </a:path>
                <a:path w="2919411" h="1385888" fill="none">
                  <a:moveTo>
                    <a:pt x="0" y="0"/>
                  </a:moveTo>
                  <a:cubicBezTo>
                    <a:pt x="1612346" y="0"/>
                    <a:pt x="2451201" y="580170"/>
                    <a:pt x="2571742" y="736748"/>
                  </a:cubicBezTo>
                </a:path>
              </a:pathLst>
            </a:custGeom>
            <a:ln w="603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a:latin typeface="Clario" panose="020B0503030300000000" pitchFamily="34" charset="0"/>
              </a:endParaRPr>
            </a:p>
          </p:txBody>
        </p:sp>
      </p:grpSp>
      <p:grpSp>
        <p:nvGrpSpPr>
          <p:cNvPr id="9" name="Straight Waypoint">
            <a:extLst>
              <a:ext uri="{FF2B5EF4-FFF2-40B4-BE49-F238E27FC236}">
                <a16:creationId xmlns:a16="http://schemas.microsoft.com/office/drawing/2014/main" id="{1F6B5FFA-4243-BA49-BD84-30A1020E1C6C}"/>
              </a:ext>
              <a:ext uri="{C183D7F6-B498-43B3-948B-1728B52AA6E4}">
                <adec:decorative xmlns:adec="http://schemas.microsoft.com/office/drawing/2017/decorative" val="1"/>
              </a:ext>
            </a:extLst>
          </p:cNvPr>
          <p:cNvGrpSpPr/>
          <p:nvPr userDrawn="1"/>
        </p:nvGrpSpPr>
        <p:grpSpPr>
          <a:xfrm>
            <a:off x="2547" y="791566"/>
            <a:ext cx="3947469" cy="193638"/>
            <a:chOff x="314558" y="2076116"/>
            <a:chExt cx="3947469" cy="193638"/>
          </a:xfrm>
          <a:solidFill>
            <a:schemeClr val="tx2"/>
          </a:solidFill>
        </p:grpSpPr>
        <p:sp>
          <p:nvSpPr>
            <p:cNvPr id="10" name="Rectangle 9">
              <a:extLst>
                <a:ext uri="{FF2B5EF4-FFF2-40B4-BE49-F238E27FC236}">
                  <a16:creationId xmlns:a16="http://schemas.microsoft.com/office/drawing/2014/main" id="{1CC291E1-259A-7451-D7AB-2B55F25380D3}"/>
                </a:ext>
              </a:extLst>
            </p:cNvPr>
            <p:cNvSpPr/>
            <p:nvPr/>
          </p:nvSpPr>
          <p:spPr>
            <a:xfrm>
              <a:off x="314558" y="2148155"/>
              <a:ext cx="3850649" cy="5901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sp>
          <p:nvSpPr>
            <p:cNvPr id="11" name="Oval 10">
              <a:extLst>
                <a:ext uri="{FF2B5EF4-FFF2-40B4-BE49-F238E27FC236}">
                  <a16:creationId xmlns:a16="http://schemas.microsoft.com/office/drawing/2014/main" id="{E2F56D4B-81F0-FD1E-4F34-356F35FAAA87}"/>
                </a:ext>
              </a:extLst>
            </p:cNvPr>
            <p:cNvSpPr/>
            <p:nvPr/>
          </p:nvSpPr>
          <p:spPr>
            <a:xfrm>
              <a:off x="4068389" y="2076116"/>
              <a:ext cx="193638" cy="193638"/>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grpSp>
      <p:grpSp>
        <p:nvGrpSpPr>
          <p:cNvPr id="12" name="Straight Waypoint">
            <a:extLst>
              <a:ext uri="{FF2B5EF4-FFF2-40B4-BE49-F238E27FC236}">
                <a16:creationId xmlns:a16="http://schemas.microsoft.com/office/drawing/2014/main" id="{B4A8ED1C-1748-7CCD-D488-BA7E10438337}"/>
              </a:ext>
              <a:ext uri="{C183D7F6-B498-43B3-948B-1728B52AA6E4}">
                <adec:decorative xmlns:adec="http://schemas.microsoft.com/office/drawing/2017/decorative" val="1"/>
              </a:ext>
            </a:extLst>
          </p:cNvPr>
          <p:cNvGrpSpPr/>
          <p:nvPr userDrawn="1"/>
        </p:nvGrpSpPr>
        <p:grpSpPr>
          <a:xfrm>
            <a:off x="0" y="1125582"/>
            <a:ext cx="926755" cy="193638"/>
            <a:chOff x="3335272" y="2076116"/>
            <a:chExt cx="926755" cy="193638"/>
          </a:xfrm>
          <a:solidFill>
            <a:schemeClr val="tx2"/>
          </a:solidFill>
        </p:grpSpPr>
        <p:sp>
          <p:nvSpPr>
            <p:cNvPr id="13" name="Rectangle 12">
              <a:extLst>
                <a:ext uri="{FF2B5EF4-FFF2-40B4-BE49-F238E27FC236}">
                  <a16:creationId xmlns:a16="http://schemas.microsoft.com/office/drawing/2014/main" id="{C25FEE16-4733-9A7D-C062-DD02F7F0BCFB}"/>
                </a:ext>
              </a:extLst>
            </p:cNvPr>
            <p:cNvSpPr/>
            <p:nvPr/>
          </p:nvSpPr>
          <p:spPr>
            <a:xfrm>
              <a:off x="3335272" y="2150706"/>
              <a:ext cx="829936" cy="5901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sp>
          <p:nvSpPr>
            <p:cNvPr id="14" name="Oval 13">
              <a:extLst>
                <a:ext uri="{FF2B5EF4-FFF2-40B4-BE49-F238E27FC236}">
                  <a16:creationId xmlns:a16="http://schemas.microsoft.com/office/drawing/2014/main" id="{255A8420-592E-B643-2ACE-E740E770E4CF}"/>
                </a:ext>
              </a:extLst>
            </p:cNvPr>
            <p:cNvSpPr/>
            <p:nvPr/>
          </p:nvSpPr>
          <p:spPr>
            <a:xfrm>
              <a:off x="4068389" y="2076116"/>
              <a:ext cx="193638" cy="193638"/>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grpSp>
      <p:sp>
        <p:nvSpPr>
          <p:cNvPr id="19" name="Text Placeholder 2">
            <a:extLst>
              <a:ext uri="{FF2B5EF4-FFF2-40B4-BE49-F238E27FC236}">
                <a16:creationId xmlns:a16="http://schemas.microsoft.com/office/drawing/2014/main" id="{04AD9196-B756-4133-C7E5-C1BEF52CFEB1}"/>
              </a:ext>
            </a:extLst>
          </p:cNvPr>
          <p:cNvSpPr>
            <a:spLocks noGrp="1"/>
          </p:cNvSpPr>
          <p:nvPr>
            <p:ph type="body" sz="quarter" idx="15" hasCustomPrompt="1"/>
          </p:nvPr>
        </p:nvSpPr>
        <p:spPr>
          <a:xfrm>
            <a:off x="9907103" y="444266"/>
            <a:ext cx="1827697" cy="340611"/>
          </a:xfrm>
          <a:prstGeom prst="rect">
            <a:avLst/>
          </a:prstGeom>
        </p:spPr>
        <p:txBody>
          <a:bodyPr anchor="ctr"/>
          <a:lstStyle>
            <a:lvl1pPr marL="0" indent="0" algn="r">
              <a:buNone/>
              <a:defRPr sz="800" b="0" i="0">
                <a:solidFill>
                  <a:schemeClr val="bg1"/>
                </a:solidFill>
                <a:latin typeface="+mn-lt"/>
              </a:defRPr>
            </a:lvl1pPr>
          </a:lstStyle>
          <a:p>
            <a:pPr lvl="0"/>
            <a:r>
              <a:rPr lang="en-US"/>
              <a:t>Confidentiality Status (if needed)</a:t>
            </a:r>
          </a:p>
        </p:txBody>
      </p:sp>
      <p:sp>
        <p:nvSpPr>
          <p:cNvPr id="16" name="Title 1">
            <a:extLst>
              <a:ext uri="{FF2B5EF4-FFF2-40B4-BE49-F238E27FC236}">
                <a16:creationId xmlns:a16="http://schemas.microsoft.com/office/drawing/2014/main" id="{0AE57AAE-0A70-1649-B929-9049758FC843}"/>
              </a:ext>
            </a:extLst>
          </p:cNvPr>
          <p:cNvSpPr>
            <a:spLocks noGrp="1"/>
          </p:cNvSpPr>
          <p:nvPr>
            <p:ph type="title"/>
          </p:nvPr>
        </p:nvSpPr>
        <p:spPr>
          <a:xfrm>
            <a:off x="1747837" y="1657350"/>
            <a:ext cx="7782048" cy="1885950"/>
          </a:xfrm>
          <a:prstGeom prst="rect">
            <a:avLst/>
          </a:prstGeom>
        </p:spPr>
        <p:txBody>
          <a:bodyPr/>
          <a:lstStyle>
            <a:lvl1pPr>
              <a:defRPr sz="7200">
                <a:solidFill>
                  <a:srgbClr val="E1F4CD"/>
                </a:solidFill>
              </a:defRPr>
            </a:lvl1pPr>
          </a:lstStyle>
          <a:p>
            <a:r>
              <a:rPr lang="en-US"/>
              <a:t>Click to edit Master title style</a:t>
            </a:r>
          </a:p>
        </p:txBody>
      </p:sp>
      <p:sp>
        <p:nvSpPr>
          <p:cNvPr id="17" name="Text Placeholder 11">
            <a:extLst>
              <a:ext uri="{FF2B5EF4-FFF2-40B4-BE49-F238E27FC236}">
                <a16:creationId xmlns:a16="http://schemas.microsoft.com/office/drawing/2014/main" id="{64209D98-20A6-16EF-8674-32EA7B087C18}"/>
              </a:ext>
            </a:extLst>
          </p:cNvPr>
          <p:cNvSpPr>
            <a:spLocks noGrp="1"/>
          </p:cNvSpPr>
          <p:nvPr>
            <p:ph type="body" sz="quarter" idx="11" hasCustomPrompt="1"/>
          </p:nvPr>
        </p:nvSpPr>
        <p:spPr>
          <a:xfrm>
            <a:off x="1758798" y="3816597"/>
            <a:ext cx="7782048" cy="792141"/>
          </a:xfrm>
          <a:prstGeom prst="rect">
            <a:avLst/>
          </a:prstGeom>
        </p:spPr>
        <p:txBody>
          <a:bodyPr lIns="0" tIns="0" rIns="0" bIns="0"/>
          <a:lstStyle>
            <a:lvl1pPr marL="0" indent="0">
              <a:lnSpc>
                <a:spcPct val="120000"/>
              </a:lnSpc>
              <a:buNone/>
              <a:defRPr sz="1800" b="0" i="0">
                <a:solidFill>
                  <a:schemeClr val="bg1"/>
                </a:solidFill>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sp>
        <p:nvSpPr>
          <p:cNvPr id="18" name="Text Placeholder 2">
            <a:extLst>
              <a:ext uri="{FF2B5EF4-FFF2-40B4-BE49-F238E27FC236}">
                <a16:creationId xmlns:a16="http://schemas.microsoft.com/office/drawing/2014/main" id="{273B6632-8D9A-D479-41AB-A22FA31E1390}"/>
              </a:ext>
            </a:extLst>
          </p:cNvPr>
          <p:cNvSpPr>
            <a:spLocks noGrp="1"/>
          </p:cNvSpPr>
          <p:nvPr>
            <p:ph type="body" sz="quarter" idx="14" hasCustomPrompt="1"/>
          </p:nvPr>
        </p:nvSpPr>
        <p:spPr>
          <a:xfrm>
            <a:off x="1758798" y="5027178"/>
            <a:ext cx="3030537" cy="340611"/>
          </a:xfrm>
          <a:prstGeom prst="rect">
            <a:avLst/>
          </a:prstGeom>
        </p:spPr>
        <p:txBody>
          <a:bodyPr/>
          <a:lstStyle>
            <a:lvl1pPr marL="0" indent="0">
              <a:buNone/>
              <a:defRPr sz="1400" b="0" i="0">
                <a:solidFill>
                  <a:schemeClr val="bg1"/>
                </a:solidFill>
                <a:latin typeface="+mn-lt"/>
              </a:defRPr>
            </a:lvl1pPr>
          </a:lstStyle>
          <a:p>
            <a:pPr lvl="0"/>
            <a:r>
              <a:rPr lang="en-US"/>
              <a:t>Date here</a:t>
            </a:r>
          </a:p>
        </p:txBody>
      </p:sp>
      <p:cxnSp>
        <p:nvCxnSpPr>
          <p:cNvPr id="6" name="Straight Connector 5">
            <a:extLst>
              <a:ext uri="{FF2B5EF4-FFF2-40B4-BE49-F238E27FC236}">
                <a16:creationId xmlns:a16="http://schemas.microsoft.com/office/drawing/2014/main" id="{871B34F9-9854-3244-304E-74C491AA6BE6}"/>
              </a:ext>
              <a:ext uri="{C183D7F6-B498-43B3-948B-1728B52AA6E4}">
                <adec:decorative xmlns:adec="http://schemas.microsoft.com/office/drawing/2017/decorative" val="1"/>
              </a:ext>
            </a:extLst>
          </p:cNvPr>
          <p:cNvCxnSpPr>
            <a:cxnSpLocks/>
          </p:cNvCxnSpPr>
          <p:nvPr userDrawn="1"/>
        </p:nvCxnSpPr>
        <p:spPr>
          <a:xfrm>
            <a:off x="0" y="5854700"/>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Thomson Reuters Logo">
            <a:extLst>
              <a:ext uri="{FF2B5EF4-FFF2-40B4-BE49-F238E27FC236}">
                <a16:creationId xmlns:a16="http://schemas.microsoft.com/office/drawing/2014/main" id="{CF950526-7137-3D6E-D1C3-D90B065C1F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Tree>
    <p:extLst>
      <p:ext uri="{BB962C8B-B14F-4D97-AF65-F5344CB8AC3E}">
        <p14:creationId xmlns:p14="http://schemas.microsoft.com/office/powerpoint/2010/main" val="2698443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bold_statement_sky">
    <p:bg>
      <p:bgPr>
        <a:solidFill>
          <a:srgbClr val="E3F1F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1436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bold_statement_teal">
    <p:bg>
      <p:bgPr>
        <a:solidFill>
          <a:srgbClr val="E3F3EE"/>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32989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bold_statement_lime">
    <p:bg>
      <p:bgPr>
        <a:solidFill>
          <a:srgbClr val="E1F4C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9474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bold_statement_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34CA5F03-C354-8E3E-7E79-C9D86BD9C9CA}"/>
              </a:ext>
            </a:extLst>
          </p:cNvPr>
          <p:cNvSpPr>
            <a:spLocks noGrp="1"/>
          </p:cNvSpPr>
          <p:nvPr>
            <p:ph type="body" sz="quarter" idx="28"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12" name="Text Placeholder 11">
            <a:extLst>
              <a:ext uri="{FF2B5EF4-FFF2-40B4-BE49-F238E27FC236}">
                <a16:creationId xmlns:a16="http://schemas.microsoft.com/office/drawing/2014/main" id="{B6E5F2B5-9F1E-E3B7-615F-0D683202315B}"/>
              </a:ext>
            </a:extLst>
          </p:cNvPr>
          <p:cNvSpPr>
            <a:spLocks noGrp="1"/>
          </p:cNvSpPr>
          <p:nvPr>
            <p:ph type="body" sz="quarter" idx="29" hasCustomPrompt="1"/>
          </p:nvPr>
        </p:nvSpPr>
        <p:spPr>
          <a:xfrm>
            <a:off x="457200" y="1257207"/>
            <a:ext cx="7226300" cy="3314793"/>
          </a:xfrm>
        </p:spPr>
        <p:txBody>
          <a:bodyPr anchor="b">
            <a:noAutofit/>
          </a:bodyPr>
          <a:lstStyle>
            <a:lvl1pPr>
              <a:defRPr sz="6000">
                <a:solidFill>
                  <a:schemeClr val="tx2"/>
                </a:solidFill>
                <a:latin typeface="+mj-lt"/>
              </a:defRPr>
            </a:lvl1pPr>
          </a:lstStyle>
          <a:p>
            <a:pPr lvl="0"/>
            <a:r>
              <a:rPr lang="en-US" noProof="0"/>
              <a:t>Big statement or quote in large font would go here.</a:t>
            </a:r>
            <a:br>
              <a:rPr lang="en-US" noProof="0"/>
            </a:br>
            <a:r>
              <a:rPr lang="en-US" noProof="0"/>
              <a:t>Up to four lines. </a:t>
            </a:r>
            <a:endParaRPr lang="en-US"/>
          </a:p>
        </p:txBody>
      </p:sp>
      <p:sp>
        <p:nvSpPr>
          <p:cNvPr id="6" name="Text Placeholder 3">
            <a:extLst>
              <a:ext uri="{FF2B5EF4-FFF2-40B4-BE49-F238E27FC236}">
                <a16:creationId xmlns:a16="http://schemas.microsoft.com/office/drawing/2014/main" id="{FFEC1CD6-C00E-7CE6-26F0-E59C184E218B}"/>
              </a:ext>
            </a:extLst>
          </p:cNvPr>
          <p:cNvSpPr>
            <a:spLocks noGrp="1"/>
          </p:cNvSpPr>
          <p:nvPr>
            <p:ph type="body" sz="quarter" idx="12" hasCustomPrompt="1"/>
          </p:nvPr>
        </p:nvSpPr>
        <p:spPr>
          <a:xfrm>
            <a:off x="458974" y="4800782"/>
            <a:ext cx="3575050" cy="454025"/>
          </a:xfrm>
          <a:prstGeom prst="rect">
            <a:avLst/>
          </a:prstGeom>
        </p:spPr>
        <p:txBody>
          <a:bodyPr anchor="b" anchorCtr="0">
            <a:normAutofit/>
          </a:bodyPr>
          <a:lstStyle>
            <a:lvl1pPr marL="0" indent="0" algn="l">
              <a:buNone/>
              <a:defRPr sz="1000" b="0" i="0" cap="all" spc="300" baseline="0">
                <a:latin typeface="+mn-lt"/>
              </a:defRPr>
            </a:lvl1pPr>
          </a:lstStyle>
          <a:p>
            <a:pPr lvl="0"/>
            <a:r>
              <a:rPr lang="en-US" noProof="0"/>
              <a:t>Person attributed</a:t>
            </a:r>
          </a:p>
        </p:txBody>
      </p:sp>
      <p:cxnSp>
        <p:nvCxnSpPr>
          <p:cNvPr id="7" name="Straight Connector 6">
            <a:extLst>
              <a:ext uri="{FF2B5EF4-FFF2-40B4-BE49-F238E27FC236}">
                <a16:creationId xmlns:a16="http://schemas.microsoft.com/office/drawing/2014/main" id="{6167A4E3-9808-DC26-8265-6AA62D79F2F9}"/>
              </a:ext>
              <a:ext uri="{C183D7F6-B498-43B3-948B-1728B52AA6E4}">
                <adec:decorative xmlns:adec="http://schemas.microsoft.com/office/drawing/2017/decorative" val="1"/>
              </a:ext>
            </a:extLst>
          </p:cNvPr>
          <p:cNvCxnSpPr>
            <a:cxnSpLocks/>
          </p:cNvCxnSpPr>
          <p:nvPr userDrawn="1"/>
        </p:nvCxnSpPr>
        <p:spPr>
          <a:xfrm>
            <a:off x="457200" y="5600792"/>
            <a:ext cx="104933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72F29560-F9DC-597E-E715-1D7FC3036B22}"/>
              </a:ext>
            </a:extLst>
          </p:cNvPr>
          <p:cNvSpPr>
            <a:spLocks noGrp="1"/>
          </p:cNvSpPr>
          <p:nvPr>
            <p:ph type="body" sz="quarter" idx="27"/>
          </p:nvPr>
        </p:nvSpPr>
        <p:spPr>
          <a:xfrm>
            <a:off x="7899400" y="1257300"/>
            <a:ext cx="3833626" cy="4343400"/>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8C4CCCB-EF51-A9AE-1550-7FF549E57D5B}"/>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F46840C4-A7F4-CDA4-04D2-E932644D93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62564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small headline_graph or table with content_eyebr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4FE2A-0D11-995E-1207-5E08CF9BC553}"/>
              </a:ext>
              <a:ext uri="{C183D7F6-B498-43B3-948B-1728B52AA6E4}">
                <adec:decorative xmlns:adec="http://schemas.microsoft.com/office/drawing/2017/decorative" val="1"/>
              </a:ext>
            </a:extLst>
          </p:cNvPr>
          <p:cNvSpPr/>
          <p:nvPr userDrawn="1"/>
        </p:nvSpPr>
        <p:spPr>
          <a:xfrm>
            <a:off x="0" y="-13007"/>
            <a:ext cx="43053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noProof="0">
              <a:latin typeface="Clario" panose="020B0503030300000000" pitchFamily="34" charset="0"/>
            </a:endParaRPr>
          </a:p>
        </p:txBody>
      </p:sp>
      <p:cxnSp>
        <p:nvCxnSpPr>
          <p:cNvPr id="10" name="Straight Connector 9">
            <a:extLst>
              <a:ext uri="{FF2B5EF4-FFF2-40B4-BE49-F238E27FC236}">
                <a16:creationId xmlns:a16="http://schemas.microsoft.com/office/drawing/2014/main" id="{3ED521EE-422D-9ECA-D5F6-EC46267D472C}"/>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5" name="Title 5">
            <a:extLst>
              <a:ext uri="{FF2B5EF4-FFF2-40B4-BE49-F238E27FC236}">
                <a16:creationId xmlns:a16="http://schemas.microsoft.com/office/drawing/2014/main" id="{FAAE4C39-96ED-15A6-7733-9CFB9098B98C}"/>
              </a:ext>
            </a:extLst>
          </p:cNvPr>
          <p:cNvSpPr>
            <a:spLocks noGrp="1"/>
          </p:cNvSpPr>
          <p:nvPr>
            <p:ph type="title" hasCustomPrompt="1"/>
          </p:nvPr>
        </p:nvSpPr>
        <p:spPr>
          <a:xfrm>
            <a:off x="457200" y="805470"/>
            <a:ext cx="3467100" cy="701731"/>
          </a:xfrm>
          <a:prstGeom prst="rect">
            <a:avLst/>
          </a:prstGeom>
        </p:spPr>
        <p:txBody>
          <a:bodyPr wrap="square">
            <a:spAutoFit/>
          </a:bodyPr>
          <a:lstStyle>
            <a:lvl1pPr>
              <a:defRPr sz="2200" spc="0" baseline="0"/>
            </a:lvl1pPr>
          </a:lstStyle>
          <a:p>
            <a:r>
              <a:rPr lang="en-US" noProof="0"/>
              <a:t>Small headline </a:t>
            </a:r>
            <a:br>
              <a:rPr lang="en-US" noProof="0"/>
            </a:br>
            <a:r>
              <a:rPr lang="en-US" noProof="0"/>
              <a:t>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771223"/>
            <a:ext cx="3592840" cy="4421092"/>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45868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small headline_graph or table with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4FE2A-0D11-995E-1207-5E08CF9BC553}"/>
              </a:ext>
              <a:ext uri="{C183D7F6-B498-43B3-948B-1728B52AA6E4}">
                <adec:decorative xmlns:adec="http://schemas.microsoft.com/office/drawing/2017/decorative" val="1"/>
              </a:ext>
            </a:extLst>
          </p:cNvPr>
          <p:cNvSpPr/>
          <p:nvPr userDrawn="1"/>
        </p:nvSpPr>
        <p:spPr>
          <a:xfrm>
            <a:off x="0" y="-13007"/>
            <a:ext cx="43053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noProof="0">
              <a:latin typeface="Clario" panose="020B0503030300000000" pitchFamily="34" charset="0"/>
            </a:endParaRPr>
          </a:p>
        </p:txBody>
      </p:sp>
      <p:cxnSp>
        <p:nvCxnSpPr>
          <p:cNvPr id="10" name="Straight Connector 9">
            <a:extLst>
              <a:ext uri="{FF2B5EF4-FFF2-40B4-BE49-F238E27FC236}">
                <a16:creationId xmlns:a16="http://schemas.microsoft.com/office/drawing/2014/main" id="{3ED521EE-422D-9ECA-D5F6-EC46267D472C}"/>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5">
            <a:extLst>
              <a:ext uri="{FF2B5EF4-FFF2-40B4-BE49-F238E27FC236}">
                <a16:creationId xmlns:a16="http://schemas.microsoft.com/office/drawing/2014/main" id="{FAAE4C39-96ED-15A6-7733-9CFB9098B98C}"/>
              </a:ext>
            </a:extLst>
          </p:cNvPr>
          <p:cNvSpPr>
            <a:spLocks noGrp="1"/>
          </p:cNvSpPr>
          <p:nvPr>
            <p:ph type="title" hasCustomPrompt="1"/>
          </p:nvPr>
        </p:nvSpPr>
        <p:spPr>
          <a:xfrm>
            <a:off x="457200" y="805470"/>
            <a:ext cx="3467100" cy="701731"/>
          </a:xfrm>
          <a:prstGeom prst="rect">
            <a:avLst/>
          </a:prstGeom>
        </p:spPr>
        <p:txBody>
          <a:bodyPr wrap="square">
            <a:spAutoFit/>
          </a:bodyPr>
          <a:lstStyle>
            <a:lvl1pPr>
              <a:defRPr sz="2200" spc="0" baseline="0"/>
            </a:lvl1pPr>
          </a:lstStyle>
          <a:p>
            <a:r>
              <a:rPr lang="en-US" noProof="0"/>
              <a:t>Small headline </a:t>
            </a:r>
            <a:br>
              <a:rPr lang="en-US" noProof="0"/>
            </a:br>
            <a:r>
              <a:rPr lang="en-US" noProof="0"/>
              <a:t>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771223"/>
            <a:ext cx="3592840" cy="4421092"/>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46117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small headline_graph or table with content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6900A337-C9F4-11DD-3163-FA38A26D61C5}"/>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485900"/>
            <a:ext cx="3592840" cy="4706415"/>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505804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small headline_graph or table with conten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176587C-1B01-06C5-D038-BF3C7D0A5717}"/>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485900"/>
            <a:ext cx="3592840" cy="4706415"/>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4156556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small headline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7DCFE1C-C61B-CF92-BC2E-26D0106B1AFB}"/>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54587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small headline_eyebrow_gold">
    <p:bg>
      <p:bgPr>
        <a:solidFill>
          <a:srgbClr val="FCF2DA"/>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B6977B8-2B69-5E63-F6D7-A3FDE5D31C8F}"/>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80938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_r.waypoint">
    <p:spTree>
      <p:nvGrpSpPr>
        <p:cNvPr id="1" name=""/>
        <p:cNvGrpSpPr/>
        <p:nvPr/>
      </p:nvGrpSpPr>
      <p:grpSpPr>
        <a:xfrm>
          <a:off x="0" y="0"/>
          <a:ext cx="0" cy="0"/>
          <a:chOff x="0" y="0"/>
          <a:chExt cx="0" cy="0"/>
        </a:xfrm>
      </p:grpSpPr>
      <p:pic>
        <p:nvPicPr>
          <p:cNvPr id="5" name="Radial Waypoint - Dark Teal">
            <a:extLst>
              <a:ext uri="{FF2B5EF4-FFF2-40B4-BE49-F238E27FC236}">
                <a16:creationId xmlns:a16="http://schemas.microsoft.com/office/drawing/2014/main" id="{1A7BCCA9-D1B5-7B57-0F28-9FBB8C1A7BC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5" name="Straight Connector 14">
            <a:extLst>
              <a:ext uri="{FF2B5EF4-FFF2-40B4-BE49-F238E27FC236}">
                <a16:creationId xmlns:a16="http://schemas.microsoft.com/office/drawing/2014/main" id="{E73E2F0A-3826-3EA2-8F31-AEB3961D7E72}"/>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257463"/>
            <a:ext cx="1277938" cy="423644"/>
          </a:xfrm>
          <a:prstGeom prst="rect">
            <a:avLst/>
          </a:prstGeom>
        </p:spPr>
      </p:pic>
      <p:sp>
        <p:nvSpPr>
          <p:cNvPr id="8" name="Title 7">
            <a:extLst>
              <a:ext uri="{FF2B5EF4-FFF2-40B4-BE49-F238E27FC236}">
                <a16:creationId xmlns:a16="http://schemas.microsoft.com/office/drawing/2014/main" id="{7C9C97F2-E142-73DA-8B1D-763001A1AFF9}"/>
              </a:ext>
            </a:extLst>
          </p:cNvPr>
          <p:cNvSpPr>
            <a:spLocks noGrp="1"/>
          </p:cNvSpPr>
          <p:nvPr>
            <p:ph type="title"/>
          </p:nvPr>
        </p:nvSpPr>
        <p:spPr>
          <a:xfrm>
            <a:off x="425855" y="2624858"/>
            <a:ext cx="11208584" cy="923330"/>
          </a:xfrm>
          <a:prstGeom prst="rect">
            <a:avLst/>
          </a:prstGeom>
        </p:spPr>
        <p:txBody>
          <a:bodyPr wrap="square">
            <a:spAutoFit/>
          </a:bodyPr>
          <a:lstStyle>
            <a:lvl1pPr algn="l">
              <a:defRPr sz="6000">
                <a:solidFill>
                  <a:schemeClr val="accent2"/>
                </a:solidFill>
              </a:defRPr>
            </a:lvl1pPr>
          </a:lstStyle>
          <a:p>
            <a:r>
              <a:rPr lang="en-US" noProof="0"/>
              <a:t>Click to edit Master title style</a:t>
            </a:r>
          </a:p>
        </p:txBody>
      </p:sp>
      <p:sp>
        <p:nvSpPr>
          <p:cNvPr id="9" name="Text Placeholder 11">
            <a:extLst>
              <a:ext uri="{FF2B5EF4-FFF2-40B4-BE49-F238E27FC236}">
                <a16:creationId xmlns:a16="http://schemas.microsoft.com/office/drawing/2014/main" id="{4D02AFC8-58A1-6DEE-B14D-1FF1AC13B342}"/>
              </a:ext>
            </a:extLst>
          </p:cNvPr>
          <p:cNvSpPr>
            <a:spLocks noGrp="1"/>
          </p:cNvSpPr>
          <p:nvPr>
            <p:ph type="body" sz="quarter" idx="10" hasCustomPrompt="1"/>
          </p:nvPr>
        </p:nvSpPr>
        <p:spPr>
          <a:xfrm>
            <a:off x="491708" y="3637801"/>
            <a:ext cx="11208584" cy="1370522"/>
          </a:xfrm>
          <a:prstGeom prst="rect">
            <a:avLst/>
          </a:prstGeom>
        </p:spPr>
        <p:txBody>
          <a:bodyPr lIns="0" tIns="0" rIns="0" bIns="0"/>
          <a:lstStyle>
            <a:lvl1pPr marL="0" indent="0">
              <a:lnSpc>
                <a:spcPct val="120000"/>
              </a:lnSpc>
              <a:buNone/>
              <a:defRPr sz="2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sp>
        <p:nvSpPr>
          <p:cNvPr id="6" name="Rectangle 5">
            <a:extLst>
              <a:ext uri="{FF2B5EF4-FFF2-40B4-BE49-F238E27FC236}">
                <a16:creationId xmlns:a16="http://schemas.microsoft.com/office/drawing/2014/main" id="{10B317B3-27D4-3A22-C2B8-540AB45C32FE}"/>
              </a:ext>
              <a:ext uri="{C183D7F6-B498-43B3-948B-1728B52AA6E4}">
                <adec:decorative xmlns:adec="http://schemas.microsoft.com/office/drawing/2017/decorative" val="1"/>
              </a:ext>
            </a:extLst>
          </p:cNvPr>
          <p:cNvSpPr/>
          <p:nvPr userDrawn="1"/>
        </p:nvSpPr>
        <p:spPr>
          <a:xfrm>
            <a:off x="0" y="5753099"/>
            <a:ext cx="4228549" cy="11049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sz="900" b="0" i="0">
              <a:latin typeface="Clario" panose="020B0503030300000000" pitchFamily="34" charset="0"/>
            </a:endParaRPr>
          </a:p>
        </p:txBody>
      </p:sp>
      <p:sp>
        <p:nvSpPr>
          <p:cNvPr id="12" name="Text Placeholder 2">
            <a:extLst>
              <a:ext uri="{FF2B5EF4-FFF2-40B4-BE49-F238E27FC236}">
                <a16:creationId xmlns:a16="http://schemas.microsoft.com/office/drawing/2014/main" id="{5C12355E-DE9D-F743-F31A-CB33D679ED4D}"/>
              </a:ext>
            </a:extLst>
          </p:cNvPr>
          <p:cNvSpPr>
            <a:spLocks noGrp="1"/>
          </p:cNvSpPr>
          <p:nvPr>
            <p:ph type="body" sz="quarter" idx="17" hasCustomPrompt="1"/>
          </p:nvPr>
        </p:nvSpPr>
        <p:spPr>
          <a:xfrm>
            <a:off x="411326" y="6048104"/>
            <a:ext cx="3030537" cy="340611"/>
          </a:xfrm>
          <a:prstGeom prst="rect">
            <a:avLst/>
          </a:prstGeom>
        </p:spPr>
        <p:txBody>
          <a:bodyPr/>
          <a:lstStyle>
            <a:lvl1pPr marL="0" indent="0" algn="l">
              <a:buNone/>
              <a:defRPr sz="1400" b="0" i="0">
                <a:solidFill>
                  <a:schemeClr val="bg1"/>
                </a:solidFill>
                <a:latin typeface="+mn-lt"/>
              </a:defRPr>
            </a:lvl1pPr>
          </a:lstStyle>
          <a:p>
            <a:pPr lvl="0"/>
            <a:r>
              <a:rPr lang="en-US"/>
              <a:t>Presenter name here</a:t>
            </a:r>
          </a:p>
        </p:txBody>
      </p:sp>
      <p:sp>
        <p:nvSpPr>
          <p:cNvPr id="7" name="Rectangle 6">
            <a:extLst>
              <a:ext uri="{FF2B5EF4-FFF2-40B4-BE49-F238E27FC236}">
                <a16:creationId xmlns:a16="http://schemas.microsoft.com/office/drawing/2014/main" id="{98859FBD-8BD4-9700-83EE-8AC5D24F8365}"/>
              </a:ext>
              <a:ext uri="{C183D7F6-B498-43B3-948B-1728B52AA6E4}">
                <adec:decorative xmlns:adec="http://schemas.microsoft.com/office/drawing/2017/decorative" val="1"/>
              </a:ext>
            </a:extLst>
          </p:cNvPr>
          <p:cNvSpPr/>
          <p:nvPr userDrawn="1"/>
        </p:nvSpPr>
        <p:spPr>
          <a:xfrm>
            <a:off x="4228549" y="5753099"/>
            <a:ext cx="7963451" cy="11049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sz="900" b="0" i="0">
              <a:latin typeface="Clario" panose="020B0503030300000000" pitchFamily="34" charset="0"/>
            </a:endParaRPr>
          </a:p>
        </p:txBody>
      </p:sp>
      <p:sp>
        <p:nvSpPr>
          <p:cNvPr id="11" name="Text Placeholder 2">
            <a:extLst>
              <a:ext uri="{FF2B5EF4-FFF2-40B4-BE49-F238E27FC236}">
                <a16:creationId xmlns:a16="http://schemas.microsoft.com/office/drawing/2014/main" id="{43C2379D-902F-7A00-B4DA-410BAF7724AA}"/>
              </a:ext>
            </a:extLst>
          </p:cNvPr>
          <p:cNvSpPr>
            <a:spLocks noGrp="1"/>
          </p:cNvSpPr>
          <p:nvPr>
            <p:ph type="body" sz="quarter" idx="16" hasCustomPrompt="1"/>
          </p:nvPr>
        </p:nvSpPr>
        <p:spPr>
          <a:xfrm>
            <a:off x="9008664" y="6000496"/>
            <a:ext cx="3030537" cy="340611"/>
          </a:xfrm>
          <a:prstGeom prst="rect">
            <a:avLst/>
          </a:prstGeom>
        </p:spPr>
        <p:txBody>
          <a:bodyPr anchor="ctr"/>
          <a:lstStyle>
            <a:lvl1pPr marL="0" indent="0" algn="r">
              <a:buNone/>
              <a:defRPr sz="800" b="0" i="0">
                <a:solidFill>
                  <a:schemeClr val="accent4"/>
                </a:solidFill>
                <a:latin typeface="+mn-lt"/>
              </a:defRPr>
            </a:lvl1pPr>
          </a:lstStyle>
          <a:p>
            <a:pPr lvl="0"/>
            <a:r>
              <a:rPr lang="en-US"/>
              <a:t>Confidentiality Status (if needed)</a:t>
            </a:r>
          </a:p>
        </p:txBody>
      </p:sp>
      <p:sp>
        <p:nvSpPr>
          <p:cNvPr id="10" name="Text Placeholder 2">
            <a:extLst>
              <a:ext uri="{FF2B5EF4-FFF2-40B4-BE49-F238E27FC236}">
                <a16:creationId xmlns:a16="http://schemas.microsoft.com/office/drawing/2014/main" id="{656A8F6D-285C-D630-F8DF-5A7AD12D77B0}"/>
              </a:ext>
            </a:extLst>
          </p:cNvPr>
          <p:cNvSpPr>
            <a:spLocks noGrp="1"/>
          </p:cNvSpPr>
          <p:nvPr>
            <p:ph type="body" sz="quarter" idx="15" hasCustomPrompt="1"/>
          </p:nvPr>
        </p:nvSpPr>
        <p:spPr>
          <a:xfrm>
            <a:off x="9008665" y="6388715"/>
            <a:ext cx="3030537" cy="340611"/>
          </a:xfrm>
          <a:prstGeom prst="rect">
            <a:avLst/>
          </a:prstGeom>
        </p:spPr>
        <p:txBody>
          <a:bodyPr/>
          <a:lstStyle>
            <a:lvl1pPr marL="0" indent="0" algn="r">
              <a:buNone/>
              <a:defRPr sz="1400" b="0" i="0">
                <a:solidFill>
                  <a:schemeClr val="accent4"/>
                </a:solidFill>
                <a:latin typeface="+mn-lt"/>
              </a:defRPr>
            </a:lvl1pPr>
          </a:lstStyle>
          <a:p>
            <a:pPr lvl="0"/>
            <a:r>
              <a:rPr lang="en-US"/>
              <a:t>Date here</a:t>
            </a:r>
          </a:p>
        </p:txBody>
      </p:sp>
    </p:spTree>
    <p:extLst>
      <p:ext uri="{BB962C8B-B14F-4D97-AF65-F5344CB8AC3E}">
        <p14:creationId xmlns:p14="http://schemas.microsoft.com/office/powerpoint/2010/main" val="1467859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small headline_eyebrow_amber">
    <p:bg>
      <p:bgPr>
        <a:solidFill>
          <a:srgbClr val="F8EAD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53DE0DCA-7BD9-688F-9C6D-782884498A1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831773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small headline_eyebrow_sky">
    <p:bg>
      <p:bgPr>
        <a:solidFill>
          <a:srgbClr val="E3F1F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26A92643-129E-BACE-43AA-3583195CB00A}"/>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563313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small headline_eyebrow_teal">
    <p:bg>
      <p:bgPr>
        <a:solidFill>
          <a:srgbClr val="E3F3EE"/>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E5641B2E-6C12-F9DA-1E28-837017088B63}"/>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398208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small headline_eyebrow_lime">
    <p:bg>
      <p:bgPr>
        <a:solidFill>
          <a:srgbClr val="E1F4C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32A82A7-7ADC-EB29-7D38-DF702FA615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963136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small headline">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6734F99-9B81-7B74-CA7B-DC56A214CBD8}"/>
              </a:ext>
            </a:extLst>
          </p:cNvPr>
          <p:cNvSpPr>
            <a:spLocks noGrp="1"/>
          </p:cNvSpPr>
          <p:nvPr>
            <p:ph type="title" hasCustomPrompt="1"/>
          </p:nvPr>
        </p:nvSpPr>
        <p:spPr>
          <a:xfrm>
            <a:off x="457201" y="771055"/>
            <a:ext cx="11277599"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807092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small headline_gold">
    <p:bg>
      <p:bgPr>
        <a:solidFill>
          <a:srgbClr val="FCF2DA"/>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FCA1F95-2DEA-D76C-45A3-EF6411B2C9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225066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small headline_amber">
    <p:bg>
      <p:bgPr>
        <a:solidFill>
          <a:srgbClr val="F8EADD"/>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C5D640E-2E5E-7BCD-0E55-36E3B0FB2C8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4280077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small headline_sky">
    <p:bg>
      <p:bgPr>
        <a:solidFill>
          <a:srgbClr val="E3F1FD"/>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A9198B4-708E-B675-7702-E05395E51D3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178135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small headline_teal">
    <p:bg>
      <p:bgPr>
        <a:solidFill>
          <a:srgbClr val="E3F3EE"/>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99ACE23-541E-6631-BBB0-884A778B6F1D}"/>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091276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small headline_lime">
    <p:bg>
      <p:bgPr>
        <a:solidFill>
          <a:srgbClr val="E1F4CD"/>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9AA4649-45A5-6711-3215-1562A3E93BB6}"/>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61190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over_l.waypoin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105779-27CA-DDD0-7CCC-04E129676E96}"/>
              </a:ext>
            </a:extLst>
          </p:cNvPr>
          <p:cNvSpPr>
            <a:spLocks noGrp="1"/>
          </p:cNvSpPr>
          <p:nvPr>
            <p:ph type="body" sz="quarter" idx="15" hasCustomPrompt="1"/>
          </p:nvPr>
        </p:nvSpPr>
        <p:spPr>
          <a:xfrm>
            <a:off x="8702676" y="457200"/>
            <a:ext cx="3030537" cy="340611"/>
          </a:xfrm>
          <a:prstGeom prst="rect">
            <a:avLst/>
          </a:prstGeom>
        </p:spPr>
        <p:txBody>
          <a:bodyPr anchor="ctr"/>
          <a:lstStyle>
            <a:lvl1pPr marL="0" indent="0" algn="r">
              <a:buNone/>
              <a:defRPr sz="800" b="0" i="0">
                <a:latin typeface="+mn-lt"/>
              </a:defRPr>
            </a:lvl1pPr>
          </a:lstStyle>
          <a:p>
            <a:pPr lvl="0"/>
            <a:r>
              <a:rPr lang="en-US"/>
              <a:t>Confidentiality Status (if needed)</a:t>
            </a:r>
          </a:p>
        </p:txBody>
      </p:sp>
      <p:cxnSp>
        <p:nvCxnSpPr>
          <p:cNvPr id="3" name="Linear Waypoint">
            <a:extLst>
              <a:ext uri="{FF2B5EF4-FFF2-40B4-BE49-F238E27FC236}">
                <a16:creationId xmlns:a16="http://schemas.microsoft.com/office/drawing/2014/main" id="{B4D6A1E1-1968-A0A7-3CB2-F69E71F7D1BA}"/>
              </a:ext>
              <a:ext uri="{C183D7F6-B498-43B3-948B-1728B52AA6E4}">
                <adec:decorative xmlns:adec="http://schemas.microsoft.com/office/drawing/2017/decorative" val="1"/>
              </a:ext>
            </a:extLst>
          </p:cNvPr>
          <p:cNvCxnSpPr>
            <a:cxnSpLocks/>
          </p:cNvCxnSpPr>
          <p:nvPr userDrawn="1"/>
        </p:nvCxnSpPr>
        <p:spPr>
          <a:xfrm>
            <a:off x="3048000" y="973424"/>
            <a:ext cx="9144000" cy="0"/>
          </a:xfrm>
          <a:prstGeom prst="straightConnector1">
            <a:avLst/>
          </a:prstGeom>
          <a:ln w="63500">
            <a:solidFill>
              <a:schemeClr val="accent1"/>
            </a:solidFill>
            <a:headEnd type="oval" w="lg" len="lg"/>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Linear Waypoint 2">
            <a:extLst>
              <a:ext uri="{FF2B5EF4-FFF2-40B4-BE49-F238E27FC236}">
                <a16:creationId xmlns:a16="http://schemas.microsoft.com/office/drawing/2014/main" id="{06E60783-3AAC-25F3-D887-D0EF16DBB9E9}"/>
              </a:ext>
              <a:ext uri="{C183D7F6-B498-43B3-948B-1728B52AA6E4}">
                <adec:decorative xmlns:adec="http://schemas.microsoft.com/office/drawing/2017/decorative" val="1"/>
              </a:ext>
            </a:extLst>
          </p:cNvPr>
          <p:cNvCxnSpPr>
            <a:cxnSpLocks/>
          </p:cNvCxnSpPr>
          <p:nvPr userDrawn="1"/>
        </p:nvCxnSpPr>
        <p:spPr>
          <a:xfrm>
            <a:off x="0" y="2431004"/>
            <a:ext cx="9840686"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7" name="Title 7">
            <a:extLst>
              <a:ext uri="{FF2B5EF4-FFF2-40B4-BE49-F238E27FC236}">
                <a16:creationId xmlns:a16="http://schemas.microsoft.com/office/drawing/2014/main" id="{BBFBA7DF-2DE5-B069-088A-5E368A844F0D}"/>
              </a:ext>
            </a:extLst>
          </p:cNvPr>
          <p:cNvSpPr>
            <a:spLocks noGrp="1"/>
          </p:cNvSpPr>
          <p:nvPr>
            <p:ph type="title"/>
          </p:nvPr>
        </p:nvSpPr>
        <p:spPr>
          <a:xfrm>
            <a:off x="2784475" y="2986915"/>
            <a:ext cx="9305925" cy="720197"/>
          </a:xfrm>
          <a:prstGeom prst="rect">
            <a:avLst/>
          </a:prstGeom>
        </p:spPr>
        <p:txBody>
          <a:bodyPr wrap="square">
            <a:spAutoFit/>
          </a:bodyPr>
          <a:lstStyle>
            <a:lvl1pPr>
              <a:defRPr sz="5200">
                <a:solidFill>
                  <a:schemeClr val="accent2"/>
                </a:solidFill>
              </a:defRPr>
            </a:lvl1pPr>
          </a:lstStyle>
          <a:p>
            <a:r>
              <a:rPr lang="en-US" noProof="0"/>
              <a:t>Click to edit Master title style</a:t>
            </a:r>
          </a:p>
        </p:txBody>
      </p:sp>
      <p:sp>
        <p:nvSpPr>
          <p:cNvPr id="18" name="Text Placeholder 11">
            <a:extLst>
              <a:ext uri="{FF2B5EF4-FFF2-40B4-BE49-F238E27FC236}">
                <a16:creationId xmlns:a16="http://schemas.microsoft.com/office/drawing/2014/main" id="{BF446EF7-3351-5D45-7281-D424A0F1CF74}"/>
              </a:ext>
            </a:extLst>
          </p:cNvPr>
          <p:cNvSpPr>
            <a:spLocks noGrp="1"/>
          </p:cNvSpPr>
          <p:nvPr>
            <p:ph type="body" sz="quarter" idx="10" hasCustomPrompt="1"/>
          </p:nvPr>
        </p:nvSpPr>
        <p:spPr>
          <a:xfrm>
            <a:off x="2784475" y="3835593"/>
            <a:ext cx="5680723" cy="508012"/>
          </a:xfrm>
          <a:prstGeom prst="rect">
            <a:avLst/>
          </a:prstGeom>
        </p:spPr>
        <p:txBody>
          <a:bodyPr lIns="0" tIns="0" rIns="0" bIns="0"/>
          <a:lstStyle>
            <a:lvl1pPr marL="0" indent="0">
              <a:lnSpc>
                <a:spcPct val="120000"/>
              </a:lnSpc>
              <a:buNone/>
              <a:defRPr sz="18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6" name="Linear Waypoint 3">
            <a:extLst>
              <a:ext uri="{FF2B5EF4-FFF2-40B4-BE49-F238E27FC236}">
                <a16:creationId xmlns:a16="http://schemas.microsoft.com/office/drawing/2014/main" id="{84A77AD4-B3FE-A5A8-EDD9-CFB7B73029BE}"/>
              </a:ext>
              <a:ext uri="{C183D7F6-B498-43B3-948B-1728B52AA6E4}">
                <adec:decorative xmlns:adec="http://schemas.microsoft.com/office/drawing/2017/decorative" val="1"/>
              </a:ext>
            </a:extLst>
          </p:cNvPr>
          <p:cNvCxnSpPr>
            <a:cxnSpLocks/>
          </p:cNvCxnSpPr>
          <p:nvPr userDrawn="1"/>
        </p:nvCxnSpPr>
        <p:spPr>
          <a:xfrm>
            <a:off x="0" y="3888584"/>
            <a:ext cx="2177143"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Linear Waypoint 4">
            <a:extLst>
              <a:ext uri="{FF2B5EF4-FFF2-40B4-BE49-F238E27FC236}">
                <a16:creationId xmlns:a16="http://schemas.microsoft.com/office/drawing/2014/main" id="{B6B23F72-1F7A-E2F1-D94D-CDDB6EFA2C0D}"/>
              </a:ext>
              <a:ext uri="{C183D7F6-B498-43B3-948B-1728B52AA6E4}">
                <adec:decorative xmlns:adec="http://schemas.microsoft.com/office/drawing/2017/decorative" val="1"/>
              </a:ext>
            </a:extLst>
          </p:cNvPr>
          <p:cNvCxnSpPr>
            <a:cxnSpLocks/>
          </p:cNvCxnSpPr>
          <p:nvPr userDrawn="1"/>
        </p:nvCxnSpPr>
        <p:spPr>
          <a:xfrm>
            <a:off x="0" y="5346165"/>
            <a:ext cx="7837714"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BAD70722-07B5-8F11-D065-962F3AF2DB80}"/>
              </a:ext>
            </a:extLst>
          </p:cNvPr>
          <p:cNvSpPr>
            <a:spLocks noGrp="1"/>
          </p:cNvSpPr>
          <p:nvPr>
            <p:ph type="body" sz="quarter" idx="16" hasCustomPrompt="1"/>
          </p:nvPr>
        </p:nvSpPr>
        <p:spPr>
          <a:xfrm>
            <a:off x="2790031" y="5618179"/>
            <a:ext cx="3030537" cy="340611"/>
          </a:xfrm>
          <a:prstGeom prst="rect">
            <a:avLst/>
          </a:prstGeom>
        </p:spPr>
        <p:txBody>
          <a:bodyPr/>
          <a:lstStyle>
            <a:lvl1pPr marL="0" indent="0">
              <a:buNone/>
              <a:defRPr sz="1400" b="0" i="0">
                <a:latin typeface="+mn-lt"/>
              </a:defRPr>
            </a:lvl1pPr>
          </a:lstStyle>
          <a:p>
            <a:pPr lvl="0"/>
            <a:r>
              <a:rPr lang="en-US"/>
              <a:t>Date here</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spTree>
    <p:extLst>
      <p:ext uri="{BB962C8B-B14F-4D97-AF65-F5344CB8AC3E}">
        <p14:creationId xmlns:p14="http://schemas.microsoft.com/office/powerpoint/2010/main" val="419141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_small headline_icon_1c_content_chart/graph_eyebrow">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18F5F81-F4F0-E091-7F1A-EC17EE921222}"/>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8" name="Title 5">
            <a:extLst>
              <a:ext uri="{FF2B5EF4-FFF2-40B4-BE49-F238E27FC236}">
                <a16:creationId xmlns:a16="http://schemas.microsoft.com/office/drawing/2014/main" id="{997A8243-3092-184E-BD56-691D0BC79FD7}"/>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5" name="Picture Placeholder 7">
            <a:extLst>
              <a:ext uri="{FF2B5EF4-FFF2-40B4-BE49-F238E27FC236}">
                <a16:creationId xmlns:a16="http://schemas.microsoft.com/office/drawing/2014/main" id="{FFEBA825-5CA5-D98D-25FD-9C1B154A56AD}"/>
              </a:ext>
              <a:ext uri="{C183D7F6-B498-43B3-948B-1728B52AA6E4}">
                <adec:decorative xmlns:adec="http://schemas.microsoft.com/office/drawing/2017/decorative" val="1"/>
              </a:ext>
            </a:extLst>
          </p:cNvPr>
          <p:cNvSpPr>
            <a:spLocks noGrp="1"/>
          </p:cNvSpPr>
          <p:nvPr>
            <p:ph type="pic" sz="quarter" idx="14" hasCustomPrompt="1"/>
          </p:nvPr>
        </p:nvSpPr>
        <p:spPr>
          <a:xfrm>
            <a:off x="457200" y="1480794"/>
            <a:ext cx="1277938" cy="1277938"/>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9" name="Text Placeholder 15">
            <a:extLst>
              <a:ext uri="{FF2B5EF4-FFF2-40B4-BE49-F238E27FC236}">
                <a16:creationId xmlns:a16="http://schemas.microsoft.com/office/drawing/2014/main" id="{CE46660D-D2FD-EF4E-0682-D8A27953D648}"/>
              </a:ext>
            </a:extLst>
          </p:cNvPr>
          <p:cNvSpPr>
            <a:spLocks noGrp="1"/>
          </p:cNvSpPr>
          <p:nvPr>
            <p:ph type="body" sz="quarter" idx="27"/>
          </p:nvPr>
        </p:nvSpPr>
        <p:spPr>
          <a:xfrm>
            <a:off x="1867787" y="1473200"/>
            <a:ext cx="2831213" cy="4813300"/>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22BB04-7A96-7807-5C34-E81EA9B39C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948007C-7B03-93A0-0C5A-15C09E1AF71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32206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small headline_icon_1c_content_chart/graph_eyebrow">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997A8243-3092-184E-BD56-691D0BC79FD7}"/>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5" name="Picture Placeholder 7">
            <a:extLst>
              <a:ext uri="{FF2B5EF4-FFF2-40B4-BE49-F238E27FC236}">
                <a16:creationId xmlns:a16="http://schemas.microsoft.com/office/drawing/2014/main" id="{FFEBA825-5CA5-D98D-25FD-9C1B154A56AD}"/>
              </a:ext>
              <a:ext uri="{C183D7F6-B498-43B3-948B-1728B52AA6E4}">
                <adec:decorative xmlns:adec="http://schemas.microsoft.com/office/drawing/2017/decorative" val="1"/>
              </a:ext>
            </a:extLst>
          </p:cNvPr>
          <p:cNvSpPr>
            <a:spLocks noGrp="1"/>
          </p:cNvSpPr>
          <p:nvPr>
            <p:ph type="pic" sz="quarter" idx="14" hasCustomPrompt="1"/>
          </p:nvPr>
        </p:nvSpPr>
        <p:spPr>
          <a:xfrm>
            <a:off x="457200" y="1480794"/>
            <a:ext cx="1277938" cy="1277938"/>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9" name="Text Placeholder 15">
            <a:extLst>
              <a:ext uri="{FF2B5EF4-FFF2-40B4-BE49-F238E27FC236}">
                <a16:creationId xmlns:a16="http://schemas.microsoft.com/office/drawing/2014/main" id="{CE46660D-D2FD-EF4E-0682-D8A27953D648}"/>
              </a:ext>
            </a:extLst>
          </p:cNvPr>
          <p:cNvSpPr>
            <a:spLocks noGrp="1"/>
          </p:cNvSpPr>
          <p:nvPr>
            <p:ph type="body" sz="quarter" idx="27"/>
          </p:nvPr>
        </p:nvSpPr>
        <p:spPr>
          <a:xfrm>
            <a:off x="1867787" y="1473200"/>
            <a:ext cx="2831213" cy="4813300"/>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22BB04-7A96-7807-5C34-E81EA9B39C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948007C-7B03-93A0-0C5A-15C09E1AF71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63832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1_content_heavy_eyebr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E44CB5-8701-6A8A-A280-6372FB880000}"/>
              </a:ext>
              <a:ext uri="{C183D7F6-B498-43B3-948B-1728B52AA6E4}">
                <adec:decorative xmlns:adec="http://schemas.microsoft.com/office/drawing/2017/decorative" val="1"/>
              </a:ext>
            </a:extLst>
          </p:cNvPr>
          <p:cNvSpPr/>
          <p:nvPr userDrawn="1"/>
        </p:nvSpPr>
        <p:spPr>
          <a:xfrm>
            <a:off x="8409904" y="0"/>
            <a:ext cx="3782096" cy="6857999"/>
          </a:xfrm>
          <a:prstGeom prst="rect">
            <a:avLst/>
          </a:prstGeom>
          <a:solidFill>
            <a:srgbClr val="E3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spc="0" noProof="0">
              <a:latin typeface="Clario" panose="020B0503030300000000" pitchFamily="34" charset="0"/>
            </a:endParaRPr>
          </a:p>
        </p:txBody>
      </p:sp>
      <p:cxnSp>
        <p:nvCxnSpPr>
          <p:cNvPr id="25" name="Straight Connector 24">
            <a:extLst>
              <a:ext uri="{FF2B5EF4-FFF2-40B4-BE49-F238E27FC236}">
                <a16:creationId xmlns:a16="http://schemas.microsoft.com/office/drawing/2014/main" id="{D937623C-78EE-D351-6713-BDF2F4C447D3}"/>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4">
            <a:extLst>
              <a:ext uri="{FF2B5EF4-FFF2-40B4-BE49-F238E27FC236}">
                <a16:creationId xmlns:a16="http://schemas.microsoft.com/office/drawing/2014/main" id="{C65920BD-9F0C-0FD1-2E84-CBEB95F28FE0}"/>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7" name="Title 5">
            <a:extLst>
              <a:ext uri="{FF2B5EF4-FFF2-40B4-BE49-F238E27FC236}">
                <a16:creationId xmlns:a16="http://schemas.microsoft.com/office/drawing/2014/main" id="{DFC7C633-35BB-80D6-B378-B3882A758850}"/>
              </a:ext>
            </a:extLst>
          </p:cNvPr>
          <p:cNvSpPr>
            <a:spLocks noGrp="1"/>
          </p:cNvSpPr>
          <p:nvPr>
            <p:ph type="title" hasCustomPrompt="1"/>
          </p:nvPr>
        </p:nvSpPr>
        <p:spPr>
          <a:xfrm>
            <a:off x="457201" y="771055"/>
            <a:ext cx="7670799"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28" name="Picture Placeholder 7">
            <a:extLst>
              <a:ext uri="{FF2B5EF4-FFF2-40B4-BE49-F238E27FC236}">
                <a16:creationId xmlns:a16="http://schemas.microsoft.com/office/drawing/2014/main" id="{53CC043F-7A59-EABC-734A-847895FB3F76}"/>
              </a:ext>
              <a:ext uri="{C183D7F6-B498-43B3-948B-1728B52AA6E4}">
                <adec:decorative xmlns:adec="http://schemas.microsoft.com/office/drawing/2017/decorative" val="1"/>
              </a:ext>
            </a:extLst>
          </p:cNvPr>
          <p:cNvSpPr>
            <a:spLocks noGrp="1"/>
          </p:cNvSpPr>
          <p:nvPr>
            <p:ph type="pic" sz="quarter" idx="14" hasCustomPrompt="1"/>
          </p:nvPr>
        </p:nvSpPr>
        <p:spPr>
          <a:xfrm>
            <a:off x="469900" y="23062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10" name="Text Placeholder 11">
            <a:extLst>
              <a:ext uri="{FF2B5EF4-FFF2-40B4-BE49-F238E27FC236}">
                <a16:creationId xmlns:a16="http://schemas.microsoft.com/office/drawing/2014/main" id="{02642487-E2A8-A833-3983-144FC3628BC0}"/>
              </a:ext>
            </a:extLst>
          </p:cNvPr>
          <p:cNvSpPr>
            <a:spLocks noGrp="1"/>
          </p:cNvSpPr>
          <p:nvPr>
            <p:ph type="body" sz="quarter" idx="45"/>
          </p:nvPr>
        </p:nvSpPr>
        <p:spPr>
          <a:xfrm>
            <a:off x="1735138" y="2293806"/>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32" name="Picture Placeholder 7">
            <a:extLst>
              <a:ext uri="{FF2B5EF4-FFF2-40B4-BE49-F238E27FC236}">
                <a16:creationId xmlns:a16="http://schemas.microsoft.com/office/drawing/2014/main" id="{AE154F16-BE1F-996C-2ED1-9730D0D067FC}"/>
              </a:ext>
              <a:ext uri="{C183D7F6-B498-43B3-948B-1728B52AA6E4}">
                <adec:decorative xmlns:adec="http://schemas.microsoft.com/office/drawing/2017/decorative" val="1"/>
              </a:ext>
            </a:extLst>
          </p:cNvPr>
          <p:cNvSpPr>
            <a:spLocks noGrp="1"/>
          </p:cNvSpPr>
          <p:nvPr>
            <p:ph type="pic" sz="quarter" idx="53" hasCustomPrompt="1"/>
          </p:nvPr>
        </p:nvSpPr>
        <p:spPr>
          <a:xfrm>
            <a:off x="4533900" y="23062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31" name="Text Placeholder 11">
            <a:extLst>
              <a:ext uri="{FF2B5EF4-FFF2-40B4-BE49-F238E27FC236}">
                <a16:creationId xmlns:a16="http://schemas.microsoft.com/office/drawing/2014/main" id="{DB34224B-4B5F-B845-CB6A-3D9BF661E025}"/>
              </a:ext>
            </a:extLst>
          </p:cNvPr>
          <p:cNvSpPr>
            <a:spLocks noGrp="1"/>
          </p:cNvSpPr>
          <p:nvPr>
            <p:ph type="body" sz="quarter" idx="52"/>
          </p:nvPr>
        </p:nvSpPr>
        <p:spPr>
          <a:xfrm>
            <a:off x="5799138" y="2293806"/>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30" name="Picture Placeholder 7">
            <a:extLst>
              <a:ext uri="{FF2B5EF4-FFF2-40B4-BE49-F238E27FC236}">
                <a16:creationId xmlns:a16="http://schemas.microsoft.com/office/drawing/2014/main" id="{CDACF820-4199-9598-B2EA-AFCEB3C2953E}"/>
              </a:ext>
              <a:ext uri="{C183D7F6-B498-43B3-948B-1728B52AA6E4}">
                <adec:decorative xmlns:adec="http://schemas.microsoft.com/office/drawing/2017/decorative" val="1"/>
              </a:ext>
            </a:extLst>
          </p:cNvPr>
          <p:cNvSpPr>
            <a:spLocks noGrp="1"/>
          </p:cNvSpPr>
          <p:nvPr>
            <p:ph type="pic" sz="quarter" idx="51" hasCustomPrompt="1"/>
          </p:nvPr>
        </p:nvSpPr>
        <p:spPr>
          <a:xfrm>
            <a:off x="469900" y="43763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35" name="Text Placeholder 11">
            <a:extLst>
              <a:ext uri="{FF2B5EF4-FFF2-40B4-BE49-F238E27FC236}">
                <a16:creationId xmlns:a16="http://schemas.microsoft.com/office/drawing/2014/main" id="{42CAD3FC-ECB8-917E-1B01-7B82CD2F99CA}"/>
              </a:ext>
            </a:extLst>
          </p:cNvPr>
          <p:cNvSpPr>
            <a:spLocks noGrp="1"/>
          </p:cNvSpPr>
          <p:nvPr>
            <p:ph type="body" sz="quarter" idx="56"/>
          </p:nvPr>
        </p:nvSpPr>
        <p:spPr>
          <a:xfrm>
            <a:off x="1735138" y="4370813"/>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34" name="Picture Placeholder 7">
            <a:extLst>
              <a:ext uri="{FF2B5EF4-FFF2-40B4-BE49-F238E27FC236}">
                <a16:creationId xmlns:a16="http://schemas.microsoft.com/office/drawing/2014/main" id="{67249FFC-96D7-0C9C-DC1E-9580F74DF8F5}"/>
              </a:ext>
              <a:ext uri="{C183D7F6-B498-43B3-948B-1728B52AA6E4}">
                <adec:decorative xmlns:adec="http://schemas.microsoft.com/office/drawing/2017/decorative" val="1"/>
              </a:ext>
            </a:extLst>
          </p:cNvPr>
          <p:cNvSpPr>
            <a:spLocks noGrp="1"/>
          </p:cNvSpPr>
          <p:nvPr>
            <p:ph type="pic" sz="quarter" idx="55" hasCustomPrompt="1"/>
          </p:nvPr>
        </p:nvSpPr>
        <p:spPr>
          <a:xfrm>
            <a:off x="4533900" y="43763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36" name="Text Placeholder 11">
            <a:extLst>
              <a:ext uri="{FF2B5EF4-FFF2-40B4-BE49-F238E27FC236}">
                <a16:creationId xmlns:a16="http://schemas.microsoft.com/office/drawing/2014/main" id="{E1839597-C9AE-9AE1-14B6-D07722A93071}"/>
              </a:ext>
            </a:extLst>
          </p:cNvPr>
          <p:cNvSpPr>
            <a:spLocks noGrp="1"/>
          </p:cNvSpPr>
          <p:nvPr>
            <p:ph type="body" sz="quarter" idx="57"/>
          </p:nvPr>
        </p:nvSpPr>
        <p:spPr>
          <a:xfrm>
            <a:off x="5799138" y="4370813"/>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18" name="Text Placeholder 6">
            <a:extLst>
              <a:ext uri="{FF2B5EF4-FFF2-40B4-BE49-F238E27FC236}">
                <a16:creationId xmlns:a16="http://schemas.microsoft.com/office/drawing/2014/main" id="{E7F38BD2-B46E-CF4D-43E0-5C10C5CF5B9B}"/>
              </a:ext>
            </a:extLst>
          </p:cNvPr>
          <p:cNvSpPr>
            <a:spLocks noGrp="1"/>
          </p:cNvSpPr>
          <p:nvPr>
            <p:ph type="body" sz="quarter" idx="36" hasCustomPrompt="1"/>
          </p:nvPr>
        </p:nvSpPr>
        <p:spPr>
          <a:xfrm>
            <a:off x="8580482" y="1399491"/>
            <a:ext cx="3154318" cy="455125"/>
          </a:xfrm>
          <a:prstGeom prst="rect">
            <a:avLst/>
          </a:prstGeom>
        </p:spPr>
        <p:txBody>
          <a:bodyPr anchor="b" anchorCtr="0">
            <a:normAutofit/>
          </a:bodyPr>
          <a:lstStyle>
            <a:lvl1pPr marL="0" indent="0">
              <a:lnSpc>
                <a:spcPct val="100000"/>
              </a:lnSpc>
              <a:buNone/>
              <a:defRPr sz="1400" b="0" i="0" spc="0" baseline="0">
                <a:latin typeface="+mj-lt"/>
                <a:cs typeface="Clario Black" panose="020B0A03030300000000" pitchFamily="34" charset="0"/>
              </a:defRPr>
            </a:lvl1pPr>
          </a:lstStyle>
          <a:p>
            <a:pPr lvl="0"/>
            <a:r>
              <a:rPr lang="en-US" noProof="0"/>
              <a:t>Sub headline</a:t>
            </a:r>
          </a:p>
        </p:txBody>
      </p:sp>
      <p:sp>
        <p:nvSpPr>
          <p:cNvPr id="38" name="Picture Placeholder 7">
            <a:extLst>
              <a:ext uri="{FF2B5EF4-FFF2-40B4-BE49-F238E27FC236}">
                <a16:creationId xmlns:a16="http://schemas.microsoft.com/office/drawing/2014/main" id="{FD4476B9-EC96-360F-AED5-6023B5406CDC}"/>
              </a:ext>
              <a:ext uri="{C183D7F6-B498-43B3-948B-1728B52AA6E4}">
                <adec:decorative xmlns:adec="http://schemas.microsoft.com/office/drawing/2017/decorative" val="1"/>
              </a:ext>
            </a:extLst>
          </p:cNvPr>
          <p:cNvSpPr>
            <a:spLocks noGrp="1"/>
          </p:cNvSpPr>
          <p:nvPr>
            <p:ph type="pic" sz="quarter" idx="58" hasCustomPrompt="1"/>
          </p:nvPr>
        </p:nvSpPr>
        <p:spPr>
          <a:xfrm>
            <a:off x="8595360" y="2286000"/>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20" name="Text Placeholder 11">
            <a:extLst>
              <a:ext uri="{FF2B5EF4-FFF2-40B4-BE49-F238E27FC236}">
                <a16:creationId xmlns:a16="http://schemas.microsoft.com/office/drawing/2014/main" id="{4585452B-029F-5ADD-7CB5-E5572A24047E}"/>
              </a:ext>
            </a:extLst>
          </p:cNvPr>
          <p:cNvSpPr>
            <a:spLocks noGrp="1"/>
          </p:cNvSpPr>
          <p:nvPr>
            <p:ph type="body" sz="quarter" idx="49"/>
          </p:nvPr>
        </p:nvSpPr>
        <p:spPr>
          <a:xfrm>
            <a:off x="8595360" y="3542400"/>
            <a:ext cx="3139440" cy="1963987"/>
          </a:xfrm>
          <a:prstGeom prst="rect">
            <a:avLst/>
          </a:prstGeom>
        </p:spPr>
        <p:txBody>
          <a:bodyPr>
            <a:noAutofit/>
          </a:bodyPr>
          <a:lstStyle>
            <a:lvl1pPr marL="0" indent="0">
              <a:lnSpc>
                <a:spcPct val="100000"/>
              </a:lnSpc>
              <a:buNone/>
              <a:defRPr lang="en-US" sz="1200" b="0" i="0" dirty="0">
                <a:latin typeface="+mn-lt"/>
              </a:defRPr>
            </a:lvl1pPr>
            <a:lvl2pPr>
              <a:defRPr sz="1200" b="0" i="0">
                <a:latin typeface="+mn-lt"/>
              </a:defRPr>
            </a:lvl2pPr>
          </a:lstStyle>
          <a:p>
            <a:pPr lvl="0"/>
            <a:r>
              <a:rPr lang="en-US"/>
              <a:t>Click to edit Master text styles</a:t>
            </a:r>
          </a:p>
          <a:p>
            <a:pPr lvl="1"/>
            <a:r>
              <a:rPr lang="en-US"/>
              <a:t>Second level</a:t>
            </a:r>
          </a:p>
        </p:txBody>
      </p:sp>
      <p:pic>
        <p:nvPicPr>
          <p:cNvPr id="37" name="Thomson Reuters Logo">
            <a:extLst>
              <a:ext uri="{FF2B5EF4-FFF2-40B4-BE49-F238E27FC236}">
                <a16:creationId xmlns:a16="http://schemas.microsoft.com/office/drawing/2014/main" id="{FA2C69F7-6BAC-D164-F97C-96936F29BB0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
        <p:nvSpPr>
          <p:cNvPr id="4" name="Slide Number Placeholder 3">
            <a:extLst>
              <a:ext uri="{FF2B5EF4-FFF2-40B4-BE49-F238E27FC236}">
                <a16:creationId xmlns:a16="http://schemas.microsoft.com/office/drawing/2014/main" id="{CB22BB04-7A96-7807-5C34-E81EA9B39C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948007C-7B03-93A0-0C5A-15C09E1AF718}"/>
              </a:ext>
            </a:extLst>
          </p:cNvPr>
          <p:cNvSpPr>
            <a:spLocks noGrp="1"/>
          </p:cNvSpPr>
          <p:nvPr>
            <p:ph type="ftr" sz="quarter" idx="10"/>
          </p:nvPr>
        </p:nvSpPr>
        <p:spPr/>
        <p:txBody>
          <a:bodyPr/>
          <a:lstStyle/>
          <a:p>
            <a:endParaRPr lang="en-US"/>
          </a:p>
        </p:txBody>
      </p:sp>
      <p:sp>
        <p:nvSpPr>
          <p:cNvPr id="5" name="Text Placeholder 11">
            <a:extLst>
              <a:ext uri="{FF2B5EF4-FFF2-40B4-BE49-F238E27FC236}">
                <a16:creationId xmlns:a16="http://schemas.microsoft.com/office/drawing/2014/main" id="{8D72A41F-3A5E-7A98-67E8-B71B489D3010}"/>
              </a:ext>
            </a:extLst>
          </p:cNvPr>
          <p:cNvSpPr>
            <a:spLocks noGrp="1"/>
          </p:cNvSpPr>
          <p:nvPr>
            <p:ph type="body" sz="quarter" idx="59" hasCustomPrompt="1"/>
          </p:nvPr>
        </p:nvSpPr>
        <p:spPr>
          <a:xfrm>
            <a:off x="450152" y="1391832"/>
            <a:ext cx="7677848" cy="708188"/>
          </a:xfrm>
          <a:prstGeom prst="rect">
            <a:avLst/>
          </a:prstGeom>
        </p:spPr>
        <p:txBody>
          <a:bodyPr>
            <a:noAutofit/>
          </a:bodyPr>
          <a:lstStyle>
            <a:lvl1pPr marL="0" indent="0">
              <a:lnSpc>
                <a:spcPct val="100000"/>
              </a:lnSpc>
              <a:buNone/>
              <a:defRPr sz="1600" b="0" i="0" spc="0">
                <a:latin typeface="+mn-lt"/>
              </a:defRPr>
            </a:lvl1pPr>
            <a:lvl2pPr>
              <a:defRPr sz="1200" b="0" i="0">
                <a:latin typeface="+mn-lt"/>
              </a:defRPr>
            </a:lvl2pPr>
          </a:lstStyle>
          <a:p>
            <a:pPr lvl="0"/>
            <a:r>
              <a:rPr lang="en-US" noProof="0"/>
              <a:t>Body copy style. Enter your text here.</a:t>
            </a:r>
          </a:p>
        </p:txBody>
      </p:sp>
    </p:spTree>
    <p:extLst>
      <p:ext uri="{BB962C8B-B14F-4D97-AF65-F5344CB8AC3E}">
        <p14:creationId xmlns:p14="http://schemas.microsoft.com/office/powerpoint/2010/main" val="3205395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small headline_3 photos_eyebr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3C25-30DD-EEBF-7740-41C45C89B7F4}"/>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9347206C-C8F2-3438-F7FC-043E54ED1E03}"/>
              </a:ext>
            </a:extLst>
          </p:cNvPr>
          <p:cNvSpPr>
            <a:spLocks noGrp="1"/>
          </p:cNvSpPr>
          <p:nvPr>
            <p:ph type="title" hasCustomPrompt="1"/>
          </p:nvPr>
        </p:nvSpPr>
        <p:spPr>
          <a:xfrm>
            <a:off x="457201" y="771055"/>
            <a:ext cx="11277599"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7" name="Picture Placeholder 7">
            <a:extLst>
              <a:ext uri="{FF2B5EF4-FFF2-40B4-BE49-F238E27FC236}">
                <a16:creationId xmlns:a16="http://schemas.microsoft.com/office/drawing/2014/main" id="{25BB5B85-F342-7730-6869-F1527D819CE4}"/>
              </a:ext>
              <a:ext uri="{C183D7F6-B498-43B3-948B-1728B52AA6E4}">
                <adec:decorative xmlns:adec="http://schemas.microsoft.com/office/drawing/2017/decorative" val="1"/>
              </a:ext>
            </a:extLst>
          </p:cNvPr>
          <p:cNvSpPr>
            <a:spLocks noGrp="1"/>
          </p:cNvSpPr>
          <p:nvPr>
            <p:ph type="pic" sz="quarter" idx="16" hasCustomPrompt="1"/>
          </p:nvPr>
        </p:nvSpPr>
        <p:spPr>
          <a:xfrm>
            <a:off x="457200" y="1506193"/>
            <a:ext cx="3606800" cy="2344043"/>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i="0" spc="0">
                <a:latin typeface="+mn-lt"/>
              </a:defRPr>
            </a:lvl1pPr>
          </a:lstStyle>
          <a:p>
            <a:r>
              <a:rPr lang="en-US" noProof="0"/>
              <a:t>Drop your image here</a:t>
            </a:r>
          </a:p>
        </p:txBody>
      </p:sp>
      <p:sp>
        <p:nvSpPr>
          <p:cNvPr id="8" name="Text Placeholder 11">
            <a:extLst>
              <a:ext uri="{FF2B5EF4-FFF2-40B4-BE49-F238E27FC236}">
                <a16:creationId xmlns:a16="http://schemas.microsoft.com/office/drawing/2014/main" id="{5BD75510-D2DA-9E21-7047-14FBA34FDEC2}"/>
              </a:ext>
            </a:extLst>
          </p:cNvPr>
          <p:cNvSpPr>
            <a:spLocks noGrp="1"/>
          </p:cNvSpPr>
          <p:nvPr>
            <p:ph type="body" sz="quarter" idx="23" hasCustomPrompt="1"/>
          </p:nvPr>
        </p:nvSpPr>
        <p:spPr>
          <a:xfrm>
            <a:off x="457200" y="4079842"/>
            <a:ext cx="3606800" cy="1292257"/>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14" name="Picture Placeholder 7">
            <a:extLst>
              <a:ext uri="{FF2B5EF4-FFF2-40B4-BE49-F238E27FC236}">
                <a16:creationId xmlns:a16="http://schemas.microsoft.com/office/drawing/2014/main" id="{E7573C45-717E-A185-54AD-B1ADC3204A22}"/>
              </a:ext>
              <a:ext uri="{C183D7F6-B498-43B3-948B-1728B52AA6E4}">
                <adec:decorative xmlns:adec="http://schemas.microsoft.com/office/drawing/2017/decorative" val="1"/>
              </a:ext>
            </a:extLst>
          </p:cNvPr>
          <p:cNvSpPr>
            <a:spLocks noGrp="1"/>
          </p:cNvSpPr>
          <p:nvPr>
            <p:ph type="pic" sz="quarter" idx="24" hasCustomPrompt="1"/>
          </p:nvPr>
        </p:nvSpPr>
        <p:spPr>
          <a:xfrm>
            <a:off x="4305300" y="1506194"/>
            <a:ext cx="3606800" cy="2344043"/>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i="0" spc="0">
                <a:latin typeface="+mn-lt"/>
              </a:defRPr>
            </a:lvl1pPr>
          </a:lstStyle>
          <a:p>
            <a:r>
              <a:rPr lang="en-US" noProof="0"/>
              <a:t>Drop your image here</a:t>
            </a:r>
          </a:p>
        </p:txBody>
      </p:sp>
      <p:sp>
        <p:nvSpPr>
          <p:cNvPr id="15" name="Text Placeholder 11">
            <a:extLst>
              <a:ext uri="{FF2B5EF4-FFF2-40B4-BE49-F238E27FC236}">
                <a16:creationId xmlns:a16="http://schemas.microsoft.com/office/drawing/2014/main" id="{E91F4FB8-507F-6BD1-C81F-D27D478E37D7}"/>
              </a:ext>
            </a:extLst>
          </p:cNvPr>
          <p:cNvSpPr>
            <a:spLocks noGrp="1"/>
          </p:cNvSpPr>
          <p:nvPr>
            <p:ph type="body" sz="quarter" idx="25" hasCustomPrompt="1"/>
          </p:nvPr>
        </p:nvSpPr>
        <p:spPr>
          <a:xfrm>
            <a:off x="4305300" y="4079843"/>
            <a:ext cx="3606800" cy="1292257"/>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16" name="Picture Placeholder 7">
            <a:extLst>
              <a:ext uri="{FF2B5EF4-FFF2-40B4-BE49-F238E27FC236}">
                <a16:creationId xmlns:a16="http://schemas.microsoft.com/office/drawing/2014/main" id="{677E0DB7-B230-09AD-245F-22BA62E26901}"/>
              </a:ext>
              <a:ext uri="{C183D7F6-B498-43B3-948B-1728B52AA6E4}">
                <adec:decorative xmlns:adec="http://schemas.microsoft.com/office/drawing/2017/decorative" val="1"/>
              </a:ext>
            </a:extLst>
          </p:cNvPr>
          <p:cNvSpPr>
            <a:spLocks noGrp="1"/>
          </p:cNvSpPr>
          <p:nvPr>
            <p:ph type="pic" sz="quarter" idx="26" hasCustomPrompt="1"/>
          </p:nvPr>
        </p:nvSpPr>
        <p:spPr>
          <a:xfrm>
            <a:off x="8128000" y="1506193"/>
            <a:ext cx="3606800" cy="2344043"/>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i="0" spc="0">
                <a:latin typeface="+mn-lt"/>
              </a:defRPr>
            </a:lvl1pPr>
          </a:lstStyle>
          <a:p>
            <a:r>
              <a:rPr lang="en-US" noProof="0"/>
              <a:t>Drop your image here</a:t>
            </a:r>
          </a:p>
        </p:txBody>
      </p:sp>
      <p:sp>
        <p:nvSpPr>
          <p:cNvPr id="17" name="Text Placeholder 11">
            <a:extLst>
              <a:ext uri="{FF2B5EF4-FFF2-40B4-BE49-F238E27FC236}">
                <a16:creationId xmlns:a16="http://schemas.microsoft.com/office/drawing/2014/main" id="{192E966D-78B5-AB55-E626-4C7FDBE47EF9}"/>
              </a:ext>
            </a:extLst>
          </p:cNvPr>
          <p:cNvSpPr>
            <a:spLocks noGrp="1"/>
          </p:cNvSpPr>
          <p:nvPr>
            <p:ph type="body" sz="quarter" idx="27" hasCustomPrompt="1"/>
          </p:nvPr>
        </p:nvSpPr>
        <p:spPr>
          <a:xfrm>
            <a:off x="8128000" y="4079842"/>
            <a:ext cx="3606800" cy="1292257"/>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18" name="Text Placeholder 11">
            <a:extLst>
              <a:ext uri="{FF2B5EF4-FFF2-40B4-BE49-F238E27FC236}">
                <a16:creationId xmlns:a16="http://schemas.microsoft.com/office/drawing/2014/main" id="{24EB873D-F2C2-8D8C-AE0E-F977B2AD07BC}"/>
              </a:ext>
            </a:extLst>
          </p:cNvPr>
          <p:cNvSpPr>
            <a:spLocks noGrp="1"/>
          </p:cNvSpPr>
          <p:nvPr>
            <p:ph type="body" sz="quarter" idx="28" hasCustomPrompt="1"/>
          </p:nvPr>
        </p:nvSpPr>
        <p:spPr>
          <a:xfrm>
            <a:off x="457200" y="5478136"/>
            <a:ext cx="8720138" cy="799094"/>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4" name="Slide Number Placeholder 3">
            <a:extLst>
              <a:ext uri="{FF2B5EF4-FFF2-40B4-BE49-F238E27FC236}">
                <a16:creationId xmlns:a16="http://schemas.microsoft.com/office/drawing/2014/main" id="{748567F6-AE8B-8BAA-582A-8A0F5CE7F4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1459EAF8-BCFB-3E97-3670-75EA7C6F797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17055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mall Headline - graph 2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1" y="396002"/>
            <a:ext cx="3787775" cy="230832"/>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1" y="853901"/>
            <a:ext cx="11150600" cy="396904"/>
          </a:xfrm>
        </p:spPr>
        <p:txBody>
          <a:bodyPr wrap="square">
            <a:spAutoFit/>
          </a:bodyPr>
          <a:lstStyle>
            <a:lvl1pPr>
              <a:defRPr sz="2199" spc="-50" baseline="0"/>
            </a:lvl1pPr>
          </a:lstStyle>
          <a:p>
            <a:r>
              <a:rPr lang="en-US" noProof="0"/>
              <a:t>Small headline example - graph</a:t>
            </a:r>
          </a:p>
        </p:txBody>
      </p:sp>
      <p:sp>
        <p:nvSpPr>
          <p:cNvPr id="4" name="Text Placeholder 15">
            <a:extLst>
              <a:ext uri="{FF2B5EF4-FFF2-40B4-BE49-F238E27FC236}">
                <a16:creationId xmlns:a16="http://schemas.microsoft.com/office/drawing/2014/main" id="{0C1A1776-D762-E433-EDBF-1A0F4FC30006}"/>
              </a:ext>
            </a:extLst>
          </p:cNvPr>
          <p:cNvSpPr>
            <a:spLocks noGrp="1"/>
          </p:cNvSpPr>
          <p:nvPr>
            <p:ph type="body" sz="quarter" idx="27"/>
          </p:nvPr>
        </p:nvSpPr>
        <p:spPr>
          <a:xfrm>
            <a:off x="526610" y="1874901"/>
            <a:ext cx="3781866" cy="3968852"/>
          </a:xfrm>
          <a:prstGeom prst="rect">
            <a:avLst/>
          </a:prstGeom>
        </p:spPr>
        <p:txBody>
          <a:bodyPr anchor="t"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3F10304-B92C-4065-95D7-99B302EEE491}"/>
              </a:ext>
            </a:extLst>
          </p:cNvPr>
          <p:cNvSpPr>
            <a:spLocks noGrp="1"/>
          </p:cNvSpPr>
          <p:nvPr>
            <p:ph type="body" sz="quarter" idx="15" hasCustomPrompt="1"/>
          </p:nvPr>
        </p:nvSpPr>
        <p:spPr>
          <a:xfrm>
            <a:off x="4906662" y="5896916"/>
            <a:ext cx="3580336"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a:xfrm>
            <a:off x="457201" y="6400805"/>
            <a:ext cx="498475" cy="248709"/>
          </a:xfrm>
          <a:prstGeom prst="rect">
            <a:avLst/>
          </a:prstGeom>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7668AF6F-1428-3447-9D5A-720B5877BB4A}"/>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403674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mall headline - 2 colum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AAF553E-73D8-14A5-3948-C678B8EAB33F}"/>
              </a:ext>
            </a:extLst>
          </p:cNvPr>
          <p:cNvSpPr>
            <a:spLocks noGrp="1"/>
          </p:cNvSpPr>
          <p:nvPr>
            <p:ph type="body" sz="quarter" idx="11" hasCustomPrompt="1"/>
          </p:nvPr>
        </p:nvSpPr>
        <p:spPr>
          <a:xfrm>
            <a:off x="520700" y="396000"/>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B1D5B1BA-2A54-A4B4-8D95-D23FC7346E8C}"/>
              </a:ext>
            </a:extLst>
          </p:cNvPr>
          <p:cNvSpPr>
            <a:spLocks noGrp="1"/>
          </p:cNvSpPr>
          <p:nvPr>
            <p:ph type="title" hasCustomPrompt="1"/>
          </p:nvPr>
        </p:nvSpPr>
        <p:spPr>
          <a:xfrm>
            <a:off x="520700" y="900001"/>
            <a:ext cx="11150600" cy="304699"/>
          </a:xfrm>
        </p:spPr>
        <p:txBody>
          <a:bodyPr wrap="square">
            <a:spAutoFit/>
          </a:bodyPr>
          <a:lstStyle>
            <a:lvl1pPr>
              <a:defRPr sz="2200" spc="-50" baseline="0"/>
            </a:lvl1pPr>
          </a:lstStyle>
          <a:p>
            <a:r>
              <a:rPr lang="en-US" noProof="0"/>
              <a:t>Small headline example</a:t>
            </a:r>
          </a:p>
        </p:txBody>
      </p:sp>
      <p:sp>
        <p:nvSpPr>
          <p:cNvPr id="3" name="Text Placeholder 14">
            <a:extLst>
              <a:ext uri="{FF2B5EF4-FFF2-40B4-BE49-F238E27FC236}">
                <a16:creationId xmlns:a16="http://schemas.microsoft.com/office/drawing/2014/main" id="{857AC1A1-BDA5-FC8A-9342-EF8139D8D0CB}"/>
              </a:ext>
            </a:extLst>
          </p:cNvPr>
          <p:cNvSpPr>
            <a:spLocks noGrp="1"/>
          </p:cNvSpPr>
          <p:nvPr>
            <p:ph type="body" sz="quarter" idx="18"/>
          </p:nvPr>
        </p:nvSpPr>
        <p:spPr>
          <a:xfrm>
            <a:off x="520750" y="1497600"/>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4">
            <a:extLst>
              <a:ext uri="{FF2B5EF4-FFF2-40B4-BE49-F238E27FC236}">
                <a16:creationId xmlns:a16="http://schemas.microsoft.com/office/drawing/2014/main" id="{66532F31-FAD4-A8E0-F264-EE40673AEBF1}"/>
              </a:ext>
            </a:extLst>
          </p:cNvPr>
          <p:cNvSpPr>
            <a:spLocks noGrp="1"/>
          </p:cNvSpPr>
          <p:nvPr>
            <p:ph type="body" sz="quarter" idx="17"/>
          </p:nvPr>
        </p:nvSpPr>
        <p:spPr>
          <a:xfrm>
            <a:off x="6175150" y="1497600"/>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C50613D-D491-8AFE-23B9-7622D3AE6577}"/>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58B52FAC-4047-12C4-7152-CCC3C28743E5}"/>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lvl1pPr>
              <a:defRPr/>
            </a:lvl1pPr>
          </a:lstStyle>
          <a:p>
            <a:r>
              <a:rPr lang="en-US"/>
              <a:t>Number of responses:</a:t>
            </a:r>
          </a:p>
        </p:txBody>
      </p:sp>
    </p:spTree>
    <p:extLst>
      <p:ext uri="{BB962C8B-B14F-4D97-AF65-F5344CB8AC3E}">
        <p14:creationId xmlns:p14="http://schemas.microsoft.com/office/powerpoint/2010/main" val="1257725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3AD0-2B3C-D199-F781-5D232BECD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136A84-36D6-BB03-F16B-2C32B2975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61C43E-DC69-0D5E-8A37-8438543AA325}"/>
              </a:ext>
            </a:extLst>
          </p:cNvPr>
          <p:cNvSpPr>
            <a:spLocks noGrp="1"/>
          </p:cNvSpPr>
          <p:nvPr>
            <p:ph type="dt" sz="half" idx="10"/>
          </p:nvPr>
        </p:nvSpPr>
        <p:spPr/>
        <p:txBody>
          <a:bodyPr/>
          <a:lstStyle/>
          <a:p>
            <a:fld id="{339CAC7E-BBAD-45CD-B966-7A33ED608561}" type="datetimeFigureOut">
              <a:rPr lang="en-GB" smtClean="0"/>
              <a:t>28/01/2026</a:t>
            </a:fld>
            <a:endParaRPr lang="en-GB"/>
          </a:p>
        </p:txBody>
      </p:sp>
      <p:sp>
        <p:nvSpPr>
          <p:cNvPr id="5" name="Footer Placeholder 4">
            <a:extLst>
              <a:ext uri="{FF2B5EF4-FFF2-40B4-BE49-F238E27FC236}">
                <a16:creationId xmlns:a16="http://schemas.microsoft.com/office/drawing/2014/main" id="{DDFFB403-5D2F-9CF0-002E-D33EFB511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FDAF8-CA9C-D1F9-045E-709E3EB47B99}"/>
              </a:ext>
            </a:extLst>
          </p:cNvPr>
          <p:cNvSpPr>
            <a:spLocks noGrp="1"/>
          </p:cNvSpPr>
          <p:nvPr>
            <p:ph type="sldNum" sz="quarter" idx="12"/>
          </p:nvPr>
        </p:nvSpPr>
        <p:spPr/>
        <p:txBody>
          <a:bodyPr/>
          <a:lstStyle/>
          <a:p>
            <a:fld id="{D8F975A3-12D1-4793-A472-21B4D9580E4D}" type="slidenum">
              <a:rPr lang="en-GB" smtClean="0"/>
              <a:t>‹#›</a:t>
            </a:fld>
            <a:endParaRPr lang="en-GB"/>
          </a:p>
        </p:txBody>
      </p:sp>
    </p:spTree>
    <p:extLst>
      <p:ext uri="{BB962C8B-B14F-4D97-AF65-F5344CB8AC3E}">
        <p14:creationId xmlns:p14="http://schemas.microsoft.com/office/powerpoint/2010/main" val="2130573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A09BE0-B1A3-9129-0EED-8337E0293B1C}"/>
              </a:ext>
            </a:extLst>
          </p:cNvPr>
          <p:cNvGrpSpPr/>
          <p:nvPr userDrawn="1"/>
        </p:nvGrpSpPr>
        <p:grpSpPr>
          <a:xfrm rot="7769574" flipH="1">
            <a:off x="6861362" y="-4546863"/>
            <a:ext cx="5413412" cy="9029675"/>
            <a:chOff x="5210204" y="1947957"/>
            <a:chExt cx="1773525" cy="2958274"/>
          </a:xfrm>
          <a:solidFill>
            <a:srgbClr val="21396A">
              <a:alpha val="22000"/>
            </a:srgbClr>
          </a:solidFill>
        </p:grpSpPr>
        <p:sp>
          <p:nvSpPr>
            <p:cNvPr id="11" name="Freeform: Shape 21">
              <a:extLst>
                <a:ext uri="{FF2B5EF4-FFF2-40B4-BE49-F238E27FC236}">
                  <a16:creationId xmlns:a16="http://schemas.microsoft.com/office/drawing/2014/main" id="{6A7E3B6B-9D70-E764-17C9-77ED9C549EF6}"/>
                </a:ext>
              </a:extLst>
            </p:cNvPr>
            <p:cNvSpPr/>
            <p:nvPr/>
          </p:nvSpPr>
          <p:spPr>
            <a:xfrm>
              <a:off x="5210204" y="2044540"/>
              <a:ext cx="972075" cy="2853023"/>
            </a:xfrm>
            <a:custGeom>
              <a:avLst/>
              <a:gdLst>
                <a:gd name="connsiteX0" fmla="*/ 666340 w 972075"/>
                <a:gd name="connsiteY0" fmla="*/ 2853023 h 2853023"/>
                <a:gd name="connsiteX1" fmla="*/ 175802 w 972075"/>
                <a:gd name="connsiteY1" fmla="*/ 2470309 h 2853023"/>
                <a:gd name="connsiteX2" fmla="*/ 2733 w 972075"/>
                <a:gd name="connsiteY2" fmla="*/ 1877187 h 2853023"/>
                <a:gd name="connsiteX3" fmla="*/ 242763 w 972075"/>
                <a:gd name="connsiteY3" fmla="*/ 1423226 h 2853023"/>
                <a:gd name="connsiteX4" fmla="*/ 691390 w 972075"/>
                <a:gd name="connsiteY4" fmla="*/ 1145477 h 2853023"/>
                <a:gd name="connsiteX5" fmla="*/ 697391 w 972075"/>
                <a:gd name="connsiteY5" fmla="*/ 1143191 h 2853023"/>
                <a:gd name="connsiteX6" fmla="*/ 955709 w 972075"/>
                <a:gd name="connsiteY6" fmla="*/ 944499 h 2853023"/>
                <a:gd name="connsiteX7" fmla="*/ 836361 w 972075"/>
                <a:gd name="connsiteY7" fmla="*/ 523208 h 2853023"/>
                <a:gd name="connsiteX8" fmla="*/ 821502 w 972075"/>
                <a:gd name="connsiteY8" fmla="*/ 498824 h 2853023"/>
                <a:gd name="connsiteX9" fmla="*/ 723871 w 972075"/>
                <a:gd name="connsiteY9" fmla="*/ 0 h 2853023"/>
                <a:gd name="connsiteX10" fmla="*/ 729490 w 972075"/>
                <a:gd name="connsiteY10" fmla="*/ 762 h 2853023"/>
                <a:gd name="connsiteX11" fmla="*/ 826360 w 972075"/>
                <a:gd name="connsiteY11" fmla="*/ 495872 h 2853023"/>
                <a:gd name="connsiteX12" fmla="*/ 841219 w 972075"/>
                <a:gd name="connsiteY12" fmla="*/ 520160 h 2853023"/>
                <a:gd name="connsiteX13" fmla="*/ 961234 w 972075"/>
                <a:gd name="connsiteY13" fmla="*/ 945833 h 2853023"/>
                <a:gd name="connsiteX14" fmla="*/ 699487 w 972075"/>
                <a:gd name="connsiteY14" fmla="*/ 1148429 h 2853023"/>
                <a:gd name="connsiteX15" fmla="*/ 693486 w 972075"/>
                <a:gd name="connsiteY15" fmla="*/ 1150715 h 2853023"/>
                <a:gd name="connsiteX16" fmla="*/ 8353 w 972075"/>
                <a:gd name="connsiteY16" fmla="*/ 1877663 h 2853023"/>
                <a:gd name="connsiteX17" fmla="*/ 180374 w 972075"/>
                <a:gd name="connsiteY17" fmla="*/ 2466880 h 2853023"/>
                <a:gd name="connsiteX18" fmla="*/ 668626 w 972075"/>
                <a:gd name="connsiteY18" fmla="*/ 2847689 h 2853023"/>
                <a:gd name="connsiteX19" fmla="*/ 666340 w 972075"/>
                <a:gd name="connsiteY19" fmla="*/ 2852928 h 285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2075" h="2853023">
                  <a:moveTo>
                    <a:pt x="666340" y="2853023"/>
                  </a:moveTo>
                  <a:cubicBezTo>
                    <a:pt x="467743" y="2768060"/>
                    <a:pt x="293531" y="2632139"/>
                    <a:pt x="175802" y="2470309"/>
                  </a:cubicBezTo>
                  <a:cubicBezTo>
                    <a:pt x="45881" y="2291810"/>
                    <a:pt x="-13936" y="2086737"/>
                    <a:pt x="2733" y="1877187"/>
                  </a:cubicBezTo>
                  <a:cubicBezTo>
                    <a:pt x="15401" y="1717358"/>
                    <a:pt x="98459" y="1560386"/>
                    <a:pt x="242763" y="1423226"/>
                  </a:cubicBezTo>
                  <a:cubicBezTo>
                    <a:pt x="361921" y="1309973"/>
                    <a:pt x="521179" y="1211294"/>
                    <a:pt x="691390" y="1145477"/>
                  </a:cubicBezTo>
                  <a:lnTo>
                    <a:pt x="697391" y="1143191"/>
                  </a:lnTo>
                  <a:cubicBezTo>
                    <a:pt x="805690" y="1101281"/>
                    <a:pt x="928372" y="1053846"/>
                    <a:pt x="955709" y="944499"/>
                  </a:cubicBezTo>
                  <a:cubicBezTo>
                    <a:pt x="996000" y="783527"/>
                    <a:pt x="914847" y="651129"/>
                    <a:pt x="836361" y="523208"/>
                  </a:cubicBezTo>
                  <a:cubicBezTo>
                    <a:pt x="831408" y="515112"/>
                    <a:pt x="826455" y="507016"/>
                    <a:pt x="821502" y="498824"/>
                  </a:cubicBezTo>
                  <a:cubicBezTo>
                    <a:pt x="734824" y="356426"/>
                    <a:pt x="699296" y="174593"/>
                    <a:pt x="723871" y="0"/>
                  </a:cubicBezTo>
                  <a:lnTo>
                    <a:pt x="729490" y="762"/>
                  </a:lnTo>
                  <a:cubicBezTo>
                    <a:pt x="705106" y="174117"/>
                    <a:pt x="740349" y="354521"/>
                    <a:pt x="826360" y="495872"/>
                  </a:cubicBezTo>
                  <a:cubicBezTo>
                    <a:pt x="831313" y="503968"/>
                    <a:pt x="836266" y="512064"/>
                    <a:pt x="841219" y="520160"/>
                  </a:cubicBezTo>
                  <a:cubicBezTo>
                    <a:pt x="920276" y="649129"/>
                    <a:pt x="1002001" y="782574"/>
                    <a:pt x="961234" y="945833"/>
                  </a:cubicBezTo>
                  <a:cubicBezTo>
                    <a:pt x="933135" y="1058037"/>
                    <a:pt x="809024" y="1106043"/>
                    <a:pt x="699487" y="1148429"/>
                  </a:cubicBezTo>
                  <a:lnTo>
                    <a:pt x="693486" y="1150715"/>
                  </a:lnTo>
                  <a:cubicBezTo>
                    <a:pt x="394877" y="1266349"/>
                    <a:pt x="36356" y="1526000"/>
                    <a:pt x="8353" y="1877663"/>
                  </a:cubicBezTo>
                  <a:cubicBezTo>
                    <a:pt x="-8221" y="2085880"/>
                    <a:pt x="51310" y="2289620"/>
                    <a:pt x="180374" y="2466880"/>
                  </a:cubicBezTo>
                  <a:cubicBezTo>
                    <a:pt x="297627" y="2627852"/>
                    <a:pt x="470982" y="2763107"/>
                    <a:pt x="668626" y="2847689"/>
                  </a:cubicBezTo>
                  <a:lnTo>
                    <a:pt x="666340" y="2852928"/>
                  </a:lnTo>
                  <a:close/>
                </a:path>
              </a:pathLst>
            </a:custGeom>
            <a:grpFill/>
            <a:ln w="9525" cap="flat">
              <a:noFill/>
              <a:prstDash val="solid"/>
              <a:miter/>
            </a:ln>
          </p:spPr>
          <p:txBody>
            <a:bodyPr rtlCol="0" anchor="ctr"/>
            <a:lstStyle/>
            <a:p>
              <a:endParaRPr lang="en-GB"/>
            </a:p>
          </p:txBody>
        </p:sp>
        <p:sp>
          <p:nvSpPr>
            <p:cNvPr id="12" name="Freeform: Shape 23">
              <a:extLst>
                <a:ext uri="{FF2B5EF4-FFF2-40B4-BE49-F238E27FC236}">
                  <a16:creationId xmlns:a16="http://schemas.microsoft.com/office/drawing/2014/main" id="{1111D9A1-66CF-3BCF-78B8-F6F69DEE8C45}"/>
                </a:ext>
              </a:extLst>
            </p:cNvPr>
            <p:cNvSpPr/>
            <p:nvPr/>
          </p:nvSpPr>
          <p:spPr>
            <a:xfrm>
              <a:off x="5260601" y="2041683"/>
              <a:ext cx="943144" cy="2856071"/>
            </a:xfrm>
            <a:custGeom>
              <a:avLst/>
              <a:gdLst>
                <a:gd name="connsiteX0" fmla="*/ 646422 w 943144"/>
                <a:gd name="connsiteY0" fmla="*/ 2856071 h 2856071"/>
                <a:gd name="connsiteX1" fmla="*/ 170553 w 943144"/>
                <a:gd name="connsiteY1" fmla="*/ 2462975 h 2856071"/>
                <a:gd name="connsiteX2" fmla="*/ 2627 w 943144"/>
                <a:gd name="connsiteY2" fmla="*/ 1865852 h 2856071"/>
                <a:gd name="connsiteX3" fmla="*/ 235418 w 943144"/>
                <a:gd name="connsiteY3" fmla="*/ 1415606 h 2856071"/>
                <a:gd name="connsiteX4" fmla="*/ 670616 w 943144"/>
                <a:gd name="connsiteY4" fmla="*/ 1136333 h 2856071"/>
                <a:gd name="connsiteX5" fmla="*/ 677759 w 943144"/>
                <a:gd name="connsiteY5" fmla="*/ 1133380 h 2856071"/>
                <a:gd name="connsiteX6" fmla="*/ 764056 w 943144"/>
                <a:gd name="connsiteY6" fmla="*/ 1096137 h 2856071"/>
                <a:gd name="connsiteX7" fmla="*/ 927124 w 943144"/>
                <a:gd name="connsiteY7" fmla="*/ 934879 h 2856071"/>
                <a:gd name="connsiteX8" fmla="*/ 812157 w 943144"/>
                <a:gd name="connsiteY8" fmla="*/ 517970 h 2856071"/>
                <a:gd name="connsiteX9" fmla="*/ 797584 w 943144"/>
                <a:gd name="connsiteY9" fmla="*/ 493490 h 2856071"/>
                <a:gd name="connsiteX10" fmla="*/ 704144 w 943144"/>
                <a:gd name="connsiteY10" fmla="*/ 0 h 2856071"/>
                <a:gd name="connsiteX11" fmla="*/ 709668 w 943144"/>
                <a:gd name="connsiteY11" fmla="*/ 762 h 2856071"/>
                <a:gd name="connsiteX12" fmla="*/ 802346 w 943144"/>
                <a:gd name="connsiteY12" fmla="*/ 490633 h 2856071"/>
                <a:gd name="connsiteX13" fmla="*/ 816920 w 943144"/>
                <a:gd name="connsiteY13" fmla="*/ 515112 h 2856071"/>
                <a:gd name="connsiteX14" fmla="*/ 932553 w 943144"/>
                <a:gd name="connsiteY14" fmla="*/ 936212 h 2856071"/>
                <a:gd name="connsiteX15" fmla="*/ 766532 w 943144"/>
                <a:gd name="connsiteY15" fmla="*/ 1101185 h 2856071"/>
                <a:gd name="connsiteX16" fmla="*/ 679855 w 943144"/>
                <a:gd name="connsiteY16" fmla="*/ 1138523 h 2856071"/>
                <a:gd name="connsiteX17" fmla="*/ 672711 w 943144"/>
                <a:gd name="connsiteY17" fmla="*/ 1141476 h 2856071"/>
                <a:gd name="connsiteX18" fmla="*/ 239228 w 943144"/>
                <a:gd name="connsiteY18" fmla="*/ 1419606 h 2856071"/>
                <a:gd name="connsiteX19" fmla="*/ 8057 w 943144"/>
                <a:gd name="connsiteY19" fmla="*/ 1866328 h 2856071"/>
                <a:gd name="connsiteX20" fmla="*/ 175030 w 943144"/>
                <a:gd name="connsiteY20" fmla="*/ 2459831 h 2856071"/>
                <a:gd name="connsiteX21" fmla="*/ 648613 w 943144"/>
                <a:gd name="connsiteY21" fmla="*/ 2851023 h 2856071"/>
                <a:gd name="connsiteX22" fmla="*/ 646232 w 943144"/>
                <a:gd name="connsiteY22" fmla="*/ 2856071 h 285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144" h="2856071">
                  <a:moveTo>
                    <a:pt x="646422" y="2856071"/>
                  </a:moveTo>
                  <a:cubicBezTo>
                    <a:pt x="453446" y="2765965"/>
                    <a:pt x="284472" y="2626424"/>
                    <a:pt x="170553" y="2462975"/>
                  </a:cubicBezTo>
                  <a:cubicBezTo>
                    <a:pt x="44633" y="2282190"/>
                    <a:pt x="-13470" y="2075688"/>
                    <a:pt x="2627" y="1865852"/>
                  </a:cubicBezTo>
                  <a:cubicBezTo>
                    <a:pt x="15105" y="1705737"/>
                    <a:pt x="93401" y="1554290"/>
                    <a:pt x="235418" y="1415606"/>
                  </a:cubicBezTo>
                  <a:cubicBezTo>
                    <a:pt x="350480" y="1303211"/>
                    <a:pt x="505071" y="1204055"/>
                    <a:pt x="670616" y="1136333"/>
                  </a:cubicBezTo>
                  <a:lnTo>
                    <a:pt x="677759" y="1133380"/>
                  </a:lnTo>
                  <a:cubicBezTo>
                    <a:pt x="706239" y="1121759"/>
                    <a:pt x="735576" y="1109758"/>
                    <a:pt x="764056" y="1096137"/>
                  </a:cubicBezTo>
                  <a:cubicBezTo>
                    <a:pt x="829112" y="1065086"/>
                    <a:pt x="906455" y="1018699"/>
                    <a:pt x="927124" y="934879"/>
                  </a:cubicBezTo>
                  <a:cubicBezTo>
                    <a:pt x="966272" y="776097"/>
                    <a:pt x="887881" y="644843"/>
                    <a:pt x="812157" y="517970"/>
                  </a:cubicBezTo>
                  <a:cubicBezTo>
                    <a:pt x="807299" y="509778"/>
                    <a:pt x="802346" y="501586"/>
                    <a:pt x="797584" y="493490"/>
                  </a:cubicBezTo>
                  <a:cubicBezTo>
                    <a:pt x="713859" y="352235"/>
                    <a:pt x="679760" y="172307"/>
                    <a:pt x="704144" y="0"/>
                  </a:cubicBezTo>
                  <a:lnTo>
                    <a:pt x="709668" y="762"/>
                  </a:lnTo>
                  <a:cubicBezTo>
                    <a:pt x="685475" y="171831"/>
                    <a:pt x="719288" y="350425"/>
                    <a:pt x="802346" y="490633"/>
                  </a:cubicBezTo>
                  <a:cubicBezTo>
                    <a:pt x="807204" y="498824"/>
                    <a:pt x="812062" y="506921"/>
                    <a:pt x="816920" y="515112"/>
                  </a:cubicBezTo>
                  <a:cubicBezTo>
                    <a:pt x="893310" y="642938"/>
                    <a:pt x="972177" y="775145"/>
                    <a:pt x="932553" y="936212"/>
                  </a:cubicBezTo>
                  <a:cubicBezTo>
                    <a:pt x="911408" y="1022414"/>
                    <a:pt x="832636" y="1069658"/>
                    <a:pt x="766532" y="1101185"/>
                  </a:cubicBezTo>
                  <a:cubicBezTo>
                    <a:pt x="737862" y="1114901"/>
                    <a:pt x="708430" y="1126903"/>
                    <a:pt x="679855" y="1138523"/>
                  </a:cubicBezTo>
                  <a:lnTo>
                    <a:pt x="672711" y="1141476"/>
                  </a:lnTo>
                  <a:cubicBezTo>
                    <a:pt x="507738" y="1208913"/>
                    <a:pt x="353814" y="1307687"/>
                    <a:pt x="239228" y="1419606"/>
                  </a:cubicBezTo>
                  <a:cubicBezTo>
                    <a:pt x="98258" y="1557338"/>
                    <a:pt x="20439" y="1707642"/>
                    <a:pt x="8057" y="1866328"/>
                  </a:cubicBezTo>
                  <a:cubicBezTo>
                    <a:pt x="-7945" y="2074926"/>
                    <a:pt x="49776" y="2280095"/>
                    <a:pt x="175030" y="2459831"/>
                  </a:cubicBezTo>
                  <a:cubicBezTo>
                    <a:pt x="288377" y="2622423"/>
                    <a:pt x="456494" y="2761393"/>
                    <a:pt x="648613" y="2851023"/>
                  </a:cubicBezTo>
                  <a:lnTo>
                    <a:pt x="646232" y="2856071"/>
                  </a:lnTo>
                  <a:close/>
                </a:path>
              </a:pathLst>
            </a:custGeom>
            <a:grpFill/>
            <a:ln w="9525" cap="flat">
              <a:noFill/>
              <a:prstDash val="solid"/>
              <a:miter/>
            </a:ln>
          </p:spPr>
          <p:txBody>
            <a:bodyPr rtlCol="0" anchor="ctr"/>
            <a:lstStyle/>
            <a:p>
              <a:endParaRPr lang="en-GB"/>
            </a:p>
          </p:txBody>
        </p:sp>
        <p:sp>
          <p:nvSpPr>
            <p:cNvPr id="13" name="Freeform: Shape 24">
              <a:extLst>
                <a:ext uri="{FF2B5EF4-FFF2-40B4-BE49-F238E27FC236}">
                  <a16:creationId xmlns:a16="http://schemas.microsoft.com/office/drawing/2014/main" id="{3EE66C30-358D-4CCB-0CE1-E31A206FC812}"/>
                </a:ext>
              </a:extLst>
            </p:cNvPr>
            <p:cNvSpPr/>
            <p:nvPr/>
          </p:nvSpPr>
          <p:spPr>
            <a:xfrm>
              <a:off x="5310996" y="2038825"/>
              <a:ext cx="914529" cy="2859214"/>
            </a:xfrm>
            <a:custGeom>
              <a:avLst/>
              <a:gdLst>
                <a:gd name="connsiteX0" fmla="*/ 626508 w 914529"/>
                <a:gd name="connsiteY0" fmla="*/ 2859215 h 2859214"/>
                <a:gd name="connsiteX1" fmla="*/ 165402 w 914529"/>
                <a:gd name="connsiteY1" fmla="*/ 2455736 h 2859214"/>
                <a:gd name="connsiteX2" fmla="*/ 2525 w 914529"/>
                <a:gd name="connsiteY2" fmla="*/ 1854422 h 2859214"/>
                <a:gd name="connsiteX3" fmla="*/ 228172 w 914529"/>
                <a:gd name="connsiteY3" fmla="*/ 1407890 h 2859214"/>
                <a:gd name="connsiteX4" fmla="*/ 650034 w 914529"/>
                <a:gd name="connsiteY4" fmla="*/ 1127189 h 2859214"/>
                <a:gd name="connsiteX5" fmla="*/ 658131 w 914529"/>
                <a:gd name="connsiteY5" fmla="*/ 1123664 h 2859214"/>
                <a:gd name="connsiteX6" fmla="*/ 740712 w 914529"/>
                <a:gd name="connsiteY6" fmla="*/ 1086231 h 2859214"/>
                <a:gd name="connsiteX7" fmla="*/ 898827 w 914529"/>
                <a:gd name="connsiteY7" fmla="*/ 925259 h 2859214"/>
                <a:gd name="connsiteX8" fmla="*/ 788147 w 914529"/>
                <a:gd name="connsiteY8" fmla="*/ 512826 h 2859214"/>
                <a:gd name="connsiteX9" fmla="*/ 773859 w 914529"/>
                <a:gd name="connsiteY9" fmla="*/ 488156 h 2859214"/>
                <a:gd name="connsiteX10" fmla="*/ 684610 w 914529"/>
                <a:gd name="connsiteY10" fmla="*/ 0 h 2859214"/>
                <a:gd name="connsiteX11" fmla="*/ 690039 w 914529"/>
                <a:gd name="connsiteY11" fmla="*/ 762 h 2859214"/>
                <a:gd name="connsiteX12" fmla="*/ 778622 w 914529"/>
                <a:gd name="connsiteY12" fmla="*/ 485394 h 2859214"/>
                <a:gd name="connsiteX13" fmla="*/ 792909 w 914529"/>
                <a:gd name="connsiteY13" fmla="*/ 510064 h 2859214"/>
                <a:gd name="connsiteX14" fmla="*/ 904161 w 914529"/>
                <a:gd name="connsiteY14" fmla="*/ 926497 h 2859214"/>
                <a:gd name="connsiteX15" fmla="*/ 743094 w 914529"/>
                <a:gd name="connsiteY15" fmla="*/ 1091089 h 2859214"/>
                <a:gd name="connsiteX16" fmla="*/ 660226 w 914529"/>
                <a:gd name="connsiteY16" fmla="*/ 1128617 h 2859214"/>
                <a:gd name="connsiteX17" fmla="*/ 652130 w 914529"/>
                <a:gd name="connsiteY17" fmla="*/ 1132142 h 2859214"/>
                <a:gd name="connsiteX18" fmla="*/ 7954 w 914529"/>
                <a:gd name="connsiteY18" fmla="*/ 1854803 h 2859214"/>
                <a:gd name="connsiteX19" fmla="*/ 169879 w 914529"/>
                <a:gd name="connsiteY19" fmla="*/ 2452592 h 2859214"/>
                <a:gd name="connsiteX20" fmla="*/ 628889 w 914529"/>
                <a:gd name="connsiteY20" fmla="*/ 2854166 h 2859214"/>
                <a:gd name="connsiteX21" fmla="*/ 626412 w 914529"/>
                <a:gd name="connsiteY21" fmla="*/ 2859024 h 2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4529" h="2859214">
                  <a:moveTo>
                    <a:pt x="626508" y="2859215"/>
                  </a:moveTo>
                  <a:cubicBezTo>
                    <a:pt x="436389" y="2762631"/>
                    <a:pt x="276940" y="2623185"/>
                    <a:pt x="165402" y="2455736"/>
                  </a:cubicBezTo>
                  <a:cubicBezTo>
                    <a:pt x="43292" y="2272570"/>
                    <a:pt x="-13001" y="2064639"/>
                    <a:pt x="2525" y="1854422"/>
                  </a:cubicBezTo>
                  <a:cubicBezTo>
                    <a:pt x="14526" y="1696307"/>
                    <a:pt x="90441" y="1546098"/>
                    <a:pt x="228172" y="1407890"/>
                  </a:cubicBezTo>
                  <a:cubicBezTo>
                    <a:pt x="339234" y="1296448"/>
                    <a:pt x="488967" y="1196721"/>
                    <a:pt x="650034" y="1127189"/>
                  </a:cubicBezTo>
                  <a:lnTo>
                    <a:pt x="658131" y="1123664"/>
                  </a:lnTo>
                  <a:cubicBezTo>
                    <a:pt x="685277" y="1111949"/>
                    <a:pt x="713471" y="1099852"/>
                    <a:pt x="740712" y="1086231"/>
                  </a:cubicBezTo>
                  <a:cubicBezTo>
                    <a:pt x="803768" y="1054799"/>
                    <a:pt x="878825" y="1008126"/>
                    <a:pt x="898827" y="925259"/>
                  </a:cubicBezTo>
                  <a:cubicBezTo>
                    <a:pt x="936832" y="768572"/>
                    <a:pt x="861204" y="638556"/>
                    <a:pt x="788147" y="512826"/>
                  </a:cubicBezTo>
                  <a:cubicBezTo>
                    <a:pt x="783384" y="504539"/>
                    <a:pt x="778527" y="496348"/>
                    <a:pt x="773859" y="488156"/>
                  </a:cubicBezTo>
                  <a:cubicBezTo>
                    <a:pt x="692992" y="348044"/>
                    <a:pt x="660512" y="170021"/>
                    <a:pt x="684610" y="0"/>
                  </a:cubicBezTo>
                  <a:lnTo>
                    <a:pt x="690039" y="762"/>
                  </a:lnTo>
                  <a:cubicBezTo>
                    <a:pt x="666132" y="169640"/>
                    <a:pt x="698421" y="346329"/>
                    <a:pt x="778622" y="485394"/>
                  </a:cubicBezTo>
                  <a:cubicBezTo>
                    <a:pt x="783384" y="493586"/>
                    <a:pt x="788147" y="501872"/>
                    <a:pt x="792909" y="510064"/>
                  </a:cubicBezTo>
                  <a:cubicBezTo>
                    <a:pt x="866538" y="636746"/>
                    <a:pt x="942738" y="767715"/>
                    <a:pt x="904161" y="926497"/>
                  </a:cubicBezTo>
                  <a:cubicBezTo>
                    <a:pt x="883587" y="1011650"/>
                    <a:pt x="807292" y="1059180"/>
                    <a:pt x="743094" y="1091089"/>
                  </a:cubicBezTo>
                  <a:cubicBezTo>
                    <a:pt x="715662" y="1104805"/>
                    <a:pt x="687563" y="1116902"/>
                    <a:pt x="660226" y="1128617"/>
                  </a:cubicBezTo>
                  <a:lnTo>
                    <a:pt x="652130" y="1132142"/>
                  </a:lnTo>
                  <a:cubicBezTo>
                    <a:pt x="357617" y="1259396"/>
                    <a:pt x="33767" y="1515999"/>
                    <a:pt x="7954" y="1854803"/>
                  </a:cubicBezTo>
                  <a:cubicBezTo>
                    <a:pt x="-7476" y="2063687"/>
                    <a:pt x="48531" y="2270474"/>
                    <a:pt x="169879" y="2452592"/>
                  </a:cubicBezTo>
                  <a:cubicBezTo>
                    <a:pt x="280941" y="2619185"/>
                    <a:pt x="439627" y="2758059"/>
                    <a:pt x="628889" y="2854166"/>
                  </a:cubicBezTo>
                  <a:lnTo>
                    <a:pt x="626412" y="2859024"/>
                  </a:lnTo>
                  <a:close/>
                </a:path>
              </a:pathLst>
            </a:custGeom>
            <a:grpFill/>
            <a:ln w="9525" cap="flat">
              <a:noFill/>
              <a:prstDash val="solid"/>
              <a:miter/>
            </a:ln>
          </p:spPr>
          <p:txBody>
            <a:bodyPr rtlCol="0" anchor="ctr"/>
            <a:lstStyle/>
            <a:p>
              <a:endParaRPr lang="en-GB"/>
            </a:p>
          </p:txBody>
        </p:sp>
        <p:sp>
          <p:nvSpPr>
            <p:cNvPr id="14" name="Freeform: Shape 25">
              <a:extLst>
                <a:ext uri="{FF2B5EF4-FFF2-40B4-BE49-F238E27FC236}">
                  <a16:creationId xmlns:a16="http://schemas.microsoft.com/office/drawing/2014/main" id="{432E6F3F-37C9-765C-0411-5D5333C7A384}"/>
                </a:ext>
              </a:extLst>
            </p:cNvPr>
            <p:cNvSpPr/>
            <p:nvPr/>
          </p:nvSpPr>
          <p:spPr>
            <a:xfrm>
              <a:off x="5361485" y="2036063"/>
              <a:ext cx="885844" cy="2862262"/>
            </a:xfrm>
            <a:custGeom>
              <a:avLst/>
              <a:gdLst>
                <a:gd name="connsiteX0" fmla="*/ 606498 w 885844"/>
                <a:gd name="connsiteY0" fmla="*/ 2862167 h 2862262"/>
                <a:gd name="connsiteX1" fmla="*/ 160157 w 885844"/>
                <a:gd name="connsiteY1" fmla="*/ 2448401 h 2862262"/>
                <a:gd name="connsiteX2" fmla="*/ 2423 w 885844"/>
                <a:gd name="connsiteY2" fmla="*/ 1842992 h 2862262"/>
                <a:gd name="connsiteX3" fmla="*/ 629358 w 885844"/>
                <a:gd name="connsiteY3" fmla="*/ 1117949 h 2862262"/>
                <a:gd name="connsiteX4" fmla="*/ 638121 w 885844"/>
                <a:gd name="connsiteY4" fmla="*/ 1113949 h 2862262"/>
                <a:gd name="connsiteX5" fmla="*/ 717179 w 885844"/>
                <a:gd name="connsiteY5" fmla="*/ 1076325 h 2862262"/>
                <a:gd name="connsiteX6" fmla="*/ 870436 w 885844"/>
                <a:gd name="connsiteY6" fmla="*/ 915638 h 2862262"/>
                <a:gd name="connsiteX7" fmla="*/ 764042 w 885844"/>
                <a:gd name="connsiteY7" fmla="*/ 507683 h 2862262"/>
                <a:gd name="connsiteX8" fmla="*/ 750040 w 885844"/>
                <a:gd name="connsiteY8" fmla="*/ 482822 h 2862262"/>
                <a:gd name="connsiteX9" fmla="*/ 664982 w 885844"/>
                <a:gd name="connsiteY9" fmla="*/ 0 h 2862262"/>
                <a:gd name="connsiteX10" fmla="*/ 670316 w 885844"/>
                <a:gd name="connsiteY10" fmla="*/ 762 h 2862262"/>
                <a:gd name="connsiteX11" fmla="*/ 754802 w 885844"/>
                <a:gd name="connsiteY11" fmla="*/ 480251 h 2862262"/>
                <a:gd name="connsiteX12" fmla="*/ 768804 w 885844"/>
                <a:gd name="connsiteY12" fmla="*/ 505111 h 2862262"/>
                <a:gd name="connsiteX13" fmla="*/ 875770 w 885844"/>
                <a:gd name="connsiteY13" fmla="*/ 916972 h 2862262"/>
                <a:gd name="connsiteX14" fmla="*/ 719750 w 885844"/>
                <a:gd name="connsiteY14" fmla="*/ 1081183 h 2862262"/>
                <a:gd name="connsiteX15" fmla="*/ 640502 w 885844"/>
                <a:gd name="connsiteY15" fmla="*/ 1118997 h 2862262"/>
                <a:gd name="connsiteX16" fmla="*/ 631739 w 885844"/>
                <a:gd name="connsiteY16" fmla="*/ 1122998 h 2862262"/>
                <a:gd name="connsiteX17" fmla="*/ 7852 w 885844"/>
                <a:gd name="connsiteY17" fmla="*/ 1843564 h 2862262"/>
                <a:gd name="connsiteX18" fmla="*/ 164729 w 885844"/>
                <a:gd name="connsiteY18" fmla="*/ 2445639 h 2862262"/>
                <a:gd name="connsiteX19" fmla="*/ 609165 w 885844"/>
                <a:gd name="connsiteY19" fmla="*/ 2857595 h 2862262"/>
                <a:gd name="connsiteX20" fmla="*/ 606593 w 885844"/>
                <a:gd name="connsiteY20" fmla="*/ 2862263 h 28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5844" h="2862262">
                  <a:moveTo>
                    <a:pt x="606498" y="2862167"/>
                  </a:moveTo>
                  <a:cubicBezTo>
                    <a:pt x="422094" y="2760440"/>
                    <a:pt x="267694" y="2617375"/>
                    <a:pt x="160157" y="2448401"/>
                  </a:cubicBezTo>
                  <a:cubicBezTo>
                    <a:pt x="41951" y="2262854"/>
                    <a:pt x="-12532" y="2053495"/>
                    <a:pt x="2423" y="1842992"/>
                  </a:cubicBezTo>
                  <a:cubicBezTo>
                    <a:pt x="27378" y="1508093"/>
                    <a:pt x="342656" y="1248823"/>
                    <a:pt x="629358" y="1117949"/>
                  </a:cubicBezTo>
                  <a:lnTo>
                    <a:pt x="638121" y="1113949"/>
                  </a:lnTo>
                  <a:cubicBezTo>
                    <a:pt x="664124" y="1102138"/>
                    <a:pt x="691080" y="1089946"/>
                    <a:pt x="717179" y="1076325"/>
                  </a:cubicBezTo>
                  <a:cubicBezTo>
                    <a:pt x="778329" y="1044512"/>
                    <a:pt x="851005" y="997553"/>
                    <a:pt x="870436" y="915638"/>
                  </a:cubicBezTo>
                  <a:cubicBezTo>
                    <a:pt x="907298" y="761048"/>
                    <a:pt x="834431" y="632270"/>
                    <a:pt x="764042" y="507683"/>
                  </a:cubicBezTo>
                  <a:cubicBezTo>
                    <a:pt x="759374" y="499396"/>
                    <a:pt x="754612" y="491109"/>
                    <a:pt x="750040" y="482822"/>
                  </a:cubicBezTo>
                  <a:cubicBezTo>
                    <a:pt x="672125" y="343757"/>
                    <a:pt x="641074" y="167830"/>
                    <a:pt x="664982" y="0"/>
                  </a:cubicBezTo>
                  <a:lnTo>
                    <a:pt x="670316" y="762"/>
                  </a:lnTo>
                  <a:cubicBezTo>
                    <a:pt x="646598" y="167450"/>
                    <a:pt x="677364" y="342233"/>
                    <a:pt x="754802" y="480251"/>
                  </a:cubicBezTo>
                  <a:cubicBezTo>
                    <a:pt x="759470" y="488537"/>
                    <a:pt x="764137" y="496824"/>
                    <a:pt x="768804" y="505111"/>
                  </a:cubicBezTo>
                  <a:cubicBezTo>
                    <a:pt x="839765" y="630555"/>
                    <a:pt x="913108" y="760286"/>
                    <a:pt x="875770" y="916972"/>
                  </a:cubicBezTo>
                  <a:cubicBezTo>
                    <a:pt x="855767" y="1000982"/>
                    <a:pt x="781949" y="1048893"/>
                    <a:pt x="719750" y="1081183"/>
                  </a:cubicBezTo>
                  <a:cubicBezTo>
                    <a:pt x="693557" y="1094899"/>
                    <a:pt x="666601" y="1107186"/>
                    <a:pt x="640502" y="1118997"/>
                  </a:cubicBezTo>
                  <a:lnTo>
                    <a:pt x="631739" y="1122998"/>
                  </a:lnTo>
                  <a:cubicBezTo>
                    <a:pt x="346370" y="1253300"/>
                    <a:pt x="32712" y="1511046"/>
                    <a:pt x="7852" y="1843564"/>
                  </a:cubicBezTo>
                  <a:cubicBezTo>
                    <a:pt x="-7007" y="2052828"/>
                    <a:pt x="47190" y="2261045"/>
                    <a:pt x="164729" y="2445639"/>
                  </a:cubicBezTo>
                  <a:cubicBezTo>
                    <a:pt x="271885" y="2613851"/>
                    <a:pt x="425523" y="2756345"/>
                    <a:pt x="609165" y="2857595"/>
                  </a:cubicBezTo>
                  <a:lnTo>
                    <a:pt x="606593" y="2862263"/>
                  </a:lnTo>
                  <a:close/>
                </a:path>
              </a:pathLst>
            </a:custGeom>
            <a:grpFill/>
            <a:ln w="9525" cap="flat">
              <a:noFill/>
              <a:prstDash val="solid"/>
              <a:miter/>
            </a:ln>
          </p:spPr>
          <p:txBody>
            <a:bodyPr rtlCol="0" anchor="ctr"/>
            <a:lstStyle/>
            <a:p>
              <a:endParaRPr lang="en-GB"/>
            </a:p>
          </p:txBody>
        </p:sp>
        <p:sp>
          <p:nvSpPr>
            <p:cNvPr id="15" name="Freeform: Shape 26">
              <a:extLst>
                <a:ext uri="{FF2B5EF4-FFF2-40B4-BE49-F238E27FC236}">
                  <a16:creationId xmlns:a16="http://schemas.microsoft.com/office/drawing/2014/main" id="{DD95A198-5417-94D2-62ED-26E53D2B8226}"/>
                </a:ext>
              </a:extLst>
            </p:cNvPr>
            <p:cNvSpPr/>
            <p:nvPr/>
          </p:nvSpPr>
          <p:spPr>
            <a:xfrm>
              <a:off x="5411729" y="2033206"/>
              <a:ext cx="857345" cy="2865310"/>
            </a:xfrm>
            <a:custGeom>
              <a:avLst/>
              <a:gdLst>
                <a:gd name="connsiteX0" fmla="*/ 586829 w 857345"/>
                <a:gd name="connsiteY0" fmla="*/ 2865311 h 2865310"/>
                <a:gd name="connsiteX1" fmla="*/ 2566 w 857345"/>
                <a:gd name="connsiteY1" fmla="*/ 1831658 h 2865310"/>
                <a:gd name="connsiteX2" fmla="*/ 213545 w 857345"/>
                <a:gd name="connsiteY2" fmla="*/ 1392460 h 2865310"/>
                <a:gd name="connsiteX3" fmla="*/ 608927 w 857345"/>
                <a:gd name="connsiteY3" fmla="*/ 1108805 h 2865310"/>
                <a:gd name="connsiteX4" fmla="*/ 618548 w 857345"/>
                <a:gd name="connsiteY4" fmla="*/ 1104233 h 2865310"/>
                <a:gd name="connsiteX5" fmla="*/ 693890 w 857345"/>
                <a:gd name="connsiteY5" fmla="*/ 1066419 h 2865310"/>
                <a:gd name="connsiteX6" fmla="*/ 842290 w 857345"/>
                <a:gd name="connsiteY6" fmla="*/ 906018 h 2865310"/>
                <a:gd name="connsiteX7" fmla="*/ 740182 w 857345"/>
                <a:gd name="connsiteY7" fmla="*/ 502539 h 2865310"/>
                <a:gd name="connsiteX8" fmla="*/ 726466 w 857345"/>
                <a:gd name="connsiteY8" fmla="*/ 477488 h 2865310"/>
                <a:gd name="connsiteX9" fmla="*/ 645599 w 857345"/>
                <a:gd name="connsiteY9" fmla="*/ 0 h 2865310"/>
                <a:gd name="connsiteX10" fmla="*/ 650837 w 857345"/>
                <a:gd name="connsiteY10" fmla="*/ 762 h 2865310"/>
                <a:gd name="connsiteX11" fmla="*/ 731133 w 857345"/>
                <a:gd name="connsiteY11" fmla="*/ 475012 h 2865310"/>
                <a:gd name="connsiteX12" fmla="*/ 744849 w 857345"/>
                <a:gd name="connsiteY12" fmla="*/ 500063 h 2865310"/>
                <a:gd name="connsiteX13" fmla="*/ 847529 w 857345"/>
                <a:gd name="connsiteY13" fmla="*/ 907256 h 2865310"/>
                <a:gd name="connsiteX14" fmla="*/ 696557 w 857345"/>
                <a:gd name="connsiteY14" fmla="*/ 1071086 h 2865310"/>
                <a:gd name="connsiteX15" fmla="*/ 621024 w 857345"/>
                <a:gd name="connsiteY15" fmla="*/ 1108996 h 2865310"/>
                <a:gd name="connsiteX16" fmla="*/ 611404 w 857345"/>
                <a:gd name="connsiteY16" fmla="*/ 1113568 h 2865310"/>
                <a:gd name="connsiteX17" fmla="*/ 217545 w 857345"/>
                <a:gd name="connsiteY17" fmla="*/ 1396079 h 2865310"/>
                <a:gd name="connsiteX18" fmla="*/ 7900 w 857345"/>
                <a:gd name="connsiteY18" fmla="*/ 1832039 h 2865310"/>
                <a:gd name="connsiteX19" fmla="*/ 589592 w 857345"/>
                <a:gd name="connsiteY19" fmla="*/ 2860834 h 2865310"/>
                <a:gd name="connsiteX20" fmla="*/ 586925 w 857345"/>
                <a:gd name="connsiteY20" fmla="*/ 2865311 h 28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345" h="2865310">
                  <a:moveTo>
                    <a:pt x="586829" y="2865311"/>
                  </a:moveTo>
                  <a:cubicBezTo>
                    <a:pt x="281934" y="2682812"/>
                    <a:pt x="-31629" y="2315528"/>
                    <a:pt x="2566" y="1831658"/>
                  </a:cubicBezTo>
                  <a:cubicBezTo>
                    <a:pt x="13424" y="1677638"/>
                    <a:pt x="84481" y="1529906"/>
                    <a:pt x="213545" y="1392460"/>
                  </a:cubicBezTo>
                  <a:cubicBezTo>
                    <a:pt x="316415" y="1283018"/>
                    <a:pt x="456908" y="1182243"/>
                    <a:pt x="608927" y="1108805"/>
                  </a:cubicBezTo>
                  <a:lnTo>
                    <a:pt x="618548" y="1104233"/>
                  </a:lnTo>
                  <a:cubicBezTo>
                    <a:pt x="643408" y="1092327"/>
                    <a:pt x="669030" y="1080040"/>
                    <a:pt x="693890" y="1066419"/>
                  </a:cubicBezTo>
                  <a:cubicBezTo>
                    <a:pt x="753041" y="1034225"/>
                    <a:pt x="823430" y="986981"/>
                    <a:pt x="842290" y="906018"/>
                  </a:cubicBezTo>
                  <a:cubicBezTo>
                    <a:pt x="878009" y="753618"/>
                    <a:pt x="807905" y="625983"/>
                    <a:pt x="740182" y="502539"/>
                  </a:cubicBezTo>
                  <a:cubicBezTo>
                    <a:pt x="735610" y="494157"/>
                    <a:pt x="731038" y="485775"/>
                    <a:pt x="726466" y="477488"/>
                  </a:cubicBezTo>
                  <a:cubicBezTo>
                    <a:pt x="651409" y="339566"/>
                    <a:pt x="621977" y="165545"/>
                    <a:pt x="645599" y="0"/>
                  </a:cubicBezTo>
                  <a:lnTo>
                    <a:pt x="650837" y="762"/>
                  </a:lnTo>
                  <a:cubicBezTo>
                    <a:pt x="627406" y="165259"/>
                    <a:pt x="656648" y="338138"/>
                    <a:pt x="731133" y="475012"/>
                  </a:cubicBezTo>
                  <a:cubicBezTo>
                    <a:pt x="735705" y="483394"/>
                    <a:pt x="740277" y="491681"/>
                    <a:pt x="744849" y="500063"/>
                  </a:cubicBezTo>
                  <a:cubicBezTo>
                    <a:pt x="813143" y="624364"/>
                    <a:pt x="883724" y="752856"/>
                    <a:pt x="847529" y="907256"/>
                  </a:cubicBezTo>
                  <a:cubicBezTo>
                    <a:pt x="828193" y="990219"/>
                    <a:pt x="756660" y="1038416"/>
                    <a:pt x="696557" y="1071086"/>
                  </a:cubicBezTo>
                  <a:cubicBezTo>
                    <a:pt x="671602" y="1084802"/>
                    <a:pt x="645884" y="1097090"/>
                    <a:pt x="621024" y="1108996"/>
                  </a:cubicBezTo>
                  <a:lnTo>
                    <a:pt x="611404" y="1113568"/>
                  </a:lnTo>
                  <a:cubicBezTo>
                    <a:pt x="459861" y="1186720"/>
                    <a:pt x="320034" y="1287113"/>
                    <a:pt x="217545" y="1396079"/>
                  </a:cubicBezTo>
                  <a:cubicBezTo>
                    <a:pt x="89243" y="1532573"/>
                    <a:pt x="18758" y="1679162"/>
                    <a:pt x="7900" y="1832039"/>
                  </a:cubicBezTo>
                  <a:cubicBezTo>
                    <a:pt x="-26104" y="2313527"/>
                    <a:pt x="286125" y="2679097"/>
                    <a:pt x="589592" y="2860834"/>
                  </a:cubicBezTo>
                  <a:lnTo>
                    <a:pt x="586925" y="2865311"/>
                  </a:lnTo>
                  <a:close/>
                </a:path>
              </a:pathLst>
            </a:custGeom>
            <a:grpFill/>
            <a:ln w="9525" cap="flat">
              <a:noFill/>
              <a:prstDash val="solid"/>
              <a:miter/>
            </a:ln>
          </p:spPr>
          <p:txBody>
            <a:bodyPr rtlCol="0" anchor="ctr"/>
            <a:lstStyle/>
            <a:p>
              <a:endParaRPr lang="en-GB"/>
            </a:p>
          </p:txBody>
        </p:sp>
        <p:sp>
          <p:nvSpPr>
            <p:cNvPr id="16" name="Freeform: Shape 27">
              <a:extLst>
                <a:ext uri="{FF2B5EF4-FFF2-40B4-BE49-F238E27FC236}">
                  <a16:creationId xmlns:a16="http://schemas.microsoft.com/office/drawing/2014/main" id="{5BA0F17A-406B-A568-41BF-9392F7FF7BB6}"/>
                </a:ext>
              </a:extLst>
            </p:cNvPr>
            <p:cNvSpPr/>
            <p:nvPr/>
          </p:nvSpPr>
          <p:spPr>
            <a:xfrm>
              <a:off x="5462269" y="2030348"/>
              <a:ext cx="828552" cy="2868358"/>
            </a:xfrm>
            <a:custGeom>
              <a:avLst/>
              <a:gdLst>
                <a:gd name="connsiteX0" fmla="*/ 566770 w 828552"/>
                <a:gd name="connsiteY0" fmla="*/ 2868359 h 2868358"/>
                <a:gd name="connsiteX1" fmla="*/ 149480 w 828552"/>
                <a:gd name="connsiteY1" fmla="*/ 2433828 h 2868358"/>
                <a:gd name="connsiteX2" fmla="*/ 2414 w 828552"/>
                <a:gd name="connsiteY2" fmla="*/ 1820228 h 2868358"/>
                <a:gd name="connsiteX3" fmla="*/ 206153 w 828552"/>
                <a:gd name="connsiteY3" fmla="*/ 1384745 h 2868358"/>
                <a:gd name="connsiteX4" fmla="*/ 588296 w 828552"/>
                <a:gd name="connsiteY4" fmla="*/ 1099566 h 2868358"/>
                <a:gd name="connsiteX5" fmla="*/ 596678 w 828552"/>
                <a:gd name="connsiteY5" fmla="*/ 1095375 h 2868358"/>
                <a:gd name="connsiteX6" fmla="*/ 670402 w 828552"/>
                <a:gd name="connsiteY6" fmla="*/ 1056513 h 2868358"/>
                <a:gd name="connsiteX7" fmla="*/ 813848 w 828552"/>
                <a:gd name="connsiteY7" fmla="*/ 896398 h 2868358"/>
                <a:gd name="connsiteX8" fmla="*/ 716027 w 828552"/>
                <a:gd name="connsiteY8" fmla="*/ 497491 h 2868358"/>
                <a:gd name="connsiteX9" fmla="*/ 702596 w 828552"/>
                <a:gd name="connsiteY9" fmla="*/ 472154 h 2868358"/>
                <a:gd name="connsiteX10" fmla="*/ 625920 w 828552"/>
                <a:gd name="connsiteY10" fmla="*/ 0 h 2868358"/>
                <a:gd name="connsiteX11" fmla="*/ 631064 w 828552"/>
                <a:gd name="connsiteY11" fmla="*/ 762 h 2868358"/>
                <a:gd name="connsiteX12" fmla="*/ 707264 w 828552"/>
                <a:gd name="connsiteY12" fmla="*/ 469773 h 2868358"/>
                <a:gd name="connsiteX13" fmla="*/ 720694 w 828552"/>
                <a:gd name="connsiteY13" fmla="*/ 495110 h 2868358"/>
                <a:gd name="connsiteX14" fmla="*/ 818992 w 828552"/>
                <a:gd name="connsiteY14" fmla="*/ 897636 h 2868358"/>
                <a:gd name="connsiteX15" fmla="*/ 673069 w 828552"/>
                <a:gd name="connsiteY15" fmla="*/ 1061085 h 2868358"/>
                <a:gd name="connsiteX16" fmla="*/ 599155 w 828552"/>
                <a:gd name="connsiteY16" fmla="*/ 1100138 h 2868358"/>
                <a:gd name="connsiteX17" fmla="*/ 590773 w 828552"/>
                <a:gd name="connsiteY17" fmla="*/ 1104329 h 2868358"/>
                <a:gd name="connsiteX18" fmla="*/ 7652 w 828552"/>
                <a:gd name="connsiteY18" fmla="*/ 1820704 h 2868358"/>
                <a:gd name="connsiteX19" fmla="*/ 154052 w 828552"/>
                <a:gd name="connsiteY19" fmla="*/ 2431352 h 2868358"/>
                <a:gd name="connsiteX20" fmla="*/ 569723 w 828552"/>
                <a:gd name="connsiteY20" fmla="*/ 2864072 h 2868358"/>
                <a:gd name="connsiteX21" fmla="*/ 566960 w 828552"/>
                <a:gd name="connsiteY21" fmla="*/ 2868359 h 286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8552" h="2868358">
                  <a:moveTo>
                    <a:pt x="566770" y="2868359"/>
                  </a:moveTo>
                  <a:cubicBezTo>
                    <a:pt x="393605" y="2755964"/>
                    <a:pt x="249302" y="2605754"/>
                    <a:pt x="149480" y="2433828"/>
                  </a:cubicBezTo>
                  <a:cubicBezTo>
                    <a:pt x="38799" y="2243233"/>
                    <a:pt x="-12064" y="2031111"/>
                    <a:pt x="2414" y="1820228"/>
                  </a:cubicBezTo>
                  <a:cubicBezTo>
                    <a:pt x="12796" y="1668209"/>
                    <a:pt x="81376" y="1521714"/>
                    <a:pt x="206153" y="1384745"/>
                  </a:cubicBezTo>
                  <a:cubicBezTo>
                    <a:pt x="305023" y="1276255"/>
                    <a:pt x="440754" y="1175004"/>
                    <a:pt x="588296" y="1099566"/>
                  </a:cubicBezTo>
                  <a:lnTo>
                    <a:pt x="596678" y="1095375"/>
                  </a:lnTo>
                  <a:cubicBezTo>
                    <a:pt x="620967" y="1083088"/>
                    <a:pt x="646018" y="1070420"/>
                    <a:pt x="670402" y="1056513"/>
                  </a:cubicBezTo>
                  <a:cubicBezTo>
                    <a:pt x="727647" y="1023747"/>
                    <a:pt x="795751" y="975932"/>
                    <a:pt x="813848" y="896398"/>
                  </a:cubicBezTo>
                  <a:cubicBezTo>
                    <a:pt x="848424" y="746093"/>
                    <a:pt x="781178" y="619697"/>
                    <a:pt x="716027" y="497491"/>
                  </a:cubicBezTo>
                  <a:cubicBezTo>
                    <a:pt x="711550" y="489014"/>
                    <a:pt x="706978" y="480632"/>
                    <a:pt x="702596" y="472154"/>
                  </a:cubicBezTo>
                  <a:cubicBezTo>
                    <a:pt x="630492" y="335375"/>
                    <a:pt x="602489" y="163259"/>
                    <a:pt x="625920" y="0"/>
                  </a:cubicBezTo>
                  <a:lnTo>
                    <a:pt x="631064" y="762"/>
                  </a:lnTo>
                  <a:cubicBezTo>
                    <a:pt x="607823" y="162973"/>
                    <a:pt x="635540" y="333947"/>
                    <a:pt x="707264" y="469773"/>
                  </a:cubicBezTo>
                  <a:cubicBezTo>
                    <a:pt x="711740" y="478155"/>
                    <a:pt x="716217" y="486632"/>
                    <a:pt x="720694" y="495110"/>
                  </a:cubicBezTo>
                  <a:cubicBezTo>
                    <a:pt x="786226" y="618173"/>
                    <a:pt x="854044" y="745427"/>
                    <a:pt x="818992" y="897636"/>
                  </a:cubicBezTo>
                  <a:cubicBezTo>
                    <a:pt x="800323" y="979170"/>
                    <a:pt x="731171" y="1027843"/>
                    <a:pt x="673069" y="1061085"/>
                  </a:cubicBezTo>
                  <a:cubicBezTo>
                    <a:pt x="648590" y="1075087"/>
                    <a:pt x="623444" y="1087850"/>
                    <a:pt x="599155" y="1100138"/>
                  </a:cubicBezTo>
                  <a:lnTo>
                    <a:pt x="590773" y="1104329"/>
                  </a:lnTo>
                  <a:cubicBezTo>
                    <a:pt x="460947" y="1170718"/>
                    <a:pt x="35180" y="1418654"/>
                    <a:pt x="7652" y="1820704"/>
                  </a:cubicBezTo>
                  <a:cubicBezTo>
                    <a:pt x="-6730" y="2030540"/>
                    <a:pt x="43943" y="2241709"/>
                    <a:pt x="154052" y="2431352"/>
                  </a:cubicBezTo>
                  <a:cubicBezTo>
                    <a:pt x="253493" y="2602516"/>
                    <a:pt x="397225" y="2752154"/>
                    <a:pt x="569723" y="2864072"/>
                  </a:cubicBezTo>
                  <a:lnTo>
                    <a:pt x="566960" y="2868359"/>
                  </a:lnTo>
                  <a:close/>
                </a:path>
              </a:pathLst>
            </a:custGeom>
            <a:grpFill/>
            <a:ln w="9525" cap="flat">
              <a:noFill/>
              <a:prstDash val="solid"/>
              <a:miter/>
            </a:ln>
          </p:spPr>
          <p:txBody>
            <a:bodyPr rtlCol="0" anchor="ctr"/>
            <a:lstStyle/>
            <a:p>
              <a:endParaRPr lang="en-GB"/>
            </a:p>
          </p:txBody>
        </p:sp>
        <p:sp>
          <p:nvSpPr>
            <p:cNvPr id="17" name="Freeform: Shape 28">
              <a:extLst>
                <a:ext uri="{FF2B5EF4-FFF2-40B4-BE49-F238E27FC236}">
                  <a16:creationId xmlns:a16="http://schemas.microsoft.com/office/drawing/2014/main" id="{70CC3B0C-DFCF-ADA1-9D53-93B11964E485}"/>
                </a:ext>
              </a:extLst>
            </p:cNvPr>
            <p:cNvSpPr/>
            <p:nvPr/>
          </p:nvSpPr>
          <p:spPr>
            <a:xfrm>
              <a:off x="5512536" y="2027490"/>
              <a:ext cx="799841" cy="2871596"/>
            </a:xfrm>
            <a:custGeom>
              <a:avLst/>
              <a:gdLst>
                <a:gd name="connsiteX0" fmla="*/ 546983 w 799841"/>
                <a:gd name="connsiteY0" fmla="*/ 2871502 h 2871596"/>
                <a:gd name="connsiteX1" fmla="*/ 144361 w 799841"/>
                <a:gd name="connsiteY1" fmla="*/ 2426684 h 2871596"/>
                <a:gd name="connsiteX2" fmla="*/ 2439 w 799841"/>
                <a:gd name="connsiteY2" fmla="*/ 1808988 h 2871596"/>
                <a:gd name="connsiteX3" fmla="*/ 198844 w 799841"/>
                <a:gd name="connsiteY3" fmla="*/ 1377029 h 2871596"/>
                <a:gd name="connsiteX4" fmla="*/ 567747 w 799841"/>
                <a:gd name="connsiteY4" fmla="*/ 1090613 h 2871596"/>
                <a:gd name="connsiteX5" fmla="*/ 580701 w 799841"/>
                <a:gd name="connsiteY5" fmla="*/ 1083659 h 2871596"/>
                <a:gd name="connsiteX6" fmla="*/ 646995 w 799841"/>
                <a:gd name="connsiteY6" fmla="*/ 1046702 h 2871596"/>
                <a:gd name="connsiteX7" fmla="*/ 785584 w 799841"/>
                <a:gd name="connsiteY7" fmla="*/ 886873 h 2871596"/>
                <a:gd name="connsiteX8" fmla="*/ 692049 w 799841"/>
                <a:gd name="connsiteY8" fmla="*/ 492443 h 2871596"/>
                <a:gd name="connsiteX9" fmla="*/ 678904 w 799841"/>
                <a:gd name="connsiteY9" fmla="*/ 466820 h 2871596"/>
                <a:gd name="connsiteX10" fmla="*/ 606419 w 799841"/>
                <a:gd name="connsiteY10" fmla="*/ 0 h 2871596"/>
                <a:gd name="connsiteX11" fmla="*/ 611372 w 799841"/>
                <a:gd name="connsiteY11" fmla="*/ 762 h 2871596"/>
                <a:gd name="connsiteX12" fmla="*/ 683381 w 799841"/>
                <a:gd name="connsiteY12" fmla="*/ 464630 h 2871596"/>
                <a:gd name="connsiteX13" fmla="*/ 696525 w 799841"/>
                <a:gd name="connsiteY13" fmla="*/ 490157 h 2871596"/>
                <a:gd name="connsiteX14" fmla="*/ 790537 w 799841"/>
                <a:gd name="connsiteY14" fmla="*/ 888016 h 2871596"/>
                <a:gd name="connsiteX15" fmla="*/ 649567 w 799841"/>
                <a:gd name="connsiteY15" fmla="*/ 1051084 h 2871596"/>
                <a:gd name="connsiteX16" fmla="*/ 583083 w 799841"/>
                <a:gd name="connsiteY16" fmla="*/ 1088136 h 2871596"/>
                <a:gd name="connsiteX17" fmla="*/ 570129 w 799841"/>
                <a:gd name="connsiteY17" fmla="*/ 1095089 h 2871596"/>
                <a:gd name="connsiteX18" fmla="*/ 7392 w 799841"/>
                <a:gd name="connsiteY18" fmla="*/ 1809369 h 2871596"/>
                <a:gd name="connsiteX19" fmla="*/ 148647 w 799841"/>
                <a:gd name="connsiteY19" fmla="*/ 2424303 h 2871596"/>
                <a:gd name="connsiteX20" fmla="*/ 549840 w 799841"/>
                <a:gd name="connsiteY20" fmla="*/ 2867501 h 2871596"/>
                <a:gd name="connsiteX21" fmla="*/ 546983 w 799841"/>
                <a:gd name="connsiteY21" fmla="*/ 2871597 h 28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9841" h="2871596">
                  <a:moveTo>
                    <a:pt x="546983" y="2871502"/>
                  </a:moveTo>
                  <a:cubicBezTo>
                    <a:pt x="379533" y="2753773"/>
                    <a:pt x="240278" y="2600039"/>
                    <a:pt x="144361" y="2426684"/>
                  </a:cubicBezTo>
                  <a:cubicBezTo>
                    <a:pt x="36062" y="2230946"/>
                    <a:pt x="-11754" y="2023110"/>
                    <a:pt x="2439" y="1808988"/>
                  </a:cubicBezTo>
                  <a:cubicBezTo>
                    <a:pt x="12345" y="1658874"/>
                    <a:pt x="78448" y="1513523"/>
                    <a:pt x="198844" y="1377029"/>
                  </a:cubicBezTo>
                  <a:cubicBezTo>
                    <a:pt x="320669" y="1238917"/>
                    <a:pt x="466687" y="1145000"/>
                    <a:pt x="567747" y="1090613"/>
                  </a:cubicBezTo>
                  <a:lnTo>
                    <a:pt x="580701" y="1083659"/>
                  </a:lnTo>
                  <a:cubicBezTo>
                    <a:pt x="602514" y="1071944"/>
                    <a:pt x="625088" y="1059847"/>
                    <a:pt x="646995" y="1046702"/>
                  </a:cubicBezTo>
                  <a:cubicBezTo>
                    <a:pt x="702336" y="1013555"/>
                    <a:pt x="768058" y="965359"/>
                    <a:pt x="785584" y="886873"/>
                  </a:cubicBezTo>
                  <a:cubicBezTo>
                    <a:pt x="819112" y="738759"/>
                    <a:pt x="754533" y="613505"/>
                    <a:pt x="692049" y="492443"/>
                  </a:cubicBezTo>
                  <a:cubicBezTo>
                    <a:pt x="687667" y="483870"/>
                    <a:pt x="683286" y="475393"/>
                    <a:pt x="678904" y="466820"/>
                  </a:cubicBezTo>
                  <a:cubicBezTo>
                    <a:pt x="609657" y="331184"/>
                    <a:pt x="583273" y="160973"/>
                    <a:pt x="606419" y="0"/>
                  </a:cubicBezTo>
                  <a:lnTo>
                    <a:pt x="611372" y="762"/>
                  </a:lnTo>
                  <a:cubicBezTo>
                    <a:pt x="588321" y="160782"/>
                    <a:pt x="614610" y="329851"/>
                    <a:pt x="683381" y="464630"/>
                  </a:cubicBezTo>
                  <a:cubicBezTo>
                    <a:pt x="687762" y="473107"/>
                    <a:pt x="692144" y="481679"/>
                    <a:pt x="696525" y="490157"/>
                  </a:cubicBezTo>
                  <a:cubicBezTo>
                    <a:pt x="759390" y="611981"/>
                    <a:pt x="824446" y="737997"/>
                    <a:pt x="790537" y="888016"/>
                  </a:cubicBezTo>
                  <a:cubicBezTo>
                    <a:pt x="772535" y="968407"/>
                    <a:pt x="705765" y="1017365"/>
                    <a:pt x="649567" y="1051084"/>
                  </a:cubicBezTo>
                  <a:cubicBezTo>
                    <a:pt x="627564" y="1064228"/>
                    <a:pt x="604990" y="1076420"/>
                    <a:pt x="583083" y="1088136"/>
                  </a:cubicBezTo>
                  <a:lnTo>
                    <a:pt x="570129" y="1095089"/>
                  </a:lnTo>
                  <a:cubicBezTo>
                    <a:pt x="74067" y="1362361"/>
                    <a:pt x="13964" y="1709357"/>
                    <a:pt x="7392" y="1809369"/>
                  </a:cubicBezTo>
                  <a:cubicBezTo>
                    <a:pt x="-6705" y="2022539"/>
                    <a:pt x="40824" y="2229422"/>
                    <a:pt x="148647" y="2424303"/>
                  </a:cubicBezTo>
                  <a:cubicBezTo>
                    <a:pt x="244183" y="2596991"/>
                    <a:pt x="382867" y="2750249"/>
                    <a:pt x="549840" y="2867501"/>
                  </a:cubicBezTo>
                  <a:lnTo>
                    <a:pt x="546983" y="2871597"/>
                  </a:lnTo>
                  <a:close/>
                </a:path>
              </a:pathLst>
            </a:custGeom>
            <a:grpFill/>
            <a:ln w="9525" cap="flat">
              <a:noFill/>
              <a:prstDash val="solid"/>
              <a:miter/>
            </a:ln>
          </p:spPr>
          <p:txBody>
            <a:bodyPr rtlCol="0" anchor="ctr"/>
            <a:lstStyle/>
            <a:p>
              <a:endParaRPr lang="en-GB"/>
            </a:p>
          </p:txBody>
        </p:sp>
        <p:sp>
          <p:nvSpPr>
            <p:cNvPr id="18" name="Freeform: Shape 29">
              <a:extLst>
                <a:ext uri="{FF2B5EF4-FFF2-40B4-BE49-F238E27FC236}">
                  <a16:creationId xmlns:a16="http://schemas.microsoft.com/office/drawing/2014/main" id="{05036917-5E09-B1BE-4535-C373CDBA478C}"/>
                </a:ext>
              </a:extLst>
            </p:cNvPr>
            <p:cNvSpPr/>
            <p:nvPr/>
          </p:nvSpPr>
          <p:spPr>
            <a:xfrm>
              <a:off x="5562931" y="2024538"/>
              <a:ext cx="771202" cy="2874645"/>
            </a:xfrm>
            <a:custGeom>
              <a:avLst/>
              <a:gdLst>
                <a:gd name="connsiteX0" fmla="*/ 527163 w 771202"/>
                <a:gd name="connsiteY0" fmla="*/ 2874645 h 2874645"/>
                <a:gd name="connsiteX1" fmla="*/ 139114 w 771202"/>
                <a:gd name="connsiteY1" fmla="*/ 2419445 h 2874645"/>
                <a:gd name="connsiteX2" fmla="*/ 2335 w 771202"/>
                <a:gd name="connsiteY2" fmla="*/ 1797558 h 2874645"/>
                <a:gd name="connsiteX3" fmla="*/ 191597 w 771202"/>
                <a:gd name="connsiteY3" fmla="*/ 1369314 h 2874645"/>
                <a:gd name="connsiteX4" fmla="*/ 547261 w 771202"/>
                <a:gd name="connsiteY4" fmla="*/ 1081373 h 2874645"/>
                <a:gd name="connsiteX5" fmla="*/ 560691 w 771202"/>
                <a:gd name="connsiteY5" fmla="*/ 1073753 h 2874645"/>
                <a:gd name="connsiteX6" fmla="*/ 623556 w 771202"/>
                <a:gd name="connsiteY6" fmla="*/ 1036701 h 2874645"/>
                <a:gd name="connsiteX7" fmla="*/ 757287 w 771202"/>
                <a:gd name="connsiteY7" fmla="*/ 877157 h 2874645"/>
                <a:gd name="connsiteX8" fmla="*/ 668038 w 771202"/>
                <a:gd name="connsiteY8" fmla="*/ 487299 h 2874645"/>
                <a:gd name="connsiteX9" fmla="*/ 655179 w 771202"/>
                <a:gd name="connsiteY9" fmla="*/ 461486 h 2874645"/>
                <a:gd name="connsiteX10" fmla="*/ 586885 w 771202"/>
                <a:gd name="connsiteY10" fmla="*/ 0 h 2874645"/>
                <a:gd name="connsiteX11" fmla="*/ 591743 w 771202"/>
                <a:gd name="connsiteY11" fmla="*/ 667 h 2874645"/>
                <a:gd name="connsiteX12" fmla="*/ 659656 w 771202"/>
                <a:gd name="connsiteY12" fmla="*/ 459296 h 2874645"/>
                <a:gd name="connsiteX13" fmla="*/ 672514 w 771202"/>
                <a:gd name="connsiteY13" fmla="*/ 485108 h 2874645"/>
                <a:gd name="connsiteX14" fmla="*/ 762145 w 771202"/>
                <a:gd name="connsiteY14" fmla="*/ 878205 h 2874645"/>
                <a:gd name="connsiteX15" fmla="*/ 626223 w 771202"/>
                <a:gd name="connsiteY15" fmla="*/ 1040892 h 2874645"/>
                <a:gd name="connsiteX16" fmla="*/ 563168 w 771202"/>
                <a:gd name="connsiteY16" fmla="*/ 1078040 h 2874645"/>
                <a:gd name="connsiteX17" fmla="*/ 549737 w 771202"/>
                <a:gd name="connsiteY17" fmla="*/ 1085660 h 2874645"/>
                <a:gd name="connsiteX18" fmla="*/ 195407 w 771202"/>
                <a:gd name="connsiteY18" fmla="*/ 1372457 h 2874645"/>
                <a:gd name="connsiteX19" fmla="*/ 7384 w 771202"/>
                <a:gd name="connsiteY19" fmla="*/ 1797844 h 2874645"/>
                <a:gd name="connsiteX20" fmla="*/ 143591 w 771202"/>
                <a:gd name="connsiteY20" fmla="*/ 2417064 h 2874645"/>
                <a:gd name="connsiteX21" fmla="*/ 530211 w 771202"/>
                <a:gd name="connsiteY21" fmla="*/ 2870645 h 2874645"/>
                <a:gd name="connsiteX22" fmla="*/ 527258 w 771202"/>
                <a:gd name="connsiteY22" fmla="*/ 2874550 h 28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202" h="2874645">
                  <a:moveTo>
                    <a:pt x="527163" y="2874645"/>
                  </a:moveTo>
                  <a:cubicBezTo>
                    <a:pt x="365428" y="2751582"/>
                    <a:pt x="231221" y="2594229"/>
                    <a:pt x="139114" y="2419445"/>
                  </a:cubicBezTo>
                  <a:cubicBezTo>
                    <a:pt x="34720" y="2221230"/>
                    <a:pt x="-11285" y="2011966"/>
                    <a:pt x="2335" y="1797558"/>
                  </a:cubicBezTo>
                  <a:cubicBezTo>
                    <a:pt x="11765" y="1649444"/>
                    <a:pt x="75487" y="1505331"/>
                    <a:pt x="191597" y="1369314"/>
                  </a:cubicBezTo>
                  <a:cubicBezTo>
                    <a:pt x="308374" y="1232535"/>
                    <a:pt x="449439" y="1137285"/>
                    <a:pt x="547261" y="1081373"/>
                  </a:cubicBezTo>
                  <a:lnTo>
                    <a:pt x="560691" y="1073753"/>
                  </a:lnTo>
                  <a:cubicBezTo>
                    <a:pt x="581360" y="1062038"/>
                    <a:pt x="602791" y="1049846"/>
                    <a:pt x="623556" y="1036701"/>
                  </a:cubicBezTo>
                  <a:cubicBezTo>
                    <a:pt x="676896" y="1003078"/>
                    <a:pt x="740332" y="954595"/>
                    <a:pt x="757287" y="877157"/>
                  </a:cubicBezTo>
                  <a:cubicBezTo>
                    <a:pt x="789672" y="731139"/>
                    <a:pt x="727855" y="607219"/>
                    <a:pt x="668038" y="487299"/>
                  </a:cubicBezTo>
                  <a:cubicBezTo>
                    <a:pt x="663751" y="478631"/>
                    <a:pt x="659465" y="470059"/>
                    <a:pt x="655179" y="461486"/>
                  </a:cubicBezTo>
                  <a:cubicBezTo>
                    <a:pt x="588885" y="326993"/>
                    <a:pt x="563929" y="158782"/>
                    <a:pt x="586885" y="0"/>
                  </a:cubicBezTo>
                  <a:lnTo>
                    <a:pt x="591743" y="667"/>
                  </a:lnTo>
                  <a:cubicBezTo>
                    <a:pt x="568978" y="158496"/>
                    <a:pt x="593743" y="325660"/>
                    <a:pt x="659656" y="459296"/>
                  </a:cubicBezTo>
                  <a:cubicBezTo>
                    <a:pt x="663942" y="467868"/>
                    <a:pt x="668228" y="476536"/>
                    <a:pt x="672514" y="485108"/>
                  </a:cubicBezTo>
                  <a:cubicBezTo>
                    <a:pt x="732712" y="605790"/>
                    <a:pt x="794911" y="730472"/>
                    <a:pt x="762145" y="878205"/>
                  </a:cubicBezTo>
                  <a:cubicBezTo>
                    <a:pt x="744809" y="957358"/>
                    <a:pt x="680420" y="1006697"/>
                    <a:pt x="626223" y="1040892"/>
                  </a:cubicBezTo>
                  <a:cubicBezTo>
                    <a:pt x="605363" y="1054037"/>
                    <a:pt x="583932" y="1066229"/>
                    <a:pt x="563168" y="1078040"/>
                  </a:cubicBezTo>
                  <a:lnTo>
                    <a:pt x="549737" y="1085660"/>
                  </a:lnTo>
                  <a:cubicBezTo>
                    <a:pt x="452296" y="1141286"/>
                    <a:pt x="311707" y="1236250"/>
                    <a:pt x="195407" y="1372457"/>
                  </a:cubicBezTo>
                  <a:cubicBezTo>
                    <a:pt x="80059" y="1507617"/>
                    <a:pt x="16718" y="1650778"/>
                    <a:pt x="7384" y="1797844"/>
                  </a:cubicBezTo>
                  <a:cubicBezTo>
                    <a:pt x="-6237" y="2011299"/>
                    <a:pt x="39578" y="2219706"/>
                    <a:pt x="143591" y="2417064"/>
                  </a:cubicBezTo>
                  <a:cubicBezTo>
                    <a:pt x="235317" y="2591181"/>
                    <a:pt x="369048" y="2747963"/>
                    <a:pt x="530211" y="2870645"/>
                  </a:cubicBezTo>
                  <a:lnTo>
                    <a:pt x="527258" y="2874550"/>
                  </a:lnTo>
                  <a:close/>
                </a:path>
              </a:pathLst>
            </a:custGeom>
            <a:grpFill/>
            <a:ln w="9525" cap="flat">
              <a:noFill/>
              <a:prstDash val="solid"/>
              <a:miter/>
            </a:ln>
          </p:spPr>
          <p:txBody>
            <a:bodyPr rtlCol="0" anchor="ctr"/>
            <a:lstStyle/>
            <a:p>
              <a:endParaRPr lang="en-GB"/>
            </a:p>
          </p:txBody>
        </p:sp>
        <p:sp>
          <p:nvSpPr>
            <p:cNvPr id="19" name="Freeform: Shape 30">
              <a:extLst>
                <a:ext uri="{FF2B5EF4-FFF2-40B4-BE49-F238E27FC236}">
                  <a16:creationId xmlns:a16="http://schemas.microsoft.com/office/drawing/2014/main" id="{73B64B9E-ABCE-205A-FA21-A53262276B0E}"/>
                </a:ext>
              </a:extLst>
            </p:cNvPr>
            <p:cNvSpPr/>
            <p:nvPr/>
          </p:nvSpPr>
          <p:spPr>
            <a:xfrm>
              <a:off x="5613301" y="2021776"/>
              <a:ext cx="742485" cy="2877597"/>
            </a:xfrm>
            <a:custGeom>
              <a:avLst/>
              <a:gdLst>
                <a:gd name="connsiteX0" fmla="*/ 507274 w 742485"/>
                <a:gd name="connsiteY0" fmla="*/ 2877598 h 2877597"/>
                <a:gd name="connsiteX1" fmla="*/ 133894 w 742485"/>
                <a:gd name="connsiteY1" fmla="*/ 2412111 h 2877597"/>
                <a:gd name="connsiteX2" fmla="*/ 2258 w 742485"/>
                <a:gd name="connsiteY2" fmla="*/ 1786128 h 2877597"/>
                <a:gd name="connsiteX3" fmla="*/ 184281 w 742485"/>
                <a:gd name="connsiteY3" fmla="*/ 1361599 h 2877597"/>
                <a:gd name="connsiteX4" fmla="*/ 526609 w 742485"/>
                <a:gd name="connsiteY4" fmla="*/ 1072229 h 2877597"/>
                <a:gd name="connsiteX5" fmla="*/ 541087 w 742485"/>
                <a:gd name="connsiteY5" fmla="*/ 1063466 h 2877597"/>
                <a:gd name="connsiteX6" fmla="*/ 600047 w 742485"/>
                <a:gd name="connsiteY6" fmla="*/ 1026795 h 2877597"/>
                <a:gd name="connsiteX7" fmla="*/ 728920 w 742485"/>
                <a:gd name="connsiteY7" fmla="*/ 867537 h 2877597"/>
                <a:gd name="connsiteX8" fmla="*/ 643957 w 742485"/>
                <a:gd name="connsiteY8" fmla="*/ 482251 h 2877597"/>
                <a:gd name="connsiteX9" fmla="*/ 631384 w 742485"/>
                <a:gd name="connsiteY9" fmla="*/ 456152 h 2877597"/>
                <a:gd name="connsiteX10" fmla="*/ 567281 w 742485"/>
                <a:gd name="connsiteY10" fmla="*/ 0 h 2877597"/>
                <a:gd name="connsiteX11" fmla="*/ 572043 w 742485"/>
                <a:gd name="connsiteY11" fmla="*/ 667 h 2877597"/>
                <a:gd name="connsiteX12" fmla="*/ 635766 w 742485"/>
                <a:gd name="connsiteY12" fmla="*/ 454057 h 2877597"/>
                <a:gd name="connsiteX13" fmla="*/ 648339 w 742485"/>
                <a:gd name="connsiteY13" fmla="*/ 480155 h 2877597"/>
                <a:gd name="connsiteX14" fmla="*/ 733683 w 742485"/>
                <a:gd name="connsiteY14" fmla="*/ 868490 h 2877597"/>
                <a:gd name="connsiteX15" fmla="*/ 602809 w 742485"/>
                <a:gd name="connsiteY15" fmla="*/ 1030796 h 2877597"/>
                <a:gd name="connsiteX16" fmla="*/ 543659 w 742485"/>
                <a:gd name="connsiteY16" fmla="*/ 1067562 h 2877597"/>
                <a:gd name="connsiteX17" fmla="*/ 529181 w 742485"/>
                <a:gd name="connsiteY17" fmla="*/ 1076325 h 2877597"/>
                <a:gd name="connsiteX18" fmla="*/ 7211 w 742485"/>
                <a:gd name="connsiteY18" fmla="*/ 1786414 h 2877597"/>
                <a:gd name="connsiteX19" fmla="*/ 138275 w 742485"/>
                <a:gd name="connsiteY19" fmla="*/ 2409920 h 2877597"/>
                <a:gd name="connsiteX20" fmla="*/ 510417 w 742485"/>
                <a:gd name="connsiteY20" fmla="*/ 2873883 h 2877597"/>
                <a:gd name="connsiteX21" fmla="*/ 507369 w 742485"/>
                <a:gd name="connsiteY21" fmla="*/ 2877598 h 28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485" h="2877597">
                  <a:moveTo>
                    <a:pt x="507274" y="2877598"/>
                  </a:moveTo>
                  <a:cubicBezTo>
                    <a:pt x="351254" y="2749201"/>
                    <a:pt x="222190" y="2588228"/>
                    <a:pt x="133894" y="2412111"/>
                  </a:cubicBezTo>
                  <a:cubicBezTo>
                    <a:pt x="33405" y="2211419"/>
                    <a:pt x="-10887" y="2000822"/>
                    <a:pt x="2258" y="1786128"/>
                  </a:cubicBezTo>
                  <a:cubicBezTo>
                    <a:pt x="11307" y="1640015"/>
                    <a:pt x="72457" y="1497140"/>
                    <a:pt x="184281" y="1361599"/>
                  </a:cubicBezTo>
                  <a:cubicBezTo>
                    <a:pt x="295914" y="1226153"/>
                    <a:pt x="432026" y="1129475"/>
                    <a:pt x="526609" y="1072229"/>
                  </a:cubicBezTo>
                  <a:lnTo>
                    <a:pt x="541087" y="1063466"/>
                  </a:lnTo>
                  <a:cubicBezTo>
                    <a:pt x="560518" y="1051751"/>
                    <a:pt x="580616" y="1039749"/>
                    <a:pt x="600047" y="1026795"/>
                  </a:cubicBezTo>
                  <a:cubicBezTo>
                    <a:pt x="654625" y="990600"/>
                    <a:pt x="712633" y="943451"/>
                    <a:pt x="728920" y="867537"/>
                  </a:cubicBezTo>
                  <a:cubicBezTo>
                    <a:pt x="760162" y="723710"/>
                    <a:pt x="701012" y="600932"/>
                    <a:pt x="643957" y="482251"/>
                  </a:cubicBezTo>
                  <a:cubicBezTo>
                    <a:pt x="639766" y="473488"/>
                    <a:pt x="635575" y="464820"/>
                    <a:pt x="631384" y="456152"/>
                  </a:cubicBezTo>
                  <a:cubicBezTo>
                    <a:pt x="567948" y="322802"/>
                    <a:pt x="544612" y="156496"/>
                    <a:pt x="567281" y="0"/>
                  </a:cubicBezTo>
                  <a:lnTo>
                    <a:pt x="572043" y="667"/>
                  </a:lnTo>
                  <a:cubicBezTo>
                    <a:pt x="549469" y="156305"/>
                    <a:pt x="572710" y="321564"/>
                    <a:pt x="635766" y="454057"/>
                  </a:cubicBezTo>
                  <a:cubicBezTo>
                    <a:pt x="639957" y="462725"/>
                    <a:pt x="644148" y="471487"/>
                    <a:pt x="648339" y="480155"/>
                  </a:cubicBezTo>
                  <a:cubicBezTo>
                    <a:pt x="705870" y="599599"/>
                    <a:pt x="765306" y="723043"/>
                    <a:pt x="733683" y="868490"/>
                  </a:cubicBezTo>
                  <a:cubicBezTo>
                    <a:pt x="717014" y="946118"/>
                    <a:pt x="658150" y="994029"/>
                    <a:pt x="602809" y="1030796"/>
                  </a:cubicBezTo>
                  <a:cubicBezTo>
                    <a:pt x="583283" y="1043749"/>
                    <a:pt x="563090" y="1055846"/>
                    <a:pt x="543659" y="1067562"/>
                  </a:cubicBezTo>
                  <a:lnTo>
                    <a:pt x="529181" y="1076325"/>
                  </a:lnTo>
                  <a:cubicBezTo>
                    <a:pt x="80744" y="1347788"/>
                    <a:pt x="14736" y="1663351"/>
                    <a:pt x="7211" y="1786414"/>
                  </a:cubicBezTo>
                  <a:cubicBezTo>
                    <a:pt x="-5933" y="2000250"/>
                    <a:pt x="38167" y="2209991"/>
                    <a:pt x="138275" y="2409920"/>
                  </a:cubicBezTo>
                  <a:cubicBezTo>
                    <a:pt x="226191" y="2585466"/>
                    <a:pt x="354874" y="2745867"/>
                    <a:pt x="510417" y="2873883"/>
                  </a:cubicBezTo>
                  <a:lnTo>
                    <a:pt x="507369" y="2877598"/>
                  </a:lnTo>
                  <a:close/>
                </a:path>
              </a:pathLst>
            </a:custGeom>
            <a:grpFill/>
            <a:ln w="9525" cap="flat">
              <a:noFill/>
              <a:prstDash val="solid"/>
              <a:miter/>
            </a:ln>
          </p:spPr>
          <p:txBody>
            <a:bodyPr rtlCol="0" anchor="ctr"/>
            <a:lstStyle/>
            <a:p>
              <a:endParaRPr lang="en-GB"/>
            </a:p>
          </p:txBody>
        </p:sp>
        <p:sp>
          <p:nvSpPr>
            <p:cNvPr id="20" name="Freeform: Shape 31">
              <a:extLst>
                <a:ext uri="{FF2B5EF4-FFF2-40B4-BE49-F238E27FC236}">
                  <a16:creationId xmlns:a16="http://schemas.microsoft.com/office/drawing/2014/main" id="{33935868-571E-770B-7053-F49C93C1E7FE}"/>
                </a:ext>
              </a:extLst>
            </p:cNvPr>
            <p:cNvSpPr/>
            <p:nvPr/>
          </p:nvSpPr>
          <p:spPr>
            <a:xfrm>
              <a:off x="5663733" y="2019013"/>
              <a:ext cx="713698" cy="2880741"/>
            </a:xfrm>
            <a:custGeom>
              <a:avLst/>
              <a:gdLst>
                <a:gd name="connsiteX0" fmla="*/ 487321 w 713698"/>
                <a:gd name="connsiteY0" fmla="*/ 2880646 h 2880741"/>
                <a:gd name="connsiteX1" fmla="*/ 128610 w 713698"/>
                <a:gd name="connsiteY1" fmla="*/ 2404777 h 2880741"/>
                <a:gd name="connsiteX2" fmla="*/ 2213 w 713698"/>
                <a:gd name="connsiteY2" fmla="*/ 1774698 h 2880741"/>
                <a:gd name="connsiteX3" fmla="*/ 505990 w 713698"/>
                <a:gd name="connsiteY3" fmla="*/ 1062990 h 2880741"/>
                <a:gd name="connsiteX4" fmla="*/ 521135 w 713698"/>
                <a:gd name="connsiteY4" fmla="*/ 1053370 h 2880741"/>
                <a:gd name="connsiteX5" fmla="*/ 576571 w 713698"/>
                <a:gd name="connsiteY5" fmla="*/ 1016889 h 2880741"/>
                <a:gd name="connsiteX6" fmla="*/ 700491 w 713698"/>
                <a:gd name="connsiteY6" fmla="*/ 857917 h 2880741"/>
                <a:gd name="connsiteX7" fmla="*/ 619719 w 713698"/>
                <a:gd name="connsiteY7" fmla="*/ 477298 h 2880741"/>
                <a:gd name="connsiteX8" fmla="*/ 607527 w 713698"/>
                <a:gd name="connsiteY8" fmla="*/ 450818 h 2880741"/>
                <a:gd name="connsiteX9" fmla="*/ 547615 w 713698"/>
                <a:gd name="connsiteY9" fmla="*/ 0 h 2880741"/>
                <a:gd name="connsiteX10" fmla="*/ 552282 w 713698"/>
                <a:gd name="connsiteY10" fmla="*/ 667 h 2880741"/>
                <a:gd name="connsiteX11" fmla="*/ 611909 w 713698"/>
                <a:gd name="connsiteY11" fmla="*/ 448913 h 2880741"/>
                <a:gd name="connsiteX12" fmla="*/ 624101 w 713698"/>
                <a:gd name="connsiteY12" fmla="*/ 475393 h 2880741"/>
                <a:gd name="connsiteX13" fmla="*/ 705158 w 713698"/>
                <a:gd name="connsiteY13" fmla="*/ 858965 h 2880741"/>
                <a:gd name="connsiteX14" fmla="*/ 579333 w 713698"/>
                <a:gd name="connsiteY14" fmla="*/ 1020890 h 2880741"/>
                <a:gd name="connsiteX15" fmla="*/ 523707 w 713698"/>
                <a:gd name="connsiteY15" fmla="*/ 1057466 h 2880741"/>
                <a:gd name="connsiteX16" fmla="*/ 508562 w 713698"/>
                <a:gd name="connsiteY16" fmla="*/ 1067086 h 2880741"/>
                <a:gd name="connsiteX17" fmla="*/ 6976 w 713698"/>
                <a:gd name="connsiteY17" fmla="*/ 1775079 h 2880741"/>
                <a:gd name="connsiteX18" fmla="*/ 132992 w 713698"/>
                <a:gd name="connsiteY18" fmla="*/ 2402872 h 2880741"/>
                <a:gd name="connsiteX19" fmla="*/ 490560 w 713698"/>
                <a:gd name="connsiteY19" fmla="*/ 2877217 h 2880741"/>
                <a:gd name="connsiteX20" fmla="*/ 487417 w 713698"/>
                <a:gd name="connsiteY20" fmla="*/ 2880741 h 28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3698" h="2880741">
                  <a:moveTo>
                    <a:pt x="487321" y="2880646"/>
                  </a:moveTo>
                  <a:cubicBezTo>
                    <a:pt x="337112" y="2746820"/>
                    <a:pt x="213002" y="2582228"/>
                    <a:pt x="128610" y="2404777"/>
                  </a:cubicBezTo>
                  <a:cubicBezTo>
                    <a:pt x="31931" y="2201609"/>
                    <a:pt x="-10550" y="1989582"/>
                    <a:pt x="2213" y="1774698"/>
                  </a:cubicBezTo>
                  <a:cubicBezTo>
                    <a:pt x="23835" y="1410748"/>
                    <a:pt x="361687" y="1155764"/>
                    <a:pt x="505990" y="1062990"/>
                  </a:cubicBezTo>
                  <a:cubicBezTo>
                    <a:pt x="510944" y="1059752"/>
                    <a:pt x="515992" y="1056608"/>
                    <a:pt x="521135" y="1053370"/>
                  </a:cubicBezTo>
                  <a:cubicBezTo>
                    <a:pt x="539423" y="1041749"/>
                    <a:pt x="558283" y="1029653"/>
                    <a:pt x="576571" y="1016889"/>
                  </a:cubicBezTo>
                  <a:cubicBezTo>
                    <a:pt x="629054" y="980218"/>
                    <a:pt x="684870" y="932688"/>
                    <a:pt x="700491" y="857917"/>
                  </a:cubicBezTo>
                  <a:cubicBezTo>
                    <a:pt x="730590" y="716280"/>
                    <a:pt x="674297" y="594741"/>
                    <a:pt x="619719" y="477298"/>
                  </a:cubicBezTo>
                  <a:cubicBezTo>
                    <a:pt x="615623" y="468440"/>
                    <a:pt x="611528" y="459677"/>
                    <a:pt x="607527" y="450818"/>
                  </a:cubicBezTo>
                  <a:cubicBezTo>
                    <a:pt x="546948" y="318611"/>
                    <a:pt x="525136" y="154210"/>
                    <a:pt x="547615" y="0"/>
                  </a:cubicBezTo>
                  <a:lnTo>
                    <a:pt x="552282" y="667"/>
                  </a:lnTo>
                  <a:cubicBezTo>
                    <a:pt x="529994" y="154115"/>
                    <a:pt x="551711" y="317468"/>
                    <a:pt x="611909" y="448913"/>
                  </a:cubicBezTo>
                  <a:cubicBezTo>
                    <a:pt x="615909" y="457676"/>
                    <a:pt x="620005" y="466535"/>
                    <a:pt x="624101" y="475393"/>
                  </a:cubicBezTo>
                  <a:cubicBezTo>
                    <a:pt x="678869" y="593598"/>
                    <a:pt x="735638" y="715804"/>
                    <a:pt x="705158" y="858965"/>
                  </a:cubicBezTo>
                  <a:cubicBezTo>
                    <a:pt x="689156" y="935355"/>
                    <a:pt x="632578" y="983647"/>
                    <a:pt x="579333" y="1020890"/>
                  </a:cubicBezTo>
                  <a:cubicBezTo>
                    <a:pt x="560950" y="1033748"/>
                    <a:pt x="541995" y="1045845"/>
                    <a:pt x="523707" y="1057466"/>
                  </a:cubicBezTo>
                  <a:cubicBezTo>
                    <a:pt x="518659" y="1060704"/>
                    <a:pt x="513611" y="1063943"/>
                    <a:pt x="508562" y="1067086"/>
                  </a:cubicBezTo>
                  <a:cubicBezTo>
                    <a:pt x="364925" y="1159383"/>
                    <a:pt x="28407" y="1413224"/>
                    <a:pt x="6976" y="1775079"/>
                  </a:cubicBezTo>
                  <a:cubicBezTo>
                    <a:pt x="-5693" y="1989201"/>
                    <a:pt x="36694" y="2200466"/>
                    <a:pt x="132992" y="2402872"/>
                  </a:cubicBezTo>
                  <a:cubicBezTo>
                    <a:pt x="217097" y="2579751"/>
                    <a:pt x="340732" y="2743772"/>
                    <a:pt x="490560" y="2877217"/>
                  </a:cubicBezTo>
                  <a:lnTo>
                    <a:pt x="487417" y="2880741"/>
                  </a:lnTo>
                  <a:close/>
                </a:path>
              </a:pathLst>
            </a:custGeom>
            <a:grpFill/>
            <a:ln w="9525" cap="flat">
              <a:noFill/>
              <a:prstDash val="solid"/>
              <a:miter/>
            </a:ln>
          </p:spPr>
          <p:txBody>
            <a:bodyPr rtlCol="0" anchor="ctr"/>
            <a:lstStyle/>
            <a:p>
              <a:endParaRPr lang="en-GB"/>
            </a:p>
          </p:txBody>
        </p:sp>
        <p:sp>
          <p:nvSpPr>
            <p:cNvPr id="21" name="Freeform: Shape 32">
              <a:extLst>
                <a:ext uri="{FF2B5EF4-FFF2-40B4-BE49-F238E27FC236}">
                  <a16:creationId xmlns:a16="http://schemas.microsoft.com/office/drawing/2014/main" id="{ADC77D22-D9A3-4512-E913-8E5F224A6BF3}"/>
                </a:ext>
              </a:extLst>
            </p:cNvPr>
            <p:cNvSpPr/>
            <p:nvPr/>
          </p:nvSpPr>
          <p:spPr>
            <a:xfrm>
              <a:off x="5714197" y="2016156"/>
              <a:ext cx="684947" cy="2883693"/>
            </a:xfrm>
            <a:custGeom>
              <a:avLst/>
              <a:gdLst>
                <a:gd name="connsiteX0" fmla="*/ 467432 w 684947"/>
                <a:gd name="connsiteY0" fmla="*/ 2883694 h 2883693"/>
                <a:gd name="connsiteX1" fmla="*/ 123389 w 684947"/>
                <a:gd name="connsiteY1" fmla="*/ 2397538 h 2883693"/>
                <a:gd name="connsiteX2" fmla="*/ 2136 w 684947"/>
                <a:gd name="connsiteY2" fmla="*/ 1763363 h 2883693"/>
                <a:gd name="connsiteX3" fmla="*/ 169681 w 684947"/>
                <a:gd name="connsiteY3" fmla="*/ 1346168 h 2883693"/>
                <a:gd name="connsiteX4" fmla="*/ 485434 w 684947"/>
                <a:gd name="connsiteY4" fmla="*/ 1053941 h 2883693"/>
                <a:gd name="connsiteX5" fmla="*/ 501341 w 684947"/>
                <a:gd name="connsiteY5" fmla="*/ 1043178 h 2883693"/>
                <a:gd name="connsiteX6" fmla="*/ 553157 w 684947"/>
                <a:gd name="connsiteY6" fmla="*/ 1007078 h 2883693"/>
                <a:gd name="connsiteX7" fmla="*/ 672220 w 684947"/>
                <a:gd name="connsiteY7" fmla="*/ 848392 h 2883693"/>
                <a:gd name="connsiteX8" fmla="*/ 595734 w 684947"/>
                <a:gd name="connsiteY8" fmla="*/ 472345 h 2883693"/>
                <a:gd name="connsiteX9" fmla="*/ 583828 w 684947"/>
                <a:gd name="connsiteY9" fmla="*/ 445484 h 2883693"/>
                <a:gd name="connsiteX10" fmla="*/ 528011 w 684947"/>
                <a:gd name="connsiteY10" fmla="*/ 0 h 2883693"/>
                <a:gd name="connsiteX11" fmla="*/ 532583 w 684947"/>
                <a:gd name="connsiteY11" fmla="*/ 667 h 2883693"/>
                <a:gd name="connsiteX12" fmla="*/ 588019 w 684947"/>
                <a:gd name="connsiteY12" fmla="*/ 443675 h 2883693"/>
                <a:gd name="connsiteX13" fmla="*/ 599925 w 684947"/>
                <a:gd name="connsiteY13" fmla="*/ 470440 h 2883693"/>
                <a:gd name="connsiteX14" fmla="*/ 676696 w 684947"/>
                <a:gd name="connsiteY14" fmla="*/ 849249 h 2883693"/>
                <a:gd name="connsiteX15" fmla="*/ 555824 w 684947"/>
                <a:gd name="connsiteY15" fmla="*/ 1010698 h 2883693"/>
                <a:gd name="connsiteX16" fmla="*/ 503818 w 684947"/>
                <a:gd name="connsiteY16" fmla="*/ 1046893 h 2883693"/>
                <a:gd name="connsiteX17" fmla="*/ 487911 w 684947"/>
                <a:gd name="connsiteY17" fmla="*/ 1057656 h 2883693"/>
                <a:gd name="connsiteX18" fmla="*/ 6613 w 684947"/>
                <a:gd name="connsiteY18" fmla="*/ 1763554 h 2883693"/>
                <a:gd name="connsiteX19" fmla="*/ 127485 w 684947"/>
                <a:gd name="connsiteY19" fmla="*/ 2395633 h 2883693"/>
                <a:gd name="connsiteX20" fmla="*/ 470480 w 684947"/>
                <a:gd name="connsiteY20" fmla="*/ 2880360 h 2883693"/>
                <a:gd name="connsiteX21" fmla="*/ 467337 w 684947"/>
                <a:gd name="connsiteY21" fmla="*/ 2883694 h 28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4947" h="2883693">
                  <a:moveTo>
                    <a:pt x="467432" y="2883694"/>
                  </a:moveTo>
                  <a:cubicBezTo>
                    <a:pt x="322938" y="2744343"/>
                    <a:pt x="204066" y="2576227"/>
                    <a:pt x="123389" y="2397538"/>
                  </a:cubicBezTo>
                  <a:cubicBezTo>
                    <a:pt x="30616" y="2191893"/>
                    <a:pt x="-10151" y="1978533"/>
                    <a:pt x="2136" y="1763363"/>
                  </a:cubicBezTo>
                  <a:cubicBezTo>
                    <a:pt x="10232" y="1621250"/>
                    <a:pt x="66620" y="1480852"/>
                    <a:pt x="169681" y="1346168"/>
                  </a:cubicBezTo>
                  <a:cubicBezTo>
                    <a:pt x="271217" y="1213485"/>
                    <a:pt x="397423" y="1114044"/>
                    <a:pt x="485434" y="1053941"/>
                  </a:cubicBezTo>
                  <a:cubicBezTo>
                    <a:pt x="490673" y="1050322"/>
                    <a:pt x="496007" y="1046798"/>
                    <a:pt x="501341" y="1043178"/>
                  </a:cubicBezTo>
                  <a:cubicBezTo>
                    <a:pt x="518391" y="1031653"/>
                    <a:pt x="536012" y="1019651"/>
                    <a:pt x="553157" y="1007078"/>
                  </a:cubicBezTo>
                  <a:cubicBezTo>
                    <a:pt x="603544" y="969931"/>
                    <a:pt x="657170" y="922115"/>
                    <a:pt x="672220" y="848392"/>
                  </a:cubicBezTo>
                  <a:cubicBezTo>
                    <a:pt x="701176" y="708946"/>
                    <a:pt x="647645" y="588645"/>
                    <a:pt x="595734" y="472345"/>
                  </a:cubicBezTo>
                  <a:cubicBezTo>
                    <a:pt x="591733" y="463391"/>
                    <a:pt x="587733" y="454438"/>
                    <a:pt x="583828" y="445484"/>
                  </a:cubicBezTo>
                  <a:cubicBezTo>
                    <a:pt x="526201" y="314420"/>
                    <a:pt x="505818" y="152019"/>
                    <a:pt x="528011" y="0"/>
                  </a:cubicBezTo>
                  <a:lnTo>
                    <a:pt x="532583" y="667"/>
                  </a:lnTo>
                  <a:cubicBezTo>
                    <a:pt x="510485" y="151924"/>
                    <a:pt x="530773" y="313373"/>
                    <a:pt x="588019" y="443675"/>
                  </a:cubicBezTo>
                  <a:cubicBezTo>
                    <a:pt x="591924" y="452628"/>
                    <a:pt x="595924" y="461486"/>
                    <a:pt x="599925" y="470440"/>
                  </a:cubicBezTo>
                  <a:cubicBezTo>
                    <a:pt x="652027" y="587407"/>
                    <a:pt x="705938" y="708374"/>
                    <a:pt x="676696" y="849249"/>
                  </a:cubicBezTo>
                  <a:cubicBezTo>
                    <a:pt x="661361" y="924497"/>
                    <a:pt x="606973" y="973074"/>
                    <a:pt x="555824" y="1010698"/>
                  </a:cubicBezTo>
                  <a:cubicBezTo>
                    <a:pt x="538679" y="1023366"/>
                    <a:pt x="520963" y="1035368"/>
                    <a:pt x="503818" y="1046893"/>
                  </a:cubicBezTo>
                  <a:cubicBezTo>
                    <a:pt x="498484" y="1050512"/>
                    <a:pt x="493150" y="1054132"/>
                    <a:pt x="487911" y="1057656"/>
                  </a:cubicBezTo>
                  <a:cubicBezTo>
                    <a:pt x="88623" y="1330452"/>
                    <a:pt x="14995" y="1617059"/>
                    <a:pt x="6613" y="1763554"/>
                  </a:cubicBezTo>
                  <a:cubicBezTo>
                    <a:pt x="-5579" y="1978057"/>
                    <a:pt x="35092" y="2190655"/>
                    <a:pt x="127485" y="2395633"/>
                  </a:cubicBezTo>
                  <a:cubicBezTo>
                    <a:pt x="207876" y="2573846"/>
                    <a:pt x="326462" y="2741486"/>
                    <a:pt x="470480" y="2880360"/>
                  </a:cubicBezTo>
                  <a:lnTo>
                    <a:pt x="467337" y="2883694"/>
                  </a:lnTo>
                  <a:close/>
                </a:path>
              </a:pathLst>
            </a:custGeom>
            <a:grpFill/>
            <a:ln w="9525" cap="flat">
              <a:noFill/>
              <a:prstDash val="solid"/>
              <a:miter/>
            </a:ln>
          </p:spPr>
          <p:txBody>
            <a:bodyPr rtlCol="0" anchor="ctr"/>
            <a:lstStyle/>
            <a:p>
              <a:endParaRPr lang="en-GB"/>
            </a:p>
          </p:txBody>
        </p:sp>
        <p:sp>
          <p:nvSpPr>
            <p:cNvPr id="22" name="Freeform: Shape 33">
              <a:extLst>
                <a:ext uri="{FF2B5EF4-FFF2-40B4-BE49-F238E27FC236}">
                  <a16:creationId xmlns:a16="http://schemas.microsoft.com/office/drawing/2014/main" id="{FB0048B5-4EC7-5320-7946-F4C4D9654759}"/>
                </a:ext>
              </a:extLst>
            </p:cNvPr>
            <p:cNvSpPr/>
            <p:nvPr/>
          </p:nvSpPr>
          <p:spPr>
            <a:xfrm>
              <a:off x="5764647" y="2013108"/>
              <a:ext cx="656152" cy="2886932"/>
            </a:xfrm>
            <a:custGeom>
              <a:avLst/>
              <a:gdLst>
                <a:gd name="connsiteX0" fmla="*/ 447462 w 656152"/>
                <a:gd name="connsiteY0" fmla="*/ 2886932 h 2886932"/>
                <a:gd name="connsiteX1" fmla="*/ 1978 w 656152"/>
                <a:gd name="connsiteY1" fmla="*/ 1752124 h 2886932"/>
                <a:gd name="connsiteX2" fmla="*/ 464702 w 656152"/>
                <a:gd name="connsiteY2" fmla="*/ 1044893 h 2886932"/>
                <a:gd name="connsiteX3" fmla="*/ 481181 w 656152"/>
                <a:gd name="connsiteY3" fmla="*/ 1032986 h 2886932"/>
                <a:gd name="connsiteX4" fmla="*/ 529568 w 656152"/>
                <a:gd name="connsiteY4" fmla="*/ 997172 h 2886932"/>
                <a:gd name="connsiteX5" fmla="*/ 643773 w 656152"/>
                <a:gd name="connsiteY5" fmla="*/ 838772 h 2886932"/>
                <a:gd name="connsiteX6" fmla="*/ 571573 w 656152"/>
                <a:gd name="connsiteY6" fmla="*/ 467392 h 2886932"/>
                <a:gd name="connsiteX7" fmla="*/ 559952 w 656152"/>
                <a:gd name="connsiteY7" fmla="*/ 440150 h 2886932"/>
                <a:gd name="connsiteX8" fmla="*/ 508327 w 656152"/>
                <a:gd name="connsiteY8" fmla="*/ 0 h 2886932"/>
                <a:gd name="connsiteX9" fmla="*/ 512708 w 656152"/>
                <a:gd name="connsiteY9" fmla="*/ 667 h 2886932"/>
                <a:gd name="connsiteX10" fmla="*/ 564048 w 656152"/>
                <a:gd name="connsiteY10" fmla="*/ 438436 h 2886932"/>
                <a:gd name="connsiteX11" fmla="*/ 575669 w 656152"/>
                <a:gd name="connsiteY11" fmla="*/ 465582 h 2886932"/>
                <a:gd name="connsiteX12" fmla="*/ 648154 w 656152"/>
                <a:gd name="connsiteY12" fmla="*/ 839534 h 2886932"/>
                <a:gd name="connsiteX13" fmla="*/ 532330 w 656152"/>
                <a:gd name="connsiteY13" fmla="*/ 1000601 h 2886932"/>
                <a:gd name="connsiteX14" fmla="*/ 483752 w 656152"/>
                <a:gd name="connsiteY14" fmla="*/ 1036511 h 2886932"/>
                <a:gd name="connsiteX15" fmla="*/ 467369 w 656152"/>
                <a:gd name="connsiteY15" fmla="*/ 1048417 h 2886932"/>
                <a:gd name="connsiteX16" fmla="*/ 6455 w 656152"/>
                <a:gd name="connsiteY16" fmla="*/ 1752219 h 2886932"/>
                <a:gd name="connsiteX17" fmla="*/ 450701 w 656152"/>
                <a:gd name="connsiteY17" fmla="*/ 2883694 h 2886932"/>
                <a:gd name="connsiteX18" fmla="*/ 447462 w 656152"/>
                <a:gd name="connsiteY18" fmla="*/ 2886837 h 288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152" h="2886932">
                  <a:moveTo>
                    <a:pt x="447462" y="2886932"/>
                  </a:moveTo>
                  <a:cubicBezTo>
                    <a:pt x="142377" y="2568226"/>
                    <a:pt x="-20025" y="2154555"/>
                    <a:pt x="1978" y="1752124"/>
                  </a:cubicBezTo>
                  <a:cubicBezTo>
                    <a:pt x="20361" y="1416272"/>
                    <a:pt x="299729" y="1164908"/>
                    <a:pt x="464702" y="1044893"/>
                  </a:cubicBezTo>
                  <a:cubicBezTo>
                    <a:pt x="470132" y="1040987"/>
                    <a:pt x="475561" y="1036987"/>
                    <a:pt x="481181" y="1032986"/>
                  </a:cubicBezTo>
                  <a:cubicBezTo>
                    <a:pt x="497087" y="1021461"/>
                    <a:pt x="513566" y="1009650"/>
                    <a:pt x="529568" y="997172"/>
                  </a:cubicBezTo>
                  <a:cubicBezTo>
                    <a:pt x="577955" y="959548"/>
                    <a:pt x="629294" y="911352"/>
                    <a:pt x="643773" y="838772"/>
                  </a:cubicBezTo>
                  <a:cubicBezTo>
                    <a:pt x="671586" y="701516"/>
                    <a:pt x="620722" y="582549"/>
                    <a:pt x="571573" y="467392"/>
                  </a:cubicBezTo>
                  <a:cubicBezTo>
                    <a:pt x="567668" y="458343"/>
                    <a:pt x="563858" y="449199"/>
                    <a:pt x="559952" y="440150"/>
                  </a:cubicBezTo>
                  <a:cubicBezTo>
                    <a:pt x="505184" y="310229"/>
                    <a:pt x="486419" y="149733"/>
                    <a:pt x="508327" y="0"/>
                  </a:cubicBezTo>
                  <a:lnTo>
                    <a:pt x="512708" y="667"/>
                  </a:lnTo>
                  <a:cubicBezTo>
                    <a:pt x="490896" y="149638"/>
                    <a:pt x="509565" y="309277"/>
                    <a:pt x="564048" y="438436"/>
                  </a:cubicBezTo>
                  <a:cubicBezTo>
                    <a:pt x="567858" y="447485"/>
                    <a:pt x="571763" y="456533"/>
                    <a:pt x="575669" y="465582"/>
                  </a:cubicBezTo>
                  <a:cubicBezTo>
                    <a:pt x="625103" y="581311"/>
                    <a:pt x="676253" y="700945"/>
                    <a:pt x="648154" y="839534"/>
                  </a:cubicBezTo>
                  <a:cubicBezTo>
                    <a:pt x="633390" y="913638"/>
                    <a:pt x="581384" y="962501"/>
                    <a:pt x="532330" y="1000601"/>
                  </a:cubicBezTo>
                  <a:cubicBezTo>
                    <a:pt x="516233" y="1013079"/>
                    <a:pt x="499754" y="1024985"/>
                    <a:pt x="483752" y="1036511"/>
                  </a:cubicBezTo>
                  <a:cubicBezTo>
                    <a:pt x="478228" y="1040511"/>
                    <a:pt x="472703" y="1044416"/>
                    <a:pt x="467369" y="1048417"/>
                  </a:cubicBezTo>
                  <a:cubicBezTo>
                    <a:pt x="303063" y="1167860"/>
                    <a:pt x="24743" y="1418177"/>
                    <a:pt x="6455" y="1752219"/>
                  </a:cubicBezTo>
                  <a:cubicBezTo>
                    <a:pt x="-15453" y="2153412"/>
                    <a:pt x="146472" y="2565845"/>
                    <a:pt x="450701" y="2883694"/>
                  </a:cubicBezTo>
                  <a:lnTo>
                    <a:pt x="447462" y="2886837"/>
                  </a:lnTo>
                  <a:close/>
                </a:path>
              </a:pathLst>
            </a:custGeom>
            <a:grpFill/>
            <a:ln w="9525" cap="flat">
              <a:noFill/>
              <a:prstDash val="solid"/>
              <a:miter/>
            </a:ln>
          </p:spPr>
          <p:txBody>
            <a:bodyPr rtlCol="0" anchor="ctr"/>
            <a:lstStyle/>
            <a:p>
              <a:endParaRPr lang="en-GB"/>
            </a:p>
          </p:txBody>
        </p:sp>
        <p:sp>
          <p:nvSpPr>
            <p:cNvPr id="23" name="Freeform: Shape 34">
              <a:extLst>
                <a:ext uri="{FF2B5EF4-FFF2-40B4-BE49-F238E27FC236}">
                  <a16:creationId xmlns:a16="http://schemas.microsoft.com/office/drawing/2014/main" id="{B106400C-ABAD-5BDC-6DD7-6E49A4DABAD0}"/>
                </a:ext>
              </a:extLst>
            </p:cNvPr>
            <p:cNvSpPr/>
            <p:nvPr/>
          </p:nvSpPr>
          <p:spPr>
            <a:xfrm>
              <a:off x="5815031" y="2010536"/>
              <a:ext cx="627330" cy="2889980"/>
            </a:xfrm>
            <a:custGeom>
              <a:avLst/>
              <a:gdLst>
                <a:gd name="connsiteX0" fmla="*/ 427654 w 627330"/>
                <a:gd name="connsiteY0" fmla="*/ 2889790 h 2889980"/>
                <a:gd name="connsiteX1" fmla="*/ 112948 w 627330"/>
                <a:gd name="connsiteY1" fmla="*/ 2382965 h 2889980"/>
                <a:gd name="connsiteX2" fmla="*/ 1981 w 627330"/>
                <a:gd name="connsiteY2" fmla="*/ 1740503 h 2889980"/>
                <a:gd name="connsiteX3" fmla="*/ 155048 w 627330"/>
                <a:gd name="connsiteY3" fmla="*/ 1330738 h 2889980"/>
                <a:gd name="connsiteX4" fmla="*/ 444132 w 627330"/>
                <a:gd name="connsiteY4" fmla="*/ 1035558 h 2889980"/>
                <a:gd name="connsiteX5" fmla="*/ 461182 w 627330"/>
                <a:gd name="connsiteY5" fmla="*/ 1022414 h 2889980"/>
                <a:gd name="connsiteX6" fmla="*/ 506044 w 627330"/>
                <a:gd name="connsiteY6" fmla="*/ 987171 h 2889980"/>
                <a:gd name="connsiteX7" fmla="*/ 615296 w 627330"/>
                <a:gd name="connsiteY7" fmla="*/ 829056 h 2889980"/>
                <a:gd name="connsiteX8" fmla="*/ 547383 w 627330"/>
                <a:gd name="connsiteY8" fmla="*/ 462439 h 2889980"/>
                <a:gd name="connsiteX9" fmla="*/ 536143 w 627330"/>
                <a:gd name="connsiteY9" fmla="*/ 434816 h 2889980"/>
                <a:gd name="connsiteX10" fmla="*/ 488709 w 627330"/>
                <a:gd name="connsiteY10" fmla="*/ 0 h 2889980"/>
                <a:gd name="connsiteX11" fmla="*/ 492995 w 627330"/>
                <a:gd name="connsiteY11" fmla="*/ 667 h 2889980"/>
                <a:gd name="connsiteX12" fmla="*/ 540144 w 627330"/>
                <a:gd name="connsiteY12" fmla="*/ 433292 h 2889980"/>
                <a:gd name="connsiteX13" fmla="*/ 551383 w 627330"/>
                <a:gd name="connsiteY13" fmla="*/ 460915 h 2889980"/>
                <a:gd name="connsiteX14" fmla="*/ 619582 w 627330"/>
                <a:gd name="connsiteY14" fmla="*/ 830009 h 2889980"/>
                <a:gd name="connsiteX15" fmla="*/ 508807 w 627330"/>
                <a:gd name="connsiteY15" fmla="*/ 990695 h 2889980"/>
                <a:gd name="connsiteX16" fmla="*/ 463753 w 627330"/>
                <a:gd name="connsiteY16" fmla="*/ 1026033 h 2889980"/>
                <a:gd name="connsiteX17" fmla="*/ 446704 w 627330"/>
                <a:gd name="connsiteY17" fmla="*/ 1039178 h 2889980"/>
                <a:gd name="connsiteX18" fmla="*/ 158477 w 627330"/>
                <a:gd name="connsiteY18" fmla="*/ 1333405 h 2889980"/>
                <a:gd name="connsiteX19" fmla="*/ 6172 w 627330"/>
                <a:gd name="connsiteY19" fmla="*/ 1740884 h 2889980"/>
                <a:gd name="connsiteX20" fmla="*/ 116853 w 627330"/>
                <a:gd name="connsiteY20" fmla="*/ 2381536 h 2889980"/>
                <a:gd name="connsiteX21" fmla="*/ 430702 w 627330"/>
                <a:gd name="connsiteY21" fmla="*/ 2887123 h 2889980"/>
                <a:gd name="connsiteX22" fmla="*/ 427463 w 627330"/>
                <a:gd name="connsiteY22" fmla="*/ 2889980 h 288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7330" h="2889980">
                  <a:moveTo>
                    <a:pt x="427654" y="2889790"/>
                  </a:moveTo>
                  <a:cubicBezTo>
                    <a:pt x="294875" y="2739390"/>
                    <a:pt x="186004" y="2564130"/>
                    <a:pt x="112948" y="2382965"/>
                  </a:cubicBezTo>
                  <a:cubicBezTo>
                    <a:pt x="27985" y="2172367"/>
                    <a:pt x="-9353" y="1956245"/>
                    <a:pt x="1981" y="1740503"/>
                  </a:cubicBezTo>
                  <a:cubicBezTo>
                    <a:pt x="9220" y="1602296"/>
                    <a:pt x="60751" y="1464469"/>
                    <a:pt x="155048" y="1330738"/>
                  </a:cubicBezTo>
                  <a:cubicBezTo>
                    <a:pt x="228486" y="1226725"/>
                    <a:pt x="325736" y="1127379"/>
                    <a:pt x="444132" y="1035558"/>
                  </a:cubicBezTo>
                  <a:cubicBezTo>
                    <a:pt x="449752" y="1031176"/>
                    <a:pt x="455467" y="1026795"/>
                    <a:pt x="461182" y="1022414"/>
                  </a:cubicBezTo>
                  <a:cubicBezTo>
                    <a:pt x="475945" y="1011079"/>
                    <a:pt x="491281" y="999363"/>
                    <a:pt x="506044" y="987171"/>
                  </a:cubicBezTo>
                  <a:cubicBezTo>
                    <a:pt x="552336" y="949071"/>
                    <a:pt x="601485" y="900589"/>
                    <a:pt x="615296" y="829056"/>
                  </a:cubicBezTo>
                  <a:cubicBezTo>
                    <a:pt x="642061" y="693992"/>
                    <a:pt x="593865" y="576263"/>
                    <a:pt x="547383" y="462439"/>
                  </a:cubicBezTo>
                  <a:cubicBezTo>
                    <a:pt x="543573" y="453200"/>
                    <a:pt x="539858" y="444056"/>
                    <a:pt x="536143" y="434816"/>
                  </a:cubicBezTo>
                  <a:cubicBezTo>
                    <a:pt x="484327" y="306038"/>
                    <a:pt x="466992" y="147542"/>
                    <a:pt x="488709" y="0"/>
                  </a:cubicBezTo>
                  <a:lnTo>
                    <a:pt x="492995" y="667"/>
                  </a:lnTo>
                  <a:cubicBezTo>
                    <a:pt x="471373" y="147447"/>
                    <a:pt x="488614" y="305181"/>
                    <a:pt x="540144" y="433292"/>
                  </a:cubicBezTo>
                  <a:cubicBezTo>
                    <a:pt x="543859" y="442436"/>
                    <a:pt x="547573" y="451676"/>
                    <a:pt x="551383" y="460915"/>
                  </a:cubicBezTo>
                  <a:cubicBezTo>
                    <a:pt x="598151" y="575405"/>
                    <a:pt x="646538" y="693706"/>
                    <a:pt x="619582" y="830009"/>
                  </a:cubicBezTo>
                  <a:cubicBezTo>
                    <a:pt x="605485" y="902875"/>
                    <a:pt x="555670" y="952119"/>
                    <a:pt x="508807" y="990695"/>
                  </a:cubicBezTo>
                  <a:cubicBezTo>
                    <a:pt x="493948" y="1002983"/>
                    <a:pt x="478612" y="1014698"/>
                    <a:pt x="463753" y="1026033"/>
                  </a:cubicBezTo>
                  <a:cubicBezTo>
                    <a:pt x="458038" y="1030415"/>
                    <a:pt x="452323" y="1034796"/>
                    <a:pt x="446704" y="1039178"/>
                  </a:cubicBezTo>
                  <a:cubicBezTo>
                    <a:pt x="328594" y="1130713"/>
                    <a:pt x="231629" y="1229773"/>
                    <a:pt x="158477" y="1333405"/>
                  </a:cubicBezTo>
                  <a:cubicBezTo>
                    <a:pt x="64561" y="1466469"/>
                    <a:pt x="13316" y="1603534"/>
                    <a:pt x="6172" y="1740884"/>
                  </a:cubicBezTo>
                  <a:cubicBezTo>
                    <a:pt x="-5067" y="1955959"/>
                    <a:pt x="32176" y="2171510"/>
                    <a:pt x="116853" y="2381536"/>
                  </a:cubicBezTo>
                  <a:cubicBezTo>
                    <a:pt x="189719" y="2562225"/>
                    <a:pt x="298304" y="2737009"/>
                    <a:pt x="430702" y="2887123"/>
                  </a:cubicBezTo>
                  <a:lnTo>
                    <a:pt x="427463" y="2889980"/>
                  </a:lnTo>
                  <a:close/>
                </a:path>
              </a:pathLst>
            </a:custGeom>
            <a:grpFill/>
            <a:ln w="9525" cap="flat">
              <a:noFill/>
              <a:prstDash val="solid"/>
              <a:miter/>
            </a:ln>
          </p:spPr>
          <p:txBody>
            <a:bodyPr rtlCol="0" anchor="ctr"/>
            <a:lstStyle/>
            <a:p>
              <a:endParaRPr lang="en-GB"/>
            </a:p>
          </p:txBody>
        </p:sp>
        <p:sp>
          <p:nvSpPr>
            <p:cNvPr id="24" name="Freeform: Shape 35">
              <a:extLst>
                <a:ext uri="{FF2B5EF4-FFF2-40B4-BE49-F238E27FC236}">
                  <a16:creationId xmlns:a16="http://schemas.microsoft.com/office/drawing/2014/main" id="{74839DB8-5B2B-6CCE-22B4-6C0A7A668D3B}"/>
                </a:ext>
              </a:extLst>
            </p:cNvPr>
            <p:cNvSpPr/>
            <p:nvPr/>
          </p:nvSpPr>
          <p:spPr>
            <a:xfrm>
              <a:off x="5865390" y="2007393"/>
              <a:ext cx="598726" cy="2893123"/>
            </a:xfrm>
            <a:custGeom>
              <a:avLst/>
              <a:gdLst>
                <a:gd name="connsiteX0" fmla="*/ 407775 w 598726"/>
                <a:gd name="connsiteY0" fmla="*/ 2893124 h 2893123"/>
                <a:gd name="connsiteX1" fmla="*/ 1914 w 598726"/>
                <a:gd name="connsiteY1" fmla="*/ 1729359 h 2893123"/>
                <a:gd name="connsiteX2" fmla="*/ 423586 w 598726"/>
                <a:gd name="connsiteY2" fmla="*/ 1026605 h 2893123"/>
                <a:gd name="connsiteX3" fmla="*/ 441112 w 598726"/>
                <a:gd name="connsiteY3" fmla="*/ 1012222 h 2893123"/>
                <a:gd name="connsiteX4" fmla="*/ 482736 w 598726"/>
                <a:gd name="connsiteY4" fmla="*/ 977456 h 2893123"/>
                <a:gd name="connsiteX5" fmla="*/ 587130 w 598726"/>
                <a:gd name="connsiteY5" fmla="*/ 819626 h 2893123"/>
                <a:gd name="connsiteX6" fmla="*/ 523122 w 598726"/>
                <a:gd name="connsiteY6" fmla="*/ 456914 h 2893123"/>
                <a:gd name="connsiteX7" fmla="*/ 512550 w 598726"/>
                <a:gd name="connsiteY7" fmla="*/ 429578 h 2893123"/>
                <a:gd name="connsiteX8" fmla="*/ 469306 w 598726"/>
                <a:gd name="connsiteY8" fmla="*/ 0 h 2893123"/>
                <a:gd name="connsiteX9" fmla="*/ 473497 w 598726"/>
                <a:gd name="connsiteY9" fmla="*/ 667 h 2893123"/>
                <a:gd name="connsiteX10" fmla="*/ 516550 w 598726"/>
                <a:gd name="connsiteY10" fmla="*/ 428054 h 2893123"/>
                <a:gd name="connsiteX11" fmla="*/ 527123 w 598726"/>
                <a:gd name="connsiteY11" fmla="*/ 455295 h 2893123"/>
                <a:gd name="connsiteX12" fmla="*/ 591321 w 598726"/>
                <a:gd name="connsiteY12" fmla="*/ 820293 h 2893123"/>
                <a:gd name="connsiteX13" fmla="*/ 485594 w 598726"/>
                <a:gd name="connsiteY13" fmla="*/ 980599 h 2893123"/>
                <a:gd name="connsiteX14" fmla="*/ 443874 w 598726"/>
                <a:gd name="connsiteY14" fmla="*/ 1015460 h 2893123"/>
                <a:gd name="connsiteX15" fmla="*/ 426444 w 598726"/>
                <a:gd name="connsiteY15" fmla="*/ 1029843 h 2893123"/>
                <a:gd name="connsiteX16" fmla="*/ 6296 w 598726"/>
                <a:gd name="connsiteY16" fmla="*/ 1729550 h 2893123"/>
                <a:gd name="connsiteX17" fmla="*/ 411204 w 598726"/>
                <a:gd name="connsiteY17" fmla="*/ 2890361 h 2893123"/>
                <a:gd name="connsiteX18" fmla="*/ 407870 w 598726"/>
                <a:gd name="connsiteY18" fmla="*/ 2893028 h 289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8726" h="2893123">
                  <a:moveTo>
                    <a:pt x="407775" y="2893124"/>
                  </a:moveTo>
                  <a:cubicBezTo>
                    <a:pt x="244516" y="2692432"/>
                    <a:pt x="-25327" y="2274475"/>
                    <a:pt x="1914" y="1729359"/>
                  </a:cubicBezTo>
                  <a:cubicBezTo>
                    <a:pt x="17154" y="1424559"/>
                    <a:pt x="239658" y="1179005"/>
                    <a:pt x="423586" y="1026605"/>
                  </a:cubicBezTo>
                  <a:cubicBezTo>
                    <a:pt x="429301" y="1021842"/>
                    <a:pt x="435207" y="1017080"/>
                    <a:pt x="441112" y="1012222"/>
                  </a:cubicBezTo>
                  <a:cubicBezTo>
                    <a:pt x="454828" y="1000982"/>
                    <a:pt x="468925" y="989457"/>
                    <a:pt x="482736" y="977456"/>
                  </a:cubicBezTo>
                  <a:cubicBezTo>
                    <a:pt x="526837" y="938975"/>
                    <a:pt x="573700" y="890207"/>
                    <a:pt x="587130" y="819626"/>
                  </a:cubicBezTo>
                  <a:cubicBezTo>
                    <a:pt x="612562" y="686467"/>
                    <a:pt x="567033" y="569786"/>
                    <a:pt x="523122" y="456914"/>
                  </a:cubicBezTo>
                  <a:cubicBezTo>
                    <a:pt x="519598" y="447770"/>
                    <a:pt x="516074" y="438722"/>
                    <a:pt x="512550" y="429578"/>
                  </a:cubicBezTo>
                  <a:cubicBezTo>
                    <a:pt x="462924" y="300038"/>
                    <a:pt x="447494" y="147447"/>
                    <a:pt x="469306" y="0"/>
                  </a:cubicBezTo>
                  <a:lnTo>
                    <a:pt x="473497" y="667"/>
                  </a:lnTo>
                  <a:cubicBezTo>
                    <a:pt x="451875" y="147352"/>
                    <a:pt x="467115" y="299180"/>
                    <a:pt x="516550" y="428054"/>
                  </a:cubicBezTo>
                  <a:cubicBezTo>
                    <a:pt x="520074" y="437102"/>
                    <a:pt x="523599" y="446246"/>
                    <a:pt x="527123" y="455295"/>
                  </a:cubicBezTo>
                  <a:cubicBezTo>
                    <a:pt x="571319" y="568643"/>
                    <a:pt x="616944" y="685895"/>
                    <a:pt x="591321" y="820293"/>
                  </a:cubicBezTo>
                  <a:cubicBezTo>
                    <a:pt x="577605" y="892112"/>
                    <a:pt x="530171" y="941642"/>
                    <a:pt x="485594" y="980599"/>
                  </a:cubicBezTo>
                  <a:cubicBezTo>
                    <a:pt x="471783" y="992696"/>
                    <a:pt x="457590" y="1004221"/>
                    <a:pt x="443874" y="1015460"/>
                  </a:cubicBezTo>
                  <a:cubicBezTo>
                    <a:pt x="437969" y="1020318"/>
                    <a:pt x="432159" y="1025081"/>
                    <a:pt x="426444" y="1029843"/>
                  </a:cubicBezTo>
                  <a:cubicBezTo>
                    <a:pt x="243087" y="1181672"/>
                    <a:pt x="21441" y="1426274"/>
                    <a:pt x="6296" y="1729550"/>
                  </a:cubicBezTo>
                  <a:cubicBezTo>
                    <a:pt x="-20850" y="2273237"/>
                    <a:pt x="248326" y="2690241"/>
                    <a:pt x="411204" y="2890361"/>
                  </a:cubicBezTo>
                  <a:lnTo>
                    <a:pt x="407870" y="2893028"/>
                  </a:lnTo>
                  <a:close/>
                </a:path>
              </a:pathLst>
            </a:custGeom>
            <a:grpFill/>
            <a:ln w="9525" cap="flat">
              <a:noFill/>
              <a:prstDash val="solid"/>
              <a:miter/>
            </a:ln>
          </p:spPr>
          <p:txBody>
            <a:bodyPr rtlCol="0" anchor="ctr"/>
            <a:lstStyle/>
            <a:p>
              <a:endParaRPr lang="en-GB"/>
            </a:p>
          </p:txBody>
        </p:sp>
        <p:sp>
          <p:nvSpPr>
            <p:cNvPr id="25" name="Freeform: Shape 36">
              <a:extLst>
                <a:ext uri="{FF2B5EF4-FFF2-40B4-BE49-F238E27FC236}">
                  <a16:creationId xmlns:a16="http://schemas.microsoft.com/office/drawing/2014/main" id="{D2B54BA4-EA90-211D-3D1F-101502CD29AD}"/>
                </a:ext>
              </a:extLst>
            </p:cNvPr>
            <p:cNvSpPr/>
            <p:nvPr/>
          </p:nvSpPr>
          <p:spPr>
            <a:xfrm>
              <a:off x="5915896" y="2004726"/>
              <a:ext cx="569965" cy="2896076"/>
            </a:xfrm>
            <a:custGeom>
              <a:avLst/>
              <a:gdLst>
                <a:gd name="connsiteX0" fmla="*/ 387844 w 569965"/>
                <a:gd name="connsiteY0" fmla="*/ 2896076 h 2896076"/>
                <a:gd name="connsiteX1" fmla="*/ 1796 w 569965"/>
                <a:gd name="connsiteY1" fmla="*/ 1717834 h 2896076"/>
                <a:gd name="connsiteX2" fmla="*/ 140480 w 569965"/>
                <a:gd name="connsiteY2" fmla="*/ 1315498 h 2896076"/>
                <a:gd name="connsiteX3" fmla="*/ 402989 w 569965"/>
                <a:gd name="connsiteY3" fmla="*/ 1017365 h 2896076"/>
                <a:gd name="connsiteX4" fmla="*/ 420705 w 569965"/>
                <a:gd name="connsiteY4" fmla="*/ 1001744 h 2896076"/>
                <a:gd name="connsiteX5" fmla="*/ 459186 w 569965"/>
                <a:gd name="connsiteY5" fmla="*/ 967454 h 2896076"/>
                <a:gd name="connsiteX6" fmla="*/ 558722 w 569965"/>
                <a:gd name="connsiteY6" fmla="*/ 809911 h 2896076"/>
                <a:gd name="connsiteX7" fmla="*/ 498905 w 569965"/>
                <a:gd name="connsiteY7" fmla="*/ 451961 h 2896076"/>
                <a:gd name="connsiteX8" fmla="*/ 488714 w 569965"/>
                <a:gd name="connsiteY8" fmla="*/ 424244 h 2896076"/>
                <a:gd name="connsiteX9" fmla="*/ 449661 w 569965"/>
                <a:gd name="connsiteY9" fmla="*/ 0 h 2896076"/>
                <a:gd name="connsiteX10" fmla="*/ 453757 w 569965"/>
                <a:gd name="connsiteY10" fmla="*/ 572 h 2896076"/>
                <a:gd name="connsiteX11" fmla="*/ 492619 w 569965"/>
                <a:gd name="connsiteY11" fmla="*/ 422720 h 2896076"/>
                <a:gd name="connsiteX12" fmla="*/ 502811 w 569965"/>
                <a:gd name="connsiteY12" fmla="*/ 450437 h 2896076"/>
                <a:gd name="connsiteX13" fmla="*/ 562818 w 569965"/>
                <a:gd name="connsiteY13" fmla="*/ 810578 h 2896076"/>
                <a:gd name="connsiteX14" fmla="*/ 462044 w 569965"/>
                <a:gd name="connsiteY14" fmla="*/ 970407 h 2896076"/>
                <a:gd name="connsiteX15" fmla="*/ 423467 w 569965"/>
                <a:gd name="connsiteY15" fmla="*/ 1004792 h 2896076"/>
                <a:gd name="connsiteX16" fmla="*/ 405751 w 569965"/>
                <a:gd name="connsiteY16" fmla="*/ 1020318 h 2896076"/>
                <a:gd name="connsiteX17" fmla="*/ 144004 w 569965"/>
                <a:gd name="connsiteY17" fmla="*/ 1317593 h 2896076"/>
                <a:gd name="connsiteX18" fmla="*/ 5987 w 569965"/>
                <a:gd name="connsiteY18" fmla="*/ 1717929 h 2896076"/>
                <a:gd name="connsiteX19" fmla="*/ 391178 w 569965"/>
                <a:gd name="connsiteY19" fmla="*/ 2893409 h 2896076"/>
                <a:gd name="connsiteX20" fmla="*/ 387844 w 569965"/>
                <a:gd name="connsiteY20" fmla="*/ 2895886 h 28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9965" h="2896076">
                  <a:moveTo>
                    <a:pt x="387844" y="2896076"/>
                  </a:moveTo>
                  <a:cubicBezTo>
                    <a:pt x="232586" y="2688717"/>
                    <a:pt x="-23922" y="2259902"/>
                    <a:pt x="1796" y="1717834"/>
                  </a:cubicBezTo>
                  <a:cubicBezTo>
                    <a:pt x="8177" y="1583627"/>
                    <a:pt x="54850" y="1448276"/>
                    <a:pt x="140480" y="1315498"/>
                  </a:cubicBezTo>
                  <a:cubicBezTo>
                    <a:pt x="205821" y="1214152"/>
                    <a:pt x="294213" y="1113854"/>
                    <a:pt x="402989" y="1017365"/>
                  </a:cubicBezTo>
                  <a:cubicBezTo>
                    <a:pt x="408799" y="1012222"/>
                    <a:pt x="414704" y="1006983"/>
                    <a:pt x="420705" y="1001744"/>
                  </a:cubicBezTo>
                  <a:cubicBezTo>
                    <a:pt x="433373" y="990695"/>
                    <a:pt x="446423" y="979170"/>
                    <a:pt x="459186" y="967454"/>
                  </a:cubicBezTo>
                  <a:cubicBezTo>
                    <a:pt x="501191" y="928497"/>
                    <a:pt x="545768" y="879348"/>
                    <a:pt x="558722" y="809911"/>
                  </a:cubicBezTo>
                  <a:cubicBezTo>
                    <a:pt x="582916" y="678942"/>
                    <a:pt x="540244" y="563499"/>
                    <a:pt x="498905" y="451961"/>
                  </a:cubicBezTo>
                  <a:cubicBezTo>
                    <a:pt x="495476" y="442722"/>
                    <a:pt x="492047" y="433483"/>
                    <a:pt x="488714" y="424244"/>
                  </a:cubicBezTo>
                  <a:cubicBezTo>
                    <a:pt x="442041" y="295847"/>
                    <a:pt x="428135" y="145256"/>
                    <a:pt x="449661" y="0"/>
                  </a:cubicBezTo>
                  <a:lnTo>
                    <a:pt x="453757" y="572"/>
                  </a:lnTo>
                  <a:cubicBezTo>
                    <a:pt x="432326" y="145066"/>
                    <a:pt x="446137" y="294989"/>
                    <a:pt x="492619" y="422720"/>
                  </a:cubicBezTo>
                  <a:cubicBezTo>
                    <a:pt x="495953" y="431959"/>
                    <a:pt x="499382" y="441198"/>
                    <a:pt x="502811" y="450437"/>
                  </a:cubicBezTo>
                  <a:cubicBezTo>
                    <a:pt x="544340" y="562547"/>
                    <a:pt x="587297" y="678466"/>
                    <a:pt x="562818" y="810578"/>
                  </a:cubicBezTo>
                  <a:cubicBezTo>
                    <a:pt x="549769" y="881253"/>
                    <a:pt x="504525" y="931069"/>
                    <a:pt x="462044" y="970407"/>
                  </a:cubicBezTo>
                  <a:cubicBezTo>
                    <a:pt x="449280" y="982218"/>
                    <a:pt x="436136" y="993743"/>
                    <a:pt x="423467" y="1004792"/>
                  </a:cubicBezTo>
                  <a:cubicBezTo>
                    <a:pt x="417467" y="1010031"/>
                    <a:pt x="411561" y="1015175"/>
                    <a:pt x="405751" y="1020318"/>
                  </a:cubicBezTo>
                  <a:cubicBezTo>
                    <a:pt x="297261" y="1116521"/>
                    <a:pt x="209155" y="1216533"/>
                    <a:pt x="144004" y="1317593"/>
                  </a:cubicBezTo>
                  <a:cubicBezTo>
                    <a:pt x="58755" y="1449800"/>
                    <a:pt x="12273" y="1584484"/>
                    <a:pt x="5987" y="1717929"/>
                  </a:cubicBezTo>
                  <a:cubicBezTo>
                    <a:pt x="-19731" y="2258663"/>
                    <a:pt x="236301" y="2686526"/>
                    <a:pt x="391178" y="2893409"/>
                  </a:cubicBezTo>
                  <a:lnTo>
                    <a:pt x="387844" y="2895886"/>
                  </a:lnTo>
                  <a:close/>
                </a:path>
              </a:pathLst>
            </a:custGeom>
            <a:grpFill/>
            <a:ln w="9525" cap="flat">
              <a:noFill/>
              <a:prstDash val="solid"/>
              <a:miter/>
            </a:ln>
          </p:spPr>
          <p:txBody>
            <a:bodyPr rtlCol="0" anchor="ctr"/>
            <a:lstStyle/>
            <a:p>
              <a:endParaRPr lang="en-GB"/>
            </a:p>
          </p:txBody>
        </p:sp>
        <p:sp>
          <p:nvSpPr>
            <p:cNvPr id="26" name="Freeform: Shape 37">
              <a:extLst>
                <a:ext uri="{FF2B5EF4-FFF2-40B4-BE49-F238E27FC236}">
                  <a16:creationId xmlns:a16="http://schemas.microsoft.com/office/drawing/2014/main" id="{B68AC9A4-D06F-4F8C-26F0-0AF123F5B92C}"/>
                </a:ext>
              </a:extLst>
            </p:cNvPr>
            <p:cNvSpPr/>
            <p:nvPr/>
          </p:nvSpPr>
          <p:spPr>
            <a:xfrm>
              <a:off x="5966359" y="2001678"/>
              <a:ext cx="541068" cy="2899314"/>
            </a:xfrm>
            <a:custGeom>
              <a:avLst/>
              <a:gdLst>
                <a:gd name="connsiteX0" fmla="*/ 367956 w 541068"/>
                <a:gd name="connsiteY0" fmla="*/ 2899315 h 2899314"/>
                <a:gd name="connsiteX1" fmla="*/ 97351 w 541068"/>
                <a:gd name="connsiteY1" fmla="*/ 2361533 h 2899314"/>
                <a:gd name="connsiteX2" fmla="*/ 1720 w 541068"/>
                <a:gd name="connsiteY2" fmla="*/ 1706594 h 2899314"/>
                <a:gd name="connsiteX3" fmla="*/ 382339 w 541068"/>
                <a:gd name="connsiteY3" fmla="*/ 1008317 h 2899314"/>
                <a:gd name="connsiteX4" fmla="*/ 400151 w 541068"/>
                <a:gd name="connsiteY4" fmla="*/ 991553 h 2899314"/>
                <a:gd name="connsiteX5" fmla="*/ 435679 w 541068"/>
                <a:gd name="connsiteY5" fmla="*/ 957644 h 2899314"/>
                <a:gd name="connsiteX6" fmla="*/ 530262 w 541068"/>
                <a:gd name="connsiteY6" fmla="*/ 800291 h 2899314"/>
                <a:gd name="connsiteX7" fmla="*/ 474636 w 541068"/>
                <a:gd name="connsiteY7" fmla="*/ 447199 h 2899314"/>
                <a:gd name="connsiteX8" fmla="*/ 464730 w 541068"/>
                <a:gd name="connsiteY8" fmla="*/ 418910 h 2899314"/>
                <a:gd name="connsiteX9" fmla="*/ 429869 w 541068"/>
                <a:gd name="connsiteY9" fmla="*/ 0 h 2899314"/>
                <a:gd name="connsiteX10" fmla="*/ 433869 w 541068"/>
                <a:gd name="connsiteY10" fmla="*/ 571 h 2899314"/>
                <a:gd name="connsiteX11" fmla="*/ 468540 w 541068"/>
                <a:gd name="connsiteY11" fmla="*/ 417481 h 2899314"/>
                <a:gd name="connsiteX12" fmla="*/ 478446 w 541068"/>
                <a:gd name="connsiteY12" fmla="*/ 445675 h 2899314"/>
                <a:gd name="connsiteX13" fmla="*/ 534168 w 541068"/>
                <a:gd name="connsiteY13" fmla="*/ 800862 h 2899314"/>
                <a:gd name="connsiteX14" fmla="*/ 438441 w 541068"/>
                <a:gd name="connsiteY14" fmla="*/ 960311 h 2899314"/>
                <a:gd name="connsiteX15" fmla="*/ 402818 w 541068"/>
                <a:gd name="connsiteY15" fmla="*/ 994315 h 2899314"/>
                <a:gd name="connsiteX16" fmla="*/ 385006 w 541068"/>
                <a:gd name="connsiteY16" fmla="*/ 1011079 h 2899314"/>
                <a:gd name="connsiteX17" fmla="*/ 5625 w 541068"/>
                <a:gd name="connsiteY17" fmla="*/ 1706594 h 2899314"/>
                <a:gd name="connsiteX18" fmla="*/ 101066 w 541068"/>
                <a:gd name="connsiteY18" fmla="*/ 2360009 h 2899314"/>
                <a:gd name="connsiteX19" fmla="*/ 371195 w 541068"/>
                <a:gd name="connsiteY19" fmla="*/ 2896743 h 2899314"/>
                <a:gd name="connsiteX20" fmla="*/ 367861 w 541068"/>
                <a:gd name="connsiteY20" fmla="*/ 2899029 h 28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068" h="2899314">
                  <a:moveTo>
                    <a:pt x="367956" y="2899315"/>
                  </a:moveTo>
                  <a:cubicBezTo>
                    <a:pt x="251180" y="2729579"/>
                    <a:pt x="160121" y="2548604"/>
                    <a:pt x="97351" y="2361533"/>
                  </a:cubicBezTo>
                  <a:cubicBezTo>
                    <a:pt x="24104" y="2143411"/>
                    <a:pt x="-8091" y="1923098"/>
                    <a:pt x="1720" y="1706594"/>
                  </a:cubicBezTo>
                  <a:cubicBezTo>
                    <a:pt x="12198" y="1473422"/>
                    <a:pt x="140309" y="1238536"/>
                    <a:pt x="382339" y="1008317"/>
                  </a:cubicBezTo>
                  <a:cubicBezTo>
                    <a:pt x="388149" y="1002792"/>
                    <a:pt x="394150" y="997172"/>
                    <a:pt x="400151" y="991553"/>
                  </a:cubicBezTo>
                  <a:cubicBezTo>
                    <a:pt x="411867" y="980599"/>
                    <a:pt x="423963" y="969264"/>
                    <a:pt x="435679" y="957644"/>
                  </a:cubicBezTo>
                  <a:cubicBezTo>
                    <a:pt x="475589" y="918210"/>
                    <a:pt x="517975" y="868680"/>
                    <a:pt x="530262" y="800291"/>
                  </a:cubicBezTo>
                  <a:cubicBezTo>
                    <a:pt x="553313" y="671513"/>
                    <a:pt x="513403" y="557498"/>
                    <a:pt x="474636" y="447199"/>
                  </a:cubicBezTo>
                  <a:cubicBezTo>
                    <a:pt x="471303" y="437769"/>
                    <a:pt x="468064" y="428339"/>
                    <a:pt x="464730" y="418910"/>
                  </a:cubicBezTo>
                  <a:cubicBezTo>
                    <a:pt x="420915" y="291751"/>
                    <a:pt x="408533" y="142970"/>
                    <a:pt x="429869" y="0"/>
                  </a:cubicBezTo>
                  <a:lnTo>
                    <a:pt x="433869" y="571"/>
                  </a:lnTo>
                  <a:cubicBezTo>
                    <a:pt x="412724" y="142875"/>
                    <a:pt x="425011" y="290894"/>
                    <a:pt x="468540" y="417481"/>
                  </a:cubicBezTo>
                  <a:cubicBezTo>
                    <a:pt x="471779" y="426911"/>
                    <a:pt x="475113" y="436340"/>
                    <a:pt x="478446" y="445675"/>
                  </a:cubicBezTo>
                  <a:cubicBezTo>
                    <a:pt x="517308" y="556451"/>
                    <a:pt x="557504" y="671036"/>
                    <a:pt x="534168" y="800862"/>
                  </a:cubicBezTo>
                  <a:cubicBezTo>
                    <a:pt x="521690" y="870299"/>
                    <a:pt x="478827" y="920496"/>
                    <a:pt x="438441" y="960311"/>
                  </a:cubicBezTo>
                  <a:cubicBezTo>
                    <a:pt x="426630" y="971931"/>
                    <a:pt x="414534" y="983266"/>
                    <a:pt x="402818" y="994315"/>
                  </a:cubicBezTo>
                  <a:cubicBezTo>
                    <a:pt x="396817" y="999935"/>
                    <a:pt x="390816" y="1005554"/>
                    <a:pt x="385006" y="1011079"/>
                  </a:cubicBezTo>
                  <a:cubicBezTo>
                    <a:pt x="143738" y="1240536"/>
                    <a:pt x="16103" y="1474565"/>
                    <a:pt x="5625" y="1706594"/>
                  </a:cubicBezTo>
                  <a:cubicBezTo>
                    <a:pt x="-4090" y="1922621"/>
                    <a:pt x="28009" y="2142458"/>
                    <a:pt x="101066" y="2360009"/>
                  </a:cubicBezTo>
                  <a:cubicBezTo>
                    <a:pt x="163740" y="2546699"/>
                    <a:pt x="254609" y="2727293"/>
                    <a:pt x="371195" y="2896743"/>
                  </a:cubicBezTo>
                  <a:lnTo>
                    <a:pt x="367861" y="2899029"/>
                  </a:lnTo>
                  <a:close/>
                </a:path>
              </a:pathLst>
            </a:custGeom>
            <a:grpFill/>
            <a:ln w="9525" cap="flat">
              <a:noFill/>
              <a:prstDash val="solid"/>
              <a:miter/>
            </a:ln>
          </p:spPr>
          <p:txBody>
            <a:bodyPr rtlCol="0" anchor="ctr"/>
            <a:lstStyle/>
            <a:p>
              <a:endParaRPr lang="en-GB"/>
            </a:p>
          </p:txBody>
        </p:sp>
        <p:sp>
          <p:nvSpPr>
            <p:cNvPr id="27" name="Freeform: Shape 38">
              <a:extLst>
                <a:ext uri="{FF2B5EF4-FFF2-40B4-BE49-F238E27FC236}">
                  <a16:creationId xmlns:a16="http://schemas.microsoft.com/office/drawing/2014/main" id="{A2350E54-6A6D-EA67-09A1-D8C2CA5F8449}"/>
                </a:ext>
              </a:extLst>
            </p:cNvPr>
            <p:cNvSpPr/>
            <p:nvPr/>
          </p:nvSpPr>
          <p:spPr>
            <a:xfrm>
              <a:off x="6016731" y="1998916"/>
              <a:ext cx="512597" cy="2902267"/>
            </a:xfrm>
            <a:custGeom>
              <a:avLst/>
              <a:gdLst>
                <a:gd name="connsiteX0" fmla="*/ 348159 w 512597"/>
                <a:gd name="connsiteY0" fmla="*/ 2902268 h 2902267"/>
                <a:gd name="connsiteX1" fmla="*/ 1640 w 512597"/>
                <a:gd name="connsiteY1" fmla="*/ 1695164 h 2902267"/>
                <a:gd name="connsiteX2" fmla="*/ 361780 w 512597"/>
                <a:gd name="connsiteY2" fmla="*/ 999173 h 2902267"/>
                <a:gd name="connsiteX3" fmla="*/ 379877 w 512597"/>
                <a:gd name="connsiteY3" fmla="*/ 980789 h 2902267"/>
                <a:gd name="connsiteX4" fmla="*/ 412262 w 512597"/>
                <a:gd name="connsiteY4" fmla="*/ 947738 h 2902267"/>
                <a:gd name="connsiteX5" fmla="*/ 501988 w 512597"/>
                <a:gd name="connsiteY5" fmla="*/ 790670 h 2902267"/>
                <a:gd name="connsiteX6" fmla="*/ 450648 w 512597"/>
                <a:gd name="connsiteY6" fmla="*/ 442436 h 2902267"/>
                <a:gd name="connsiteX7" fmla="*/ 441123 w 512597"/>
                <a:gd name="connsiteY7" fmla="*/ 413576 h 2902267"/>
                <a:gd name="connsiteX8" fmla="*/ 410452 w 512597"/>
                <a:gd name="connsiteY8" fmla="*/ 0 h 2902267"/>
                <a:gd name="connsiteX9" fmla="*/ 414358 w 512597"/>
                <a:gd name="connsiteY9" fmla="*/ 571 h 2902267"/>
                <a:gd name="connsiteX10" fmla="*/ 444933 w 512597"/>
                <a:gd name="connsiteY10" fmla="*/ 412337 h 2902267"/>
                <a:gd name="connsiteX11" fmla="*/ 454458 w 512597"/>
                <a:gd name="connsiteY11" fmla="*/ 441198 h 2902267"/>
                <a:gd name="connsiteX12" fmla="*/ 505988 w 512597"/>
                <a:gd name="connsiteY12" fmla="*/ 791337 h 2902267"/>
                <a:gd name="connsiteX13" fmla="*/ 415310 w 512597"/>
                <a:gd name="connsiteY13" fmla="*/ 950405 h 2902267"/>
                <a:gd name="connsiteX14" fmla="*/ 382925 w 512597"/>
                <a:gd name="connsiteY14" fmla="*/ 983552 h 2902267"/>
                <a:gd name="connsiteX15" fmla="*/ 364828 w 512597"/>
                <a:gd name="connsiteY15" fmla="*/ 1001840 h 2902267"/>
                <a:gd name="connsiteX16" fmla="*/ 5831 w 512597"/>
                <a:gd name="connsiteY16" fmla="*/ 1695260 h 2902267"/>
                <a:gd name="connsiteX17" fmla="*/ 351683 w 512597"/>
                <a:gd name="connsiteY17" fmla="*/ 2900077 h 2902267"/>
                <a:gd name="connsiteX18" fmla="*/ 348350 w 512597"/>
                <a:gd name="connsiteY18" fmla="*/ 2902172 h 290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2597" h="2902267">
                  <a:moveTo>
                    <a:pt x="348159" y="2902268"/>
                  </a:moveTo>
                  <a:cubicBezTo>
                    <a:pt x="178138" y="2632520"/>
                    <a:pt x="-20077" y="2204180"/>
                    <a:pt x="1640" y="1695164"/>
                  </a:cubicBezTo>
                  <a:cubicBezTo>
                    <a:pt x="11450" y="1464564"/>
                    <a:pt x="129275" y="1236917"/>
                    <a:pt x="361780" y="999173"/>
                  </a:cubicBezTo>
                  <a:cubicBezTo>
                    <a:pt x="367685" y="993077"/>
                    <a:pt x="373781" y="986981"/>
                    <a:pt x="379877" y="980789"/>
                  </a:cubicBezTo>
                  <a:cubicBezTo>
                    <a:pt x="390545" y="970121"/>
                    <a:pt x="401499" y="958977"/>
                    <a:pt x="412262" y="947738"/>
                  </a:cubicBezTo>
                  <a:cubicBezTo>
                    <a:pt x="451982" y="905828"/>
                    <a:pt x="490272" y="857822"/>
                    <a:pt x="501988" y="790670"/>
                  </a:cubicBezTo>
                  <a:cubicBezTo>
                    <a:pt x="523991" y="664178"/>
                    <a:pt x="486653" y="551498"/>
                    <a:pt x="450648" y="442436"/>
                  </a:cubicBezTo>
                  <a:cubicBezTo>
                    <a:pt x="447505" y="432816"/>
                    <a:pt x="444266" y="423196"/>
                    <a:pt x="441123" y="413576"/>
                  </a:cubicBezTo>
                  <a:cubicBezTo>
                    <a:pt x="400261" y="287560"/>
                    <a:pt x="389402" y="140684"/>
                    <a:pt x="410452" y="0"/>
                  </a:cubicBezTo>
                  <a:lnTo>
                    <a:pt x="414358" y="571"/>
                  </a:lnTo>
                  <a:cubicBezTo>
                    <a:pt x="393403" y="140589"/>
                    <a:pt x="404261" y="286893"/>
                    <a:pt x="444933" y="412337"/>
                  </a:cubicBezTo>
                  <a:cubicBezTo>
                    <a:pt x="448076" y="421958"/>
                    <a:pt x="451220" y="431578"/>
                    <a:pt x="454458" y="441198"/>
                  </a:cubicBezTo>
                  <a:cubicBezTo>
                    <a:pt x="490653" y="550640"/>
                    <a:pt x="528086" y="663893"/>
                    <a:pt x="505988" y="791337"/>
                  </a:cubicBezTo>
                  <a:cubicBezTo>
                    <a:pt x="494177" y="859441"/>
                    <a:pt x="455411" y="908018"/>
                    <a:pt x="415310" y="950405"/>
                  </a:cubicBezTo>
                  <a:cubicBezTo>
                    <a:pt x="404547" y="961739"/>
                    <a:pt x="393593" y="972788"/>
                    <a:pt x="382925" y="983552"/>
                  </a:cubicBezTo>
                  <a:cubicBezTo>
                    <a:pt x="376829" y="989743"/>
                    <a:pt x="370733" y="995839"/>
                    <a:pt x="364828" y="1001840"/>
                  </a:cubicBezTo>
                  <a:cubicBezTo>
                    <a:pt x="133085" y="1238917"/>
                    <a:pt x="15641" y="1465707"/>
                    <a:pt x="5831" y="1695260"/>
                  </a:cubicBezTo>
                  <a:cubicBezTo>
                    <a:pt x="-15791" y="2203323"/>
                    <a:pt x="181948" y="2630900"/>
                    <a:pt x="351683" y="2900077"/>
                  </a:cubicBezTo>
                  <a:lnTo>
                    <a:pt x="348350" y="2902172"/>
                  </a:lnTo>
                  <a:close/>
                </a:path>
              </a:pathLst>
            </a:custGeom>
            <a:grpFill/>
            <a:ln w="9525" cap="flat">
              <a:noFill/>
              <a:prstDash val="solid"/>
              <a:miter/>
            </a:ln>
          </p:spPr>
          <p:txBody>
            <a:bodyPr rtlCol="0" anchor="ctr"/>
            <a:lstStyle/>
            <a:p>
              <a:endParaRPr lang="en-GB"/>
            </a:p>
          </p:txBody>
        </p:sp>
        <p:sp>
          <p:nvSpPr>
            <p:cNvPr id="28" name="Freeform: Shape 39">
              <a:extLst>
                <a:ext uri="{FF2B5EF4-FFF2-40B4-BE49-F238E27FC236}">
                  <a16:creationId xmlns:a16="http://schemas.microsoft.com/office/drawing/2014/main" id="{2F0D47CF-5E4D-C238-C9EE-49A9F0127E01}"/>
                </a:ext>
              </a:extLst>
            </p:cNvPr>
            <p:cNvSpPr/>
            <p:nvPr/>
          </p:nvSpPr>
          <p:spPr>
            <a:xfrm>
              <a:off x="6067225" y="1996153"/>
              <a:ext cx="483617" cy="2905315"/>
            </a:xfrm>
            <a:custGeom>
              <a:avLst/>
              <a:gdLst>
                <a:gd name="connsiteX0" fmla="*/ 328241 w 483617"/>
                <a:gd name="connsiteY0" fmla="*/ 2905316 h 2905315"/>
                <a:gd name="connsiteX1" fmla="*/ 1533 w 483617"/>
                <a:gd name="connsiteY1" fmla="*/ 1683734 h 2905315"/>
                <a:gd name="connsiteX2" fmla="*/ 341099 w 483617"/>
                <a:gd name="connsiteY2" fmla="*/ 990029 h 2905315"/>
                <a:gd name="connsiteX3" fmla="*/ 359292 w 483617"/>
                <a:gd name="connsiteY3" fmla="*/ 970121 h 2905315"/>
                <a:gd name="connsiteX4" fmla="*/ 388724 w 483617"/>
                <a:gd name="connsiteY4" fmla="*/ 937832 h 2905315"/>
                <a:gd name="connsiteX5" fmla="*/ 473497 w 483617"/>
                <a:gd name="connsiteY5" fmla="*/ 781050 h 2905315"/>
                <a:gd name="connsiteX6" fmla="*/ 426348 w 483617"/>
                <a:gd name="connsiteY6" fmla="*/ 437769 h 2905315"/>
                <a:gd name="connsiteX7" fmla="*/ 417204 w 483617"/>
                <a:gd name="connsiteY7" fmla="*/ 408242 h 2905315"/>
                <a:gd name="connsiteX8" fmla="*/ 390630 w 483617"/>
                <a:gd name="connsiteY8" fmla="*/ 0 h 2905315"/>
                <a:gd name="connsiteX9" fmla="*/ 394439 w 483617"/>
                <a:gd name="connsiteY9" fmla="*/ 571 h 2905315"/>
                <a:gd name="connsiteX10" fmla="*/ 420824 w 483617"/>
                <a:gd name="connsiteY10" fmla="*/ 407099 h 2905315"/>
                <a:gd name="connsiteX11" fmla="*/ 429968 w 483617"/>
                <a:gd name="connsiteY11" fmla="*/ 436626 h 2905315"/>
                <a:gd name="connsiteX12" fmla="*/ 477212 w 483617"/>
                <a:gd name="connsiteY12" fmla="*/ 781622 h 2905315"/>
                <a:gd name="connsiteX13" fmla="*/ 391487 w 483617"/>
                <a:gd name="connsiteY13" fmla="*/ 940308 h 2905315"/>
                <a:gd name="connsiteX14" fmla="*/ 362054 w 483617"/>
                <a:gd name="connsiteY14" fmla="*/ 972693 h 2905315"/>
                <a:gd name="connsiteX15" fmla="*/ 343862 w 483617"/>
                <a:gd name="connsiteY15" fmla="*/ 992505 h 2905315"/>
                <a:gd name="connsiteX16" fmla="*/ 5248 w 483617"/>
                <a:gd name="connsiteY16" fmla="*/ 1683830 h 2905315"/>
                <a:gd name="connsiteX17" fmla="*/ 331479 w 483617"/>
                <a:gd name="connsiteY17" fmla="*/ 2903411 h 2905315"/>
                <a:gd name="connsiteX18" fmla="*/ 328145 w 483617"/>
                <a:gd name="connsiteY18" fmla="*/ 2905316 h 29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3617" h="2905315">
                  <a:moveTo>
                    <a:pt x="328241" y="2905316"/>
                  </a:moveTo>
                  <a:cubicBezTo>
                    <a:pt x="167935" y="2627281"/>
                    <a:pt x="-18850" y="2189702"/>
                    <a:pt x="1533" y="1683734"/>
                  </a:cubicBezTo>
                  <a:cubicBezTo>
                    <a:pt x="10582" y="1459040"/>
                    <a:pt x="121643" y="1232154"/>
                    <a:pt x="341099" y="990029"/>
                  </a:cubicBezTo>
                  <a:cubicBezTo>
                    <a:pt x="347100" y="983456"/>
                    <a:pt x="353196" y="976789"/>
                    <a:pt x="359292" y="970121"/>
                  </a:cubicBezTo>
                  <a:cubicBezTo>
                    <a:pt x="368913" y="959644"/>
                    <a:pt x="378914" y="948881"/>
                    <a:pt x="388724" y="937832"/>
                  </a:cubicBezTo>
                  <a:cubicBezTo>
                    <a:pt x="426253" y="895350"/>
                    <a:pt x="462448" y="846963"/>
                    <a:pt x="473497" y="781050"/>
                  </a:cubicBezTo>
                  <a:cubicBezTo>
                    <a:pt x="494357" y="656844"/>
                    <a:pt x="459781" y="545497"/>
                    <a:pt x="426348" y="437769"/>
                  </a:cubicBezTo>
                  <a:cubicBezTo>
                    <a:pt x="423300" y="427863"/>
                    <a:pt x="420252" y="418052"/>
                    <a:pt x="417204" y="408242"/>
                  </a:cubicBezTo>
                  <a:cubicBezTo>
                    <a:pt x="379295" y="283464"/>
                    <a:pt x="369865" y="138398"/>
                    <a:pt x="390630" y="0"/>
                  </a:cubicBezTo>
                  <a:lnTo>
                    <a:pt x="394439" y="571"/>
                  </a:lnTo>
                  <a:cubicBezTo>
                    <a:pt x="373675" y="138398"/>
                    <a:pt x="383105" y="282797"/>
                    <a:pt x="420824" y="407099"/>
                  </a:cubicBezTo>
                  <a:cubicBezTo>
                    <a:pt x="423872" y="416909"/>
                    <a:pt x="426920" y="426815"/>
                    <a:pt x="429968" y="436626"/>
                  </a:cubicBezTo>
                  <a:cubicBezTo>
                    <a:pt x="463496" y="544735"/>
                    <a:pt x="498262" y="656558"/>
                    <a:pt x="477212" y="781622"/>
                  </a:cubicBezTo>
                  <a:cubicBezTo>
                    <a:pt x="465972" y="848487"/>
                    <a:pt x="429396" y="897446"/>
                    <a:pt x="391487" y="940308"/>
                  </a:cubicBezTo>
                  <a:cubicBezTo>
                    <a:pt x="381771" y="951357"/>
                    <a:pt x="371675" y="962215"/>
                    <a:pt x="362054" y="972693"/>
                  </a:cubicBezTo>
                  <a:cubicBezTo>
                    <a:pt x="355863" y="979361"/>
                    <a:pt x="349767" y="985933"/>
                    <a:pt x="343862" y="992505"/>
                  </a:cubicBezTo>
                  <a:cubicBezTo>
                    <a:pt x="124977" y="1233964"/>
                    <a:pt x="14201" y="1460087"/>
                    <a:pt x="5248" y="1683830"/>
                  </a:cubicBezTo>
                  <a:cubicBezTo>
                    <a:pt x="-15040" y="2188940"/>
                    <a:pt x="171459" y="2625852"/>
                    <a:pt x="331479" y="2903411"/>
                  </a:cubicBezTo>
                  <a:lnTo>
                    <a:pt x="328145" y="2905316"/>
                  </a:lnTo>
                  <a:close/>
                </a:path>
              </a:pathLst>
            </a:custGeom>
            <a:grpFill/>
            <a:ln w="9525" cap="flat">
              <a:noFill/>
              <a:prstDash val="solid"/>
              <a:miter/>
            </a:ln>
          </p:spPr>
          <p:txBody>
            <a:bodyPr rtlCol="0" anchor="ctr"/>
            <a:lstStyle/>
            <a:p>
              <a:endParaRPr lang="en-GB"/>
            </a:p>
          </p:txBody>
        </p:sp>
        <p:sp>
          <p:nvSpPr>
            <p:cNvPr id="29" name="Freeform: Shape 40">
              <a:extLst>
                <a:ext uri="{FF2B5EF4-FFF2-40B4-BE49-F238E27FC236}">
                  <a16:creationId xmlns:a16="http://schemas.microsoft.com/office/drawing/2014/main" id="{80EBF42A-52D1-77CB-E177-F54BA2FD7265}"/>
                </a:ext>
              </a:extLst>
            </p:cNvPr>
            <p:cNvSpPr/>
            <p:nvPr/>
          </p:nvSpPr>
          <p:spPr>
            <a:xfrm>
              <a:off x="6117526" y="1993296"/>
              <a:ext cx="454937" cy="2908363"/>
            </a:xfrm>
            <a:custGeom>
              <a:avLst/>
              <a:gdLst>
                <a:gd name="connsiteX0" fmla="*/ 308420 w 454937"/>
                <a:gd name="connsiteY0" fmla="*/ 2908363 h 2908363"/>
                <a:gd name="connsiteX1" fmla="*/ 81820 w 454937"/>
                <a:gd name="connsiteY1" fmla="*/ 2339626 h 2908363"/>
                <a:gd name="connsiteX2" fmla="*/ 1429 w 454937"/>
                <a:gd name="connsiteY2" fmla="*/ 1672304 h 2908363"/>
                <a:gd name="connsiteX3" fmla="*/ 320517 w 454937"/>
                <a:gd name="connsiteY3" fmla="*/ 980789 h 2908363"/>
                <a:gd name="connsiteX4" fmla="*/ 338709 w 454937"/>
                <a:gd name="connsiteY4" fmla="*/ 959358 h 2908363"/>
                <a:gd name="connsiteX5" fmla="*/ 365284 w 454937"/>
                <a:gd name="connsiteY5" fmla="*/ 927830 h 2908363"/>
                <a:gd name="connsiteX6" fmla="*/ 445199 w 454937"/>
                <a:gd name="connsiteY6" fmla="*/ 771335 h 2908363"/>
                <a:gd name="connsiteX7" fmla="*/ 402241 w 454937"/>
                <a:gd name="connsiteY7" fmla="*/ 433197 h 2908363"/>
                <a:gd name="connsiteX8" fmla="*/ 393478 w 454937"/>
                <a:gd name="connsiteY8" fmla="*/ 402908 h 2908363"/>
                <a:gd name="connsiteX9" fmla="*/ 371094 w 454937"/>
                <a:gd name="connsiteY9" fmla="*/ 0 h 2908363"/>
                <a:gd name="connsiteX10" fmla="*/ 374714 w 454937"/>
                <a:gd name="connsiteY10" fmla="*/ 571 h 2908363"/>
                <a:gd name="connsiteX11" fmla="*/ 397002 w 454937"/>
                <a:gd name="connsiteY11" fmla="*/ 401860 h 2908363"/>
                <a:gd name="connsiteX12" fmla="*/ 405765 w 454937"/>
                <a:gd name="connsiteY12" fmla="*/ 432149 h 2908363"/>
                <a:gd name="connsiteX13" fmla="*/ 448818 w 454937"/>
                <a:gd name="connsiteY13" fmla="*/ 771906 h 2908363"/>
                <a:gd name="connsiteX14" fmla="*/ 368142 w 454937"/>
                <a:gd name="connsiteY14" fmla="*/ 930116 h 2908363"/>
                <a:gd name="connsiteX15" fmla="*/ 341567 w 454937"/>
                <a:gd name="connsiteY15" fmla="*/ 961644 h 2908363"/>
                <a:gd name="connsiteX16" fmla="*/ 323374 w 454937"/>
                <a:gd name="connsiteY16" fmla="*/ 983075 h 2908363"/>
                <a:gd name="connsiteX17" fmla="*/ 5144 w 454937"/>
                <a:gd name="connsiteY17" fmla="*/ 1672304 h 2908363"/>
                <a:gd name="connsiteX18" fmla="*/ 85344 w 454937"/>
                <a:gd name="connsiteY18" fmla="*/ 2338578 h 2908363"/>
                <a:gd name="connsiteX19" fmla="*/ 311563 w 454937"/>
                <a:gd name="connsiteY19" fmla="*/ 2906554 h 2908363"/>
                <a:gd name="connsiteX20" fmla="*/ 308325 w 454937"/>
                <a:gd name="connsiteY20" fmla="*/ 2908268 h 290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937" h="2908363">
                  <a:moveTo>
                    <a:pt x="308420" y="2908363"/>
                  </a:moveTo>
                  <a:cubicBezTo>
                    <a:pt x="209836" y="2720817"/>
                    <a:pt x="133636" y="2529459"/>
                    <a:pt x="81820" y="2339626"/>
                  </a:cubicBezTo>
                  <a:cubicBezTo>
                    <a:pt x="20289" y="2113979"/>
                    <a:pt x="-6762" y="1889474"/>
                    <a:pt x="1429" y="1672304"/>
                  </a:cubicBezTo>
                  <a:cubicBezTo>
                    <a:pt x="12383" y="1380935"/>
                    <a:pt x="188786" y="1138142"/>
                    <a:pt x="320517" y="980789"/>
                  </a:cubicBezTo>
                  <a:cubicBezTo>
                    <a:pt x="326422" y="973646"/>
                    <a:pt x="332518" y="966597"/>
                    <a:pt x="338709" y="959358"/>
                  </a:cubicBezTo>
                  <a:cubicBezTo>
                    <a:pt x="347472" y="949166"/>
                    <a:pt x="356426" y="938594"/>
                    <a:pt x="365284" y="927830"/>
                  </a:cubicBezTo>
                  <a:cubicBezTo>
                    <a:pt x="400622" y="884873"/>
                    <a:pt x="434721" y="836200"/>
                    <a:pt x="445199" y="771335"/>
                  </a:cubicBezTo>
                  <a:cubicBezTo>
                    <a:pt x="464916" y="649510"/>
                    <a:pt x="433007" y="539496"/>
                    <a:pt x="402241" y="433197"/>
                  </a:cubicBezTo>
                  <a:cubicBezTo>
                    <a:pt x="399288" y="423101"/>
                    <a:pt x="396336" y="413004"/>
                    <a:pt x="393478" y="402908"/>
                  </a:cubicBezTo>
                  <a:cubicBezTo>
                    <a:pt x="358521" y="279273"/>
                    <a:pt x="350616" y="136208"/>
                    <a:pt x="371094" y="0"/>
                  </a:cubicBezTo>
                  <a:lnTo>
                    <a:pt x="374714" y="571"/>
                  </a:lnTo>
                  <a:cubicBezTo>
                    <a:pt x="354235" y="136208"/>
                    <a:pt x="362141" y="278702"/>
                    <a:pt x="397002" y="401860"/>
                  </a:cubicBezTo>
                  <a:cubicBezTo>
                    <a:pt x="399860" y="411956"/>
                    <a:pt x="402813" y="422053"/>
                    <a:pt x="405765" y="432149"/>
                  </a:cubicBezTo>
                  <a:cubicBezTo>
                    <a:pt x="436626" y="538925"/>
                    <a:pt x="468630" y="649319"/>
                    <a:pt x="448818" y="771906"/>
                  </a:cubicBezTo>
                  <a:cubicBezTo>
                    <a:pt x="438246" y="837629"/>
                    <a:pt x="403765" y="886778"/>
                    <a:pt x="368142" y="930116"/>
                  </a:cubicBezTo>
                  <a:cubicBezTo>
                    <a:pt x="359283" y="940880"/>
                    <a:pt x="350235" y="951452"/>
                    <a:pt x="341567" y="961644"/>
                  </a:cubicBezTo>
                  <a:cubicBezTo>
                    <a:pt x="335471" y="968788"/>
                    <a:pt x="329375" y="975932"/>
                    <a:pt x="323374" y="983075"/>
                  </a:cubicBezTo>
                  <a:cubicBezTo>
                    <a:pt x="192024" y="1139952"/>
                    <a:pt x="16098" y="1382078"/>
                    <a:pt x="5144" y="1672304"/>
                  </a:cubicBezTo>
                  <a:cubicBezTo>
                    <a:pt x="-3048" y="1889093"/>
                    <a:pt x="24003" y="2113312"/>
                    <a:pt x="85344" y="2338578"/>
                  </a:cubicBezTo>
                  <a:cubicBezTo>
                    <a:pt x="137065" y="2528126"/>
                    <a:pt x="213170" y="2719197"/>
                    <a:pt x="311563" y="2906554"/>
                  </a:cubicBezTo>
                  <a:lnTo>
                    <a:pt x="308325" y="2908268"/>
                  </a:lnTo>
                  <a:close/>
                </a:path>
              </a:pathLst>
            </a:custGeom>
            <a:grpFill/>
            <a:ln w="9525" cap="flat">
              <a:noFill/>
              <a:prstDash val="solid"/>
              <a:miter/>
            </a:ln>
          </p:spPr>
          <p:txBody>
            <a:bodyPr rtlCol="0" anchor="ctr"/>
            <a:lstStyle/>
            <a:p>
              <a:endParaRPr lang="en-GB"/>
            </a:p>
          </p:txBody>
        </p:sp>
        <p:sp>
          <p:nvSpPr>
            <p:cNvPr id="30" name="Freeform: Shape 41">
              <a:extLst>
                <a:ext uri="{FF2B5EF4-FFF2-40B4-BE49-F238E27FC236}">
                  <a16:creationId xmlns:a16="http://schemas.microsoft.com/office/drawing/2014/main" id="{FBDE9306-5239-7630-E411-2F24235E71C7}"/>
                </a:ext>
              </a:extLst>
            </p:cNvPr>
            <p:cNvSpPr/>
            <p:nvPr/>
          </p:nvSpPr>
          <p:spPr>
            <a:xfrm>
              <a:off x="6167995" y="1990438"/>
              <a:ext cx="426237" cy="2911506"/>
            </a:xfrm>
            <a:custGeom>
              <a:avLst/>
              <a:gdLst>
                <a:gd name="connsiteX0" fmla="*/ 288526 w 426237"/>
                <a:gd name="connsiteY0" fmla="*/ 2911507 h 2911506"/>
                <a:gd name="connsiteX1" fmla="*/ 1347 w 426237"/>
                <a:gd name="connsiteY1" fmla="*/ 1660970 h 2911506"/>
                <a:gd name="connsiteX2" fmla="*/ 299861 w 426237"/>
                <a:gd name="connsiteY2" fmla="*/ 971741 h 2911506"/>
                <a:gd name="connsiteX3" fmla="*/ 317958 w 426237"/>
                <a:gd name="connsiteY3" fmla="*/ 948595 h 2911506"/>
                <a:gd name="connsiteX4" fmla="*/ 341771 w 426237"/>
                <a:gd name="connsiteY4" fmla="*/ 918020 h 2911506"/>
                <a:gd name="connsiteX5" fmla="*/ 416733 w 426237"/>
                <a:gd name="connsiteY5" fmla="*/ 761810 h 2911506"/>
                <a:gd name="connsiteX6" fmla="*/ 377966 w 426237"/>
                <a:gd name="connsiteY6" fmla="*/ 428816 h 2911506"/>
                <a:gd name="connsiteX7" fmla="*/ 369679 w 426237"/>
                <a:gd name="connsiteY7" fmla="*/ 397574 h 2911506"/>
                <a:gd name="connsiteX8" fmla="*/ 351486 w 426237"/>
                <a:gd name="connsiteY8" fmla="*/ 0 h 2911506"/>
                <a:gd name="connsiteX9" fmla="*/ 355011 w 426237"/>
                <a:gd name="connsiteY9" fmla="*/ 572 h 2911506"/>
                <a:gd name="connsiteX10" fmla="*/ 373108 w 426237"/>
                <a:gd name="connsiteY10" fmla="*/ 396716 h 2911506"/>
                <a:gd name="connsiteX11" fmla="*/ 381490 w 426237"/>
                <a:gd name="connsiteY11" fmla="*/ 427958 h 2911506"/>
                <a:gd name="connsiteX12" fmla="*/ 420352 w 426237"/>
                <a:gd name="connsiteY12" fmla="*/ 762381 h 2911506"/>
                <a:gd name="connsiteX13" fmla="*/ 344628 w 426237"/>
                <a:gd name="connsiteY13" fmla="*/ 920210 h 2911506"/>
                <a:gd name="connsiteX14" fmla="*/ 320816 w 426237"/>
                <a:gd name="connsiteY14" fmla="*/ 950786 h 2911506"/>
                <a:gd name="connsiteX15" fmla="*/ 302718 w 426237"/>
                <a:gd name="connsiteY15" fmla="*/ 973931 h 2911506"/>
                <a:gd name="connsiteX16" fmla="*/ 4872 w 426237"/>
                <a:gd name="connsiteY16" fmla="*/ 1661160 h 2911506"/>
                <a:gd name="connsiteX17" fmla="*/ 291669 w 426237"/>
                <a:gd name="connsiteY17" fmla="*/ 2909983 h 2911506"/>
                <a:gd name="connsiteX18" fmla="*/ 288431 w 426237"/>
                <a:gd name="connsiteY18" fmla="*/ 2911507 h 29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6237" h="2911506">
                  <a:moveTo>
                    <a:pt x="288526" y="2911507"/>
                  </a:moveTo>
                  <a:cubicBezTo>
                    <a:pt x="83834" y="2482882"/>
                    <a:pt x="-12750" y="2062163"/>
                    <a:pt x="1347" y="1660970"/>
                  </a:cubicBezTo>
                  <a:cubicBezTo>
                    <a:pt x="11253" y="1380649"/>
                    <a:pt x="166035" y="1145381"/>
                    <a:pt x="299861" y="971741"/>
                  </a:cubicBezTo>
                  <a:cubicBezTo>
                    <a:pt x="305766" y="964025"/>
                    <a:pt x="311862" y="956405"/>
                    <a:pt x="317958" y="948595"/>
                  </a:cubicBezTo>
                  <a:cubicBezTo>
                    <a:pt x="325769" y="938689"/>
                    <a:pt x="333865" y="928402"/>
                    <a:pt x="341771" y="918020"/>
                  </a:cubicBezTo>
                  <a:cubicBezTo>
                    <a:pt x="374918" y="874490"/>
                    <a:pt x="406827" y="825437"/>
                    <a:pt x="416733" y="761810"/>
                  </a:cubicBezTo>
                  <a:cubicBezTo>
                    <a:pt x="435306" y="642366"/>
                    <a:pt x="406160" y="533781"/>
                    <a:pt x="377966" y="428816"/>
                  </a:cubicBezTo>
                  <a:cubicBezTo>
                    <a:pt x="375204" y="418433"/>
                    <a:pt x="372346" y="407956"/>
                    <a:pt x="369679" y="397574"/>
                  </a:cubicBezTo>
                  <a:cubicBezTo>
                    <a:pt x="337675" y="275082"/>
                    <a:pt x="331198" y="133922"/>
                    <a:pt x="351486" y="0"/>
                  </a:cubicBezTo>
                  <a:lnTo>
                    <a:pt x="355011" y="572"/>
                  </a:lnTo>
                  <a:cubicBezTo>
                    <a:pt x="334818" y="134017"/>
                    <a:pt x="341199" y="274701"/>
                    <a:pt x="373108" y="396716"/>
                  </a:cubicBezTo>
                  <a:cubicBezTo>
                    <a:pt x="375870" y="407099"/>
                    <a:pt x="378633" y="417481"/>
                    <a:pt x="381490" y="427958"/>
                  </a:cubicBezTo>
                  <a:cubicBezTo>
                    <a:pt x="409779" y="533305"/>
                    <a:pt x="439021" y="642176"/>
                    <a:pt x="420352" y="762381"/>
                  </a:cubicBezTo>
                  <a:cubicBezTo>
                    <a:pt x="410351" y="826770"/>
                    <a:pt x="378061" y="876300"/>
                    <a:pt x="344628" y="920210"/>
                  </a:cubicBezTo>
                  <a:cubicBezTo>
                    <a:pt x="336723" y="930593"/>
                    <a:pt x="328626" y="940880"/>
                    <a:pt x="320816" y="950786"/>
                  </a:cubicBezTo>
                  <a:cubicBezTo>
                    <a:pt x="314720" y="958596"/>
                    <a:pt x="308624" y="966216"/>
                    <a:pt x="302718" y="973931"/>
                  </a:cubicBezTo>
                  <a:cubicBezTo>
                    <a:pt x="169178" y="1147191"/>
                    <a:pt x="14682" y="1381792"/>
                    <a:pt x="4872" y="1661160"/>
                  </a:cubicBezTo>
                  <a:cubicBezTo>
                    <a:pt x="-9225" y="2061781"/>
                    <a:pt x="87263" y="2481929"/>
                    <a:pt x="291669" y="2909983"/>
                  </a:cubicBezTo>
                  <a:lnTo>
                    <a:pt x="288431" y="2911507"/>
                  </a:lnTo>
                  <a:close/>
                </a:path>
              </a:pathLst>
            </a:custGeom>
            <a:grpFill/>
            <a:ln w="9525" cap="flat">
              <a:noFill/>
              <a:prstDash val="solid"/>
              <a:miter/>
            </a:ln>
          </p:spPr>
          <p:txBody>
            <a:bodyPr rtlCol="0" anchor="ctr"/>
            <a:lstStyle/>
            <a:p>
              <a:endParaRPr lang="en-GB"/>
            </a:p>
          </p:txBody>
        </p:sp>
        <p:sp>
          <p:nvSpPr>
            <p:cNvPr id="31" name="Freeform: Shape 42">
              <a:extLst>
                <a:ext uri="{FF2B5EF4-FFF2-40B4-BE49-F238E27FC236}">
                  <a16:creationId xmlns:a16="http://schemas.microsoft.com/office/drawing/2014/main" id="{BFA78707-F535-7B35-D955-9DFCC8BD2FC1}"/>
                </a:ext>
              </a:extLst>
            </p:cNvPr>
            <p:cNvSpPr/>
            <p:nvPr/>
          </p:nvSpPr>
          <p:spPr>
            <a:xfrm>
              <a:off x="6218585" y="1987676"/>
              <a:ext cx="397505" cy="2914459"/>
            </a:xfrm>
            <a:custGeom>
              <a:avLst/>
              <a:gdLst>
                <a:gd name="connsiteX0" fmla="*/ 268607 w 397505"/>
                <a:gd name="connsiteY0" fmla="*/ 2914460 h 2914459"/>
                <a:gd name="connsiteX1" fmla="*/ 1240 w 397505"/>
                <a:gd name="connsiteY1" fmla="*/ 1649444 h 2914459"/>
                <a:gd name="connsiteX2" fmla="*/ 279275 w 397505"/>
                <a:gd name="connsiteY2" fmla="*/ 962501 h 2914459"/>
                <a:gd name="connsiteX3" fmla="*/ 297182 w 397505"/>
                <a:gd name="connsiteY3" fmla="*/ 937546 h 2914459"/>
                <a:gd name="connsiteX4" fmla="*/ 318327 w 397505"/>
                <a:gd name="connsiteY4" fmla="*/ 908018 h 2914459"/>
                <a:gd name="connsiteX5" fmla="*/ 388431 w 397505"/>
                <a:gd name="connsiteY5" fmla="*/ 752094 h 2914459"/>
                <a:gd name="connsiteX6" fmla="*/ 353855 w 397505"/>
                <a:gd name="connsiteY6" fmla="*/ 424434 h 2914459"/>
                <a:gd name="connsiteX7" fmla="*/ 345950 w 397505"/>
                <a:gd name="connsiteY7" fmla="*/ 392240 h 2914459"/>
                <a:gd name="connsiteX8" fmla="*/ 331948 w 397505"/>
                <a:gd name="connsiteY8" fmla="*/ 0 h 2914459"/>
                <a:gd name="connsiteX9" fmla="*/ 335377 w 397505"/>
                <a:gd name="connsiteY9" fmla="*/ 476 h 2914459"/>
                <a:gd name="connsiteX10" fmla="*/ 349283 w 397505"/>
                <a:gd name="connsiteY10" fmla="*/ 391382 h 2914459"/>
                <a:gd name="connsiteX11" fmla="*/ 357189 w 397505"/>
                <a:gd name="connsiteY11" fmla="*/ 423577 h 2914459"/>
                <a:gd name="connsiteX12" fmla="*/ 391860 w 397505"/>
                <a:gd name="connsiteY12" fmla="*/ 752570 h 2914459"/>
                <a:gd name="connsiteX13" fmla="*/ 321185 w 397505"/>
                <a:gd name="connsiteY13" fmla="*/ 910019 h 2914459"/>
                <a:gd name="connsiteX14" fmla="*/ 300039 w 397505"/>
                <a:gd name="connsiteY14" fmla="*/ 939546 h 2914459"/>
                <a:gd name="connsiteX15" fmla="*/ 282227 w 397505"/>
                <a:gd name="connsiteY15" fmla="*/ 964406 h 2914459"/>
                <a:gd name="connsiteX16" fmla="*/ 4859 w 397505"/>
                <a:gd name="connsiteY16" fmla="*/ 1649540 h 2914459"/>
                <a:gd name="connsiteX17" fmla="*/ 271940 w 397505"/>
                <a:gd name="connsiteY17" fmla="*/ 2913031 h 2914459"/>
                <a:gd name="connsiteX18" fmla="*/ 268797 w 397505"/>
                <a:gd name="connsiteY18" fmla="*/ 2914364 h 291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505" h="2914459">
                  <a:moveTo>
                    <a:pt x="268607" y="2914460"/>
                  </a:moveTo>
                  <a:cubicBezTo>
                    <a:pt x="78202" y="2473643"/>
                    <a:pt x="-11809" y="2048066"/>
                    <a:pt x="1240" y="1649444"/>
                  </a:cubicBezTo>
                  <a:cubicBezTo>
                    <a:pt x="10098" y="1377029"/>
                    <a:pt x="154497" y="1139190"/>
                    <a:pt x="279275" y="962501"/>
                  </a:cubicBezTo>
                  <a:cubicBezTo>
                    <a:pt x="285085" y="954215"/>
                    <a:pt x="291086" y="945928"/>
                    <a:pt x="297182" y="937546"/>
                  </a:cubicBezTo>
                  <a:cubicBezTo>
                    <a:pt x="304230" y="927830"/>
                    <a:pt x="311279" y="918020"/>
                    <a:pt x="318327" y="908018"/>
                  </a:cubicBezTo>
                  <a:cubicBezTo>
                    <a:pt x="349283" y="863918"/>
                    <a:pt x="379097" y="814483"/>
                    <a:pt x="388431" y="752094"/>
                  </a:cubicBezTo>
                  <a:cubicBezTo>
                    <a:pt x="405862" y="635032"/>
                    <a:pt x="379382" y="527971"/>
                    <a:pt x="353855" y="424434"/>
                  </a:cubicBezTo>
                  <a:cubicBezTo>
                    <a:pt x="351188" y="413671"/>
                    <a:pt x="348521" y="402908"/>
                    <a:pt x="345950" y="392240"/>
                  </a:cubicBezTo>
                  <a:cubicBezTo>
                    <a:pt x="316898" y="270986"/>
                    <a:pt x="311850" y="131731"/>
                    <a:pt x="331948" y="0"/>
                  </a:cubicBezTo>
                  <a:lnTo>
                    <a:pt x="335377" y="476"/>
                  </a:lnTo>
                  <a:cubicBezTo>
                    <a:pt x="315374" y="131731"/>
                    <a:pt x="320327" y="270605"/>
                    <a:pt x="349283" y="391382"/>
                  </a:cubicBezTo>
                  <a:cubicBezTo>
                    <a:pt x="351855" y="402146"/>
                    <a:pt x="354522" y="412814"/>
                    <a:pt x="357189" y="423577"/>
                  </a:cubicBezTo>
                  <a:cubicBezTo>
                    <a:pt x="382811" y="527495"/>
                    <a:pt x="409386" y="634841"/>
                    <a:pt x="391860" y="752570"/>
                  </a:cubicBezTo>
                  <a:cubicBezTo>
                    <a:pt x="382430" y="815721"/>
                    <a:pt x="352331" y="865537"/>
                    <a:pt x="321185" y="910019"/>
                  </a:cubicBezTo>
                  <a:cubicBezTo>
                    <a:pt x="314136" y="920020"/>
                    <a:pt x="307088" y="929831"/>
                    <a:pt x="300039" y="939546"/>
                  </a:cubicBezTo>
                  <a:cubicBezTo>
                    <a:pt x="294038" y="947928"/>
                    <a:pt x="288038" y="956215"/>
                    <a:pt x="282227" y="964406"/>
                  </a:cubicBezTo>
                  <a:cubicBezTo>
                    <a:pt x="45245" y="1300067"/>
                    <a:pt x="9431" y="1506855"/>
                    <a:pt x="4859" y="1649540"/>
                  </a:cubicBezTo>
                  <a:cubicBezTo>
                    <a:pt x="-8095" y="2047589"/>
                    <a:pt x="81726" y="2472690"/>
                    <a:pt x="271940" y="2913031"/>
                  </a:cubicBezTo>
                  <a:lnTo>
                    <a:pt x="268797" y="2914364"/>
                  </a:lnTo>
                  <a:close/>
                </a:path>
              </a:pathLst>
            </a:custGeom>
            <a:grpFill/>
            <a:ln w="9525" cap="flat">
              <a:noFill/>
              <a:prstDash val="solid"/>
              <a:miter/>
            </a:ln>
          </p:spPr>
          <p:txBody>
            <a:bodyPr rtlCol="0" anchor="ctr"/>
            <a:lstStyle/>
            <a:p>
              <a:endParaRPr lang="en-GB"/>
            </a:p>
          </p:txBody>
        </p:sp>
        <p:sp>
          <p:nvSpPr>
            <p:cNvPr id="32" name="Freeform: Shape 43">
              <a:extLst>
                <a:ext uri="{FF2B5EF4-FFF2-40B4-BE49-F238E27FC236}">
                  <a16:creationId xmlns:a16="http://schemas.microsoft.com/office/drawing/2014/main" id="{6A2D28A3-6140-59A2-13FA-22EA02209EBA}"/>
                </a:ext>
              </a:extLst>
            </p:cNvPr>
            <p:cNvSpPr/>
            <p:nvPr/>
          </p:nvSpPr>
          <p:spPr>
            <a:xfrm>
              <a:off x="6268940" y="1984723"/>
              <a:ext cx="368741" cy="2917698"/>
            </a:xfrm>
            <a:custGeom>
              <a:avLst/>
              <a:gdLst>
                <a:gd name="connsiteX0" fmla="*/ 248827 w 368741"/>
                <a:gd name="connsiteY0" fmla="*/ 2917698 h 2917698"/>
                <a:gd name="connsiteX1" fmla="*/ 1177 w 368741"/>
                <a:gd name="connsiteY1" fmla="*/ 1638205 h 2917698"/>
                <a:gd name="connsiteX2" fmla="*/ 258733 w 368741"/>
                <a:gd name="connsiteY2" fmla="*/ 953453 h 2917698"/>
                <a:gd name="connsiteX3" fmla="*/ 276259 w 368741"/>
                <a:gd name="connsiteY3" fmla="*/ 926592 h 2917698"/>
                <a:gd name="connsiteX4" fmla="*/ 294833 w 368741"/>
                <a:gd name="connsiteY4" fmla="*/ 898208 h 2917698"/>
                <a:gd name="connsiteX5" fmla="*/ 359984 w 368741"/>
                <a:gd name="connsiteY5" fmla="*/ 742569 h 2917698"/>
                <a:gd name="connsiteX6" fmla="*/ 329504 w 368741"/>
                <a:gd name="connsiteY6" fmla="*/ 420434 h 2917698"/>
                <a:gd name="connsiteX7" fmla="*/ 321979 w 368741"/>
                <a:gd name="connsiteY7" fmla="*/ 386906 h 2917698"/>
                <a:gd name="connsiteX8" fmla="*/ 312168 w 368741"/>
                <a:gd name="connsiteY8" fmla="*/ 0 h 2917698"/>
                <a:gd name="connsiteX9" fmla="*/ 315502 w 368741"/>
                <a:gd name="connsiteY9" fmla="*/ 476 h 2917698"/>
                <a:gd name="connsiteX10" fmla="*/ 325313 w 368741"/>
                <a:gd name="connsiteY10" fmla="*/ 386144 h 2917698"/>
                <a:gd name="connsiteX11" fmla="*/ 332837 w 368741"/>
                <a:gd name="connsiteY11" fmla="*/ 419672 h 2917698"/>
                <a:gd name="connsiteX12" fmla="*/ 363317 w 368741"/>
                <a:gd name="connsiteY12" fmla="*/ 742950 h 2917698"/>
                <a:gd name="connsiteX13" fmla="*/ 297595 w 368741"/>
                <a:gd name="connsiteY13" fmla="*/ 899922 h 2917698"/>
                <a:gd name="connsiteX14" fmla="*/ 279021 w 368741"/>
                <a:gd name="connsiteY14" fmla="*/ 928307 h 2917698"/>
                <a:gd name="connsiteX15" fmla="*/ 261495 w 368741"/>
                <a:gd name="connsiteY15" fmla="*/ 955072 h 2917698"/>
                <a:gd name="connsiteX16" fmla="*/ 4511 w 368741"/>
                <a:gd name="connsiteY16" fmla="*/ 1638110 h 2917698"/>
                <a:gd name="connsiteX17" fmla="*/ 251875 w 368741"/>
                <a:gd name="connsiteY17" fmla="*/ 2916269 h 2917698"/>
                <a:gd name="connsiteX18" fmla="*/ 248732 w 368741"/>
                <a:gd name="connsiteY18" fmla="*/ 2917508 h 291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741" h="2917698">
                  <a:moveTo>
                    <a:pt x="248827" y="2917698"/>
                  </a:moveTo>
                  <a:cubicBezTo>
                    <a:pt x="70138" y="2458117"/>
                    <a:pt x="-10920" y="2039588"/>
                    <a:pt x="1177" y="1638205"/>
                  </a:cubicBezTo>
                  <a:cubicBezTo>
                    <a:pt x="9083" y="1375124"/>
                    <a:pt x="135765" y="1144429"/>
                    <a:pt x="258733" y="953453"/>
                  </a:cubicBezTo>
                  <a:cubicBezTo>
                    <a:pt x="264448" y="944594"/>
                    <a:pt x="270353" y="935641"/>
                    <a:pt x="276259" y="926592"/>
                  </a:cubicBezTo>
                  <a:cubicBezTo>
                    <a:pt x="282450" y="917258"/>
                    <a:pt x="288641" y="907828"/>
                    <a:pt x="294833" y="898208"/>
                  </a:cubicBezTo>
                  <a:cubicBezTo>
                    <a:pt x="321598" y="856583"/>
                    <a:pt x="350840" y="806863"/>
                    <a:pt x="359984" y="742569"/>
                  </a:cubicBezTo>
                  <a:cubicBezTo>
                    <a:pt x="376271" y="627983"/>
                    <a:pt x="352554" y="522542"/>
                    <a:pt x="329504" y="420434"/>
                  </a:cubicBezTo>
                  <a:cubicBezTo>
                    <a:pt x="327027" y="409289"/>
                    <a:pt x="324455" y="398050"/>
                    <a:pt x="321979" y="386906"/>
                  </a:cubicBezTo>
                  <a:cubicBezTo>
                    <a:pt x="295785" y="266891"/>
                    <a:pt x="292356" y="129445"/>
                    <a:pt x="312168" y="0"/>
                  </a:cubicBezTo>
                  <a:lnTo>
                    <a:pt x="315502" y="476"/>
                  </a:lnTo>
                  <a:cubicBezTo>
                    <a:pt x="295690" y="129540"/>
                    <a:pt x="299214" y="266510"/>
                    <a:pt x="325313" y="386144"/>
                  </a:cubicBezTo>
                  <a:cubicBezTo>
                    <a:pt x="327789" y="397288"/>
                    <a:pt x="330266" y="408432"/>
                    <a:pt x="332837" y="419672"/>
                  </a:cubicBezTo>
                  <a:cubicBezTo>
                    <a:pt x="355888" y="521970"/>
                    <a:pt x="379700" y="627793"/>
                    <a:pt x="363317" y="742950"/>
                  </a:cubicBezTo>
                  <a:cubicBezTo>
                    <a:pt x="354078" y="807911"/>
                    <a:pt x="324551" y="858107"/>
                    <a:pt x="297595" y="899922"/>
                  </a:cubicBezTo>
                  <a:cubicBezTo>
                    <a:pt x="291404" y="909542"/>
                    <a:pt x="285212" y="918972"/>
                    <a:pt x="279021" y="928307"/>
                  </a:cubicBezTo>
                  <a:cubicBezTo>
                    <a:pt x="273116" y="937260"/>
                    <a:pt x="267210" y="946214"/>
                    <a:pt x="261495" y="955072"/>
                  </a:cubicBezTo>
                  <a:cubicBezTo>
                    <a:pt x="138813" y="1145667"/>
                    <a:pt x="12321" y="1375886"/>
                    <a:pt x="4511" y="1638110"/>
                  </a:cubicBezTo>
                  <a:cubicBezTo>
                    <a:pt x="-7586" y="2039017"/>
                    <a:pt x="73376" y="2457164"/>
                    <a:pt x="251875" y="2916269"/>
                  </a:cubicBezTo>
                  <a:lnTo>
                    <a:pt x="248732" y="2917508"/>
                  </a:lnTo>
                  <a:close/>
                </a:path>
              </a:pathLst>
            </a:custGeom>
            <a:grpFill/>
            <a:ln w="9525" cap="flat">
              <a:noFill/>
              <a:prstDash val="solid"/>
              <a:miter/>
            </a:ln>
          </p:spPr>
          <p:txBody>
            <a:bodyPr rtlCol="0" anchor="ctr"/>
            <a:lstStyle/>
            <a:p>
              <a:endParaRPr lang="en-GB"/>
            </a:p>
          </p:txBody>
        </p:sp>
        <p:sp>
          <p:nvSpPr>
            <p:cNvPr id="33" name="Freeform: Shape 44">
              <a:extLst>
                <a:ext uri="{FF2B5EF4-FFF2-40B4-BE49-F238E27FC236}">
                  <a16:creationId xmlns:a16="http://schemas.microsoft.com/office/drawing/2014/main" id="{05BAE0B4-5B18-C28A-3D24-DAAFED9DE0AC}"/>
                </a:ext>
              </a:extLst>
            </p:cNvPr>
            <p:cNvSpPr/>
            <p:nvPr/>
          </p:nvSpPr>
          <p:spPr>
            <a:xfrm>
              <a:off x="6319452" y="1982151"/>
              <a:ext cx="340102" cy="2920555"/>
            </a:xfrm>
            <a:custGeom>
              <a:avLst/>
              <a:gdLst>
                <a:gd name="connsiteX0" fmla="*/ 228890 w 340102"/>
                <a:gd name="connsiteY0" fmla="*/ 2920556 h 2920555"/>
                <a:gd name="connsiteX1" fmla="*/ 1052 w 340102"/>
                <a:gd name="connsiteY1" fmla="*/ 1626584 h 2920555"/>
                <a:gd name="connsiteX2" fmla="*/ 238129 w 340102"/>
                <a:gd name="connsiteY2" fmla="*/ 944118 h 2920555"/>
                <a:gd name="connsiteX3" fmla="*/ 255179 w 340102"/>
                <a:gd name="connsiteY3" fmla="*/ 915448 h 2920555"/>
                <a:gd name="connsiteX4" fmla="*/ 271372 w 340102"/>
                <a:gd name="connsiteY4" fmla="*/ 888206 h 2920555"/>
                <a:gd name="connsiteX5" fmla="*/ 331665 w 340102"/>
                <a:gd name="connsiteY5" fmla="*/ 732854 h 2920555"/>
                <a:gd name="connsiteX6" fmla="*/ 305376 w 340102"/>
                <a:gd name="connsiteY6" fmla="*/ 416528 h 2920555"/>
                <a:gd name="connsiteX7" fmla="*/ 298327 w 340102"/>
                <a:gd name="connsiteY7" fmla="*/ 381572 h 2920555"/>
                <a:gd name="connsiteX8" fmla="*/ 292708 w 340102"/>
                <a:gd name="connsiteY8" fmla="*/ 0 h 2920555"/>
                <a:gd name="connsiteX9" fmla="*/ 295946 w 340102"/>
                <a:gd name="connsiteY9" fmla="*/ 476 h 2920555"/>
                <a:gd name="connsiteX10" fmla="*/ 301566 w 340102"/>
                <a:gd name="connsiteY10" fmla="*/ 380905 h 2920555"/>
                <a:gd name="connsiteX11" fmla="*/ 308614 w 340102"/>
                <a:gd name="connsiteY11" fmla="*/ 415862 h 2920555"/>
                <a:gd name="connsiteX12" fmla="*/ 334903 w 340102"/>
                <a:gd name="connsiteY12" fmla="*/ 733235 h 2920555"/>
                <a:gd name="connsiteX13" fmla="*/ 274229 w 340102"/>
                <a:gd name="connsiteY13" fmla="*/ 889826 h 2920555"/>
                <a:gd name="connsiteX14" fmla="*/ 258037 w 340102"/>
                <a:gd name="connsiteY14" fmla="*/ 917067 h 2920555"/>
                <a:gd name="connsiteX15" fmla="*/ 240987 w 340102"/>
                <a:gd name="connsiteY15" fmla="*/ 945737 h 2920555"/>
                <a:gd name="connsiteX16" fmla="*/ 4386 w 340102"/>
                <a:gd name="connsiteY16" fmla="*/ 1626680 h 2920555"/>
                <a:gd name="connsiteX17" fmla="*/ 232129 w 340102"/>
                <a:gd name="connsiteY17" fmla="*/ 2919508 h 2920555"/>
                <a:gd name="connsiteX18" fmla="*/ 229081 w 340102"/>
                <a:gd name="connsiteY18" fmla="*/ 2920556 h 292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102" h="2920555">
                  <a:moveTo>
                    <a:pt x="228890" y="2920556"/>
                  </a:moveTo>
                  <a:cubicBezTo>
                    <a:pt x="64584" y="2448306"/>
                    <a:pt x="-9902" y="2025015"/>
                    <a:pt x="1052" y="1626584"/>
                  </a:cubicBezTo>
                  <a:cubicBezTo>
                    <a:pt x="8005" y="1372172"/>
                    <a:pt x="119162" y="1148144"/>
                    <a:pt x="238129" y="944118"/>
                  </a:cubicBezTo>
                  <a:cubicBezTo>
                    <a:pt x="243654" y="934593"/>
                    <a:pt x="249369" y="925068"/>
                    <a:pt x="255179" y="915448"/>
                  </a:cubicBezTo>
                  <a:cubicBezTo>
                    <a:pt x="260608" y="906494"/>
                    <a:pt x="266038" y="897350"/>
                    <a:pt x="271372" y="888206"/>
                  </a:cubicBezTo>
                  <a:cubicBezTo>
                    <a:pt x="296041" y="846106"/>
                    <a:pt x="323092" y="795814"/>
                    <a:pt x="331665" y="732854"/>
                  </a:cubicBezTo>
                  <a:cubicBezTo>
                    <a:pt x="346810" y="620840"/>
                    <a:pt x="325759" y="517017"/>
                    <a:pt x="305376" y="416528"/>
                  </a:cubicBezTo>
                  <a:cubicBezTo>
                    <a:pt x="302995" y="404813"/>
                    <a:pt x="300613" y="393192"/>
                    <a:pt x="298327" y="381572"/>
                  </a:cubicBezTo>
                  <a:cubicBezTo>
                    <a:pt x="275086" y="262795"/>
                    <a:pt x="273086" y="127254"/>
                    <a:pt x="292708" y="0"/>
                  </a:cubicBezTo>
                  <a:lnTo>
                    <a:pt x="295946" y="476"/>
                  </a:lnTo>
                  <a:cubicBezTo>
                    <a:pt x="276420" y="127445"/>
                    <a:pt x="278420" y="262509"/>
                    <a:pt x="301566" y="380905"/>
                  </a:cubicBezTo>
                  <a:cubicBezTo>
                    <a:pt x="303852" y="392525"/>
                    <a:pt x="306233" y="404241"/>
                    <a:pt x="308614" y="415862"/>
                  </a:cubicBezTo>
                  <a:cubicBezTo>
                    <a:pt x="328998" y="516541"/>
                    <a:pt x="350143" y="620744"/>
                    <a:pt x="334903" y="733235"/>
                  </a:cubicBezTo>
                  <a:cubicBezTo>
                    <a:pt x="326331" y="796862"/>
                    <a:pt x="299089" y="847439"/>
                    <a:pt x="274229" y="889826"/>
                  </a:cubicBezTo>
                  <a:cubicBezTo>
                    <a:pt x="268800" y="899065"/>
                    <a:pt x="263371" y="908114"/>
                    <a:pt x="258037" y="917067"/>
                  </a:cubicBezTo>
                  <a:cubicBezTo>
                    <a:pt x="252226" y="926687"/>
                    <a:pt x="246511" y="936212"/>
                    <a:pt x="240987" y="945737"/>
                  </a:cubicBezTo>
                  <a:cubicBezTo>
                    <a:pt x="122210" y="1149477"/>
                    <a:pt x="11339" y="1372934"/>
                    <a:pt x="4386" y="1626680"/>
                  </a:cubicBezTo>
                  <a:cubicBezTo>
                    <a:pt x="-6568" y="2024729"/>
                    <a:pt x="67918" y="2447639"/>
                    <a:pt x="232129" y="2919508"/>
                  </a:cubicBezTo>
                  <a:lnTo>
                    <a:pt x="229081" y="2920556"/>
                  </a:lnTo>
                  <a:close/>
                </a:path>
              </a:pathLst>
            </a:custGeom>
            <a:grpFill/>
            <a:ln w="9525" cap="flat">
              <a:noFill/>
              <a:prstDash val="solid"/>
              <a:miter/>
            </a:ln>
          </p:spPr>
          <p:txBody>
            <a:bodyPr rtlCol="0" anchor="ctr"/>
            <a:lstStyle/>
            <a:p>
              <a:endParaRPr lang="en-GB"/>
            </a:p>
          </p:txBody>
        </p:sp>
        <p:sp>
          <p:nvSpPr>
            <p:cNvPr id="34" name="Freeform: Shape 45">
              <a:extLst>
                <a:ext uri="{FF2B5EF4-FFF2-40B4-BE49-F238E27FC236}">
                  <a16:creationId xmlns:a16="http://schemas.microsoft.com/office/drawing/2014/main" id="{8D5ACA64-D112-65B4-EDC7-F6E916D2CAC6}"/>
                </a:ext>
              </a:extLst>
            </p:cNvPr>
            <p:cNvSpPr/>
            <p:nvPr/>
          </p:nvSpPr>
          <p:spPr>
            <a:xfrm>
              <a:off x="6369830" y="1979103"/>
              <a:ext cx="311416" cy="2923889"/>
            </a:xfrm>
            <a:custGeom>
              <a:avLst/>
              <a:gdLst>
                <a:gd name="connsiteX0" fmla="*/ 209087 w 311416"/>
                <a:gd name="connsiteY0" fmla="*/ 2923794 h 2923889"/>
                <a:gd name="connsiteX1" fmla="*/ 966 w 311416"/>
                <a:gd name="connsiteY1" fmla="*/ 1615345 h 2923889"/>
                <a:gd name="connsiteX2" fmla="*/ 217564 w 311416"/>
                <a:gd name="connsiteY2" fmla="*/ 935069 h 2923889"/>
                <a:gd name="connsiteX3" fmla="*/ 233947 w 311416"/>
                <a:gd name="connsiteY3" fmla="*/ 904399 h 2923889"/>
                <a:gd name="connsiteX4" fmla="*/ 247949 w 311416"/>
                <a:gd name="connsiteY4" fmla="*/ 878396 h 2923889"/>
                <a:gd name="connsiteX5" fmla="*/ 303289 w 311416"/>
                <a:gd name="connsiteY5" fmla="*/ 723233 h 2923889"/>
                <a:gd name="connsiteX6" fmla="*/ 281096 w 311416"/>
                <a:gd name="connsiteY6" fmla="*/ 413004 h 2923889"/>
                <a:gd name="connsiteX7" fmla="*/ 274524 w 311416"/>
                <a:gd name="connsiteY7" fmla="*/ 376238 h 2923889"/>
                <a:gd name="connsiteX8" fmla="*/ 273000 w 311416"/>
                <a:gd name="connsiteY8" fmla="*/ 0 h 2923889"/>
                <a:gd name="connsiteX9" fmla="*/ 276143 w 311416"/>
                <a:gd name="connsiteY9" fmla="*/ 476 h 2923889"/>
                <a:gd name="connsiteX10" fmla="*/ 277667 w 311416"/>
                <a:gd name="connsiteY10" fmla="*/ 375761 h 2923889"/>
                <a:gd name="connsiteX11" fmla="*/ 284239 w 311416"/>
                <a:gd name="connsiteY11" fmla="*/ 412528 h 2923889"/>
                <a:gd name="connsiteX12" fmla="*/ 306432 w 311416"/>
                <a:gd name="connsiteY12" fmla="*/ 723710 h 2923889"/>
                <a:gd name="connsiteX13" fmla="*/ 250711 w 311416"/>
                <a:gd name="connsiteY13" fmla="*/ 879920 h 2923889"/>
                <a:gd name="connsiteX14" fmla="*/ 236709 w 311416"/>
                <a:gd name="connsiteY14" fmla="*/ 905923 h 2923889"/>
                <a:gd name="connsiteX15" fmla="*/ 220326 w 311416"/>
                <a:gd name="connsiteY15" fmla="*/ 936593 h 2923889"/>
                <a:gd name="connsiteX16" fmla="*/ 4109 w 311416"/>
                <a:gd name="connsiteY16" fmla="*/ 1615440 h 2923889"/>
                <a:gd name="connsiteX17" fmla="*/ 212135 w 311416"/>
                <a:gd name="connsiteY17" fmla="*/ 2922937 h 2923889"/>
                <a:gd name="connsiteX18" fmla="*/ 209182 w 311416"/>
                <a:gd name="connsiteY18" fmla="*/ 2923889 h 29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416" h="2923889">
                  <a:moveTo>
                    <a:pt x="209087" y="2923794"/>
                  </a:moveTo>
                  <a:cubicBezTo>
                    <a:pt x="57163" y="2431923"/>
                    <a:pt x="-8940" y="2016157"/>
                    <a:pt x="966" y="1615345"/>
                  </a:cubicBezTo>
                  <a:cubicBezTo>
                    <a:pt x="7347" y="1356551"/>
                    <a:pt x="116123" y="1128522"/>
                    <a:pt x="217564" y="935069"/>
                  </a:cubicBezTo>
                  <a:cubicBezTo>
                    <a:pt x="222898" y="924878"/>
                    <a:pt x="228423" y="914686"/>
                    <a:pt x="233947" y="904399"/>
                  </a:cubicBezTo>
                  <a:cubicBezTo>
                    <a:pt x="238614" y="895826"/>
                    <a:pt x="243282" y="887159"/>
                    <a:pt x="247949" y="878396"/>
                  </a:cubicBezTo>
                  <a:cubicBezTo>
                    <a:pt x="270618" y="835628"/>
                    <a:pt x="295383" y="784955"/>
                    <a:pt x="303289" y="723233"/>
                  </a:cubicBezTo>
                  <a:cubicBezTo>
                    <a:pt x="317291" y="613886"/>
                    <a:pt x="298908" y="511778"/>
                    <a:pt x="281096" y="413004"/>
                  </a:cubicBezTo>
                  <a:cubicBezTo>
                    <a:pt x="278905" y="400717"/>
                    <a:pt x="276714" y="388525"/>
                    <a:pt x="274524" y="376238"/>
                  </a:cubicBezTo>
                  <a:cubicBezTo>
                    <a:pt x="253950" y="256985"/>
                    <a:pt x="253378" y="126873"/>
                    <a:pt x="273000" y="0"/>
                  </a:cubicBezTo>
                  <a:lnTo>
                    <a:pt x="276143" y="476"/>
                  </a:lnTo>
                  <a:cubicBezTo>
                    <a:pt x="256521" y="127064"/>
                    <a:pt x="257093" y="256794"/>
                    <a:pt x="277667" y="375761"/>
                  </a:cubicBezTo>
                  <a:cubicBezTo>
                    <a:pt x="279762" y="387953"/>
                    <a:pt x="282048" y="400241"/>
                    <a:pt x="284239" y="412528"/>
                  </a:cubicBezTo>
                  <a:cubicBezTo>
                    <a:pt x="302051" y="511588"/>
                    <a:pt x="320529" y="613886"/>
                    <a:pt x="306432" y="723710"/>
                  </a:cubicBezTo>
                  <a:cubicBezTo>
                    <a:pt x="298527" y="785908"/>
                    <a:pt x="273476" y="836962"/>
                    <a:pt x="250711" y="879920"/>
                  </a:cubicBezTo>
                  <a:cubicBezTo>
                    <a:pt x="246044" y="888683"/>
                    <a:pt x="241377" y="897350"/>
                    <a:pt x="236709" y="905923"/>
                  </a:cubicBezTo>
                  <a:cubicBezTo>
                    <a:pt x="231185" y="916210"/>
                    <a:pt x="225660" y="926402"/>
                    <a:pt x="220326" y="936593"/>
                  </a:cubicBezTo>
                  <a:cubicBezTo>
                    <a:pt x="119076" y="1129665"/>
                    <a:pt x="10491" y="1357313"/>
                    <a:pt x="4109" y="1615440"/>
                  </a:cubicBezTo>
                  <a:cubicBezTo>
                    <a:pt x="-5797" y="2015966"/>
                    <a:pt x="60306" y="2431447"/>
                    <a:pt x="212135" y="2922937"/>
                  </a:cubicBezTo>
                  <a:lnTo>
                    <a:pt x="209182" y="2923889"/>
                  </a:lnTo>
                  <a:close/>
                </a:path>
              </a:pathLst>
            </a:custGeom>
            <a:grpFill/>
            <a:ln w="9525" cap="flat">
              <a:noFill/>
              <a:prstDash val="solid"/>
              <a:miter/>
            </a:ln>
          </p:spPr>
          <p:txBody>
            <a:bodyPr rtlCol="0" anchor="ctr"/>
            <a:lstStyle/>
            <a:p>
              <a:endParaRPr lang="en-GB"/>
            </a:p>
          </p:txBody>
        </p:sp>
        <p:sp>
          <p:nvSpPr>
            <p:cNvPr id="35" name="Freeform: Shape 46">
              <a:extLst>
                <a:ext uri="{FF2B5EF4-FFF2-40B4-BE49-F238E27FC236}">
                  <a16:creationId xmlns:a16="http://schemas.microsoft.com/office/drawing/2014/main" id="{94C92124-9861-457A-C0B4-AEA61846AAEB}"/>
                </a:ext>
              </a:extLst>
            </p:cNvPr>
            <p:cNvSpPr/>
            <p:nvPr/>
          </p:nvSpPr>
          <p:spPr>
            <a:xfrm>
              <a:off x="6420276" y="1976246"/>
              <a:ext cx="282585" cy="2926937"/>
            </a:xfrm>
            <a:custGeom>
              <a:avLst/>
              <a:gdLst>
                <a:gd name="connsiteX0" fmla="*/ 189217 w 282585"/>
                <a:gd name="connsiteY0" fmla="*/ 2926937 h 2926937"/>
                <a:gd name="connsiteX1" fmla="*/ 812 w 282585"/>
                <a:gd name="connsiteY1" fmla="*/ 1604010 h 2926937"/>
                <a:gd name="connsiteX2" fmla="*/ 196932 w 282585"/>
                <a:gd name="connsiteY2" fmla="*/ 926021 h 2926937"/>
                <a:gd name="connsiteX3" fmla="*/ 212553 w 282585"/>
                <a:gd name="connsiteY3" fmla="*/ 893255 h 2926937"/>
                <a:gd name="connsiteX4" fmla="*/ 224459 w 282585"/>
                <a:gd name="connsiteY4" fmla="*/ 868490 h 2926937"/>
                <a:gd name="connsiteX5" fmla="*/ 274846 w 282585"/>
                <a:gd name="connsiteY5" fmla="*/ 713613 h 2926937"/>
                <a:gd name="connsiteX6" fmla="*/ 256749 w 282585"/>
                <a:gd name="connsiteY6" fmla="*/ 409861 h 2926937"/>
                <a:gd name="connsiteX7" fmla="*/ 250748 w 282585"/>
                <a:gd name="connsiteY7" fmla="*/ 370903 h 2926937"/>
                <a:gd name="connsiteX8" fmla="*/ 253415 w 282585"/>
                <a:gd name="connsiteY8" fmla="*/ 0 h 2926937"/>
                <a:gd name="connsiteX9" fmla="*/ 256368 w 282585"/>
                <a:gd name="connsiteY9" fmla="*/ 476 h 2926937"/>
                <a:gd name="connsiteX10" fmla="*/ 253701 w 282585"/>
                <a:gd name="connsiteY10" fmla="*/ 370523 h 2926937"/>
                <a:gd name="connsiteX11" fmla="*/ 259702 w 282585"/>
                <a:gd name="connsiteY11" fmla="*/ 409480 h 2926937"/>
                <a:gd name="connsiteX12" fmla="*/ 277799 w 282585"/>
                <a:gd name="connsiteY12" fmla="*/ 714089 h 2926937"/>
                <a:gd name="connsiteX13" fmla="*/ 227126 w 282585"/>
                <a:gd name="connsiteY13" fmla="*/ 869918 h 2926937"/>
                <a:gd name="connsiteX14" fmla="*/ 215220 w 282585"/>
                <a:gd name="connsiteY14" fmla="*/ 894683 h 2926937"/>
                <a:gd name="connsiteX15" fmla="*/ 199599 w 282585"/>
                <a:gd name="connsiteY15" fmla="*/ 927354 h 2926937"/>
                <a:gd name="connsiteX16" fmla="*/ 3860 w 282585"/>
                <a:gd name="connsiteY16" fmla="*/ 1604105 h 2926937"/>
                <a:gd name="connsiteX17" fmla="*/ 192169 w 282585"/>
                <a:gd name="connsiteY17" fmla="*/ 2926175 h 2926937"/>
                <a:gd name="connsiteX18" fmla="*/ 189217 w 282585"/>
                <a:gd name="connsiteY18" fmla="*/ 2926937 h 292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585" h="2926937">
                  <a:moveTo>
                    <a:pt x="189217" y="2926937"/>
                  </a:moveTo>
                  <a:cubicBezTo>
                    <a:pt x="102825" y="2609183"/>
                    <a:pt x="-10713" y="2126266"/>
                    <a:pt x="812" y="1604010"/>
                  </a:cubicBezTo>
                  <a:cubicBezTo>
                    <a:pt x="6337" y="1353598"/>
                    <a:pt x="100729" y="1131761"/>
                    <a:pt x="196932" y="926021"/>
                  </a:cubicBezTo>
                  <a:cubicBezTo>
                    <a:pt x="201980" y="915162"/>
                    <a:pt x="207219" y="904304"/>
                    <a:pt x="212553" y="893255"/>
                  </a:cubicBezTo>
                  <a:cubicBezTo>
                    <a:pt x="216553" y="885063"/>
                    <a:pt x="220459" y="876872"/>
                    <a:pt x="224459" y="868490"/>
                  </a:cubicBezTo>
                  <a:cubicBezTo>
                    <a:pt x="245986" y="823151"/>
                    <a:pt x="267607" y="773811"/>
                    <a:pt x="274846" y="713613"/>
                  </a:cubicBezTo>
                  <a:cubicBezTo>
                    <a:pt x="287705" y="607124"/>
                    <a:pt x="271989" y="506825"/>
                    <a:pt x="256749" y="409861"/>
                  </a:cubicBezTo>
                  <a:cubicBezTo>
                    <a:pt x="254749" y="396907"/>
                    <a:pt x="252653" y="383858"/>
                    <a:pt x="250748" y="370903"/>
                  </a:cubicBezTo>
                  <a:cubicBezTo>
                    <a:pt x="233127" y="252984"/>
                    <a:pt x="234079" y="124682"/>
                    <a:pt x="253415" y="0"/>
                  </a:cubicBezTo>
                  <a:lnTo>
                    <a:pt x="256368" y="476"/>
                  </a:lnTo>
                  <a:cubicBezTo>
                    <a:pt x="237032" y="124873"/>
                    <a:pt x="236080" y="252889"/>
                    <a:pt x="253701" y="370523"/>
                  </a:cubicBezTo>
                  <a:cubicBezTo>
                    <a:pt x="255701" y="383477"/>
                    <a:pt x="257701" y="396431"/>
                    <a:pt x="259702" y="409480"/>
                  </a:cubicBezTo>
                  <a:cubicBezTo>
                    <a:pt x="274942" y="506635"/>
                    <a:pt x="290753" y="607124"/>
                    <a:pt x="277799" y="714089"/>
                  </a:cubicBezTo>
                  <a:cubicBezTo>
                    <a:pt x="270465" y="774764"/>
                    <a:pt x="248748" y="824293"/>
                    <a:pt x="227126" y="869918"/>
                  </a:cubicBezTo>
                  <a:cubicBezTo>
                    <a:pt x="223126" y="878205"/>
                    <a:pt x="219220" y="886492"/>
                    <a:pt x="215220" y="894683"/>
                  </a:cubicBezTo>
                  <a:cubicBezTo>
                    <a:pt x="209886" y="905637"/>
                    <a:pt x="204647" y="916591"/>
                    <a:pt x="199599" y="927354"/>
                  </a:cubicBezTo>
                  <a:cubicBezTo>
                    <a:pt x="103587" y="1132808"/>
                    <a:pt x="9385" y="1354265"/>
                    <a:pt x="3860" y="1604105"/>
                  </a:cubicBezTo>
                  <a:cubicBezTo>
                    <a:pt x="-7665" y="2125980"/>
                    <a:pt x="105778" y="2608612"/>
                    <a:pt x="192169" y="2926175"/>
                  </a:cubicBezTo>
                  <a:lnTo>
                    <a:pt x="189217" y="2926937"/>
                  </a:lnTo>
                  <a:close/>
                </a:path>
              </a:pathLst>
            </a:custGeom>
            <a:grpFill/>
            <a:ln w="9525" cap="flat">
              <a:noFill/>
              <a:prstDash val="solid"/>
              <a:miter/>
            </a:ln>
          </p:spPr>
          <p:txBody>
            <a:bodyPr rtlCol="0" anchor="ctr"/>
            <a:lstStyle/>
            <a:p>
              <a:endParaRPr lang="en-GB"/>
            </a:p>
          </p:txBody>
        </p:sp>
        <p:sp>
          <p:nvSpPr>
            <p:cNvPr id="36" name="Freeform: Shape 47">
              <a:extLst>
                <a:ext uri="{FF2B5EF4-FFF2-40B4-BE49-F238E27FC236}">
                  <a16:creationId xmlns:a16="http://schemas.microsoft.com/office/drawing/2014/main" id="{EAC2CFE7-109C-7DD6-BDE9-DC82B57A727E}"/>
                </a:ext>
              </a:extLst>
            </p:cNvPr>
            <p:cNvSpPr/>
            <p:nvPr/>
          </p:nvSpPr>
          <p:spPr>
            <a:xfrm>
              <a:off x="6470747" y="1973293"/>
              <a:ext cx="253883" cy="2930175"/>
            </a:xfrm>
            <a:custGeom>
              <a:avLst/>
              <a:gdLst>
                <a:gd name="connsiteX0" fmla="*/ 169321 w 253883"/>
                <a:gd name="connsiteY0" fmla="*/ 2930176 h 2930175"/>
                <a:gd name="connsiteX1" fmla="*/ 728 w 253883"/>
                <a:gd name="connsiteY1" fmla="*/ 1592675 h 2930175"/>
                <a:gd name="connsiteX2" fmla="*/ 176274 w 253883"/>
                <a:gd name="connsiteY2" fmla="*/ 916877 h 2930175"/>
                <a:gd name="connsiteX3" fmla="*/ 191324 w 253883"/>
                <a:gd name="connsiteY3" fmla="*/ 881158 h 2930175"/>
                <a:gd name="connsiteX4" fmla="*/ 200849 w 253883"/>
                <a:gd name="connsiteY4" fmla="*/ 858679 h 2930175"/>
                <a:gd name="connsiteX5" fmla="*/ 246378 w 253883"/>
                <a:gd name="connsiteY5" fmla="*/ 704088 h 2930175"/>
                <a:gd name="connsiteX6" fmla="*/ 232281 w 253883"/>
                <a:gd name="connsiteY6" fmla="*/ 407289 h 2930175"/>
                <a:gd name="connsiteX7" fmla="*/ 226852 w 253883"/>
                <a:gd name="connsiteY7" fmla="*/ 365665 h 2930175"/>
                <a:gd name="connsiteX8" fmla="*/ 233710 w 253883"/>
                <a:gd name="connsiteY8" fmla="*/ 0 h 2930175"/>
                <a:gd name="connsiteX9" fmla="*/ 236567 w 253883"/>
                <a:gd name="connsiteY9" fmla="*/ 476 h 2930175"/>
                <a:gd name="connsiteX10" fmla="*/ 229710 w 253883"/>
                <a:gd name="connsiteY10" fmla="*/ 365284 h 2930175"/>
                <a:gd name="connsiteX11" fmla="*/ 235234 w 253883"/>
                <a:gd name="connsiteY11" fmla="*/ 406908 h 2930175"/>
                <a:gd name="connsiteX12" fmla="*/ 249331 w 253883"/>
                <a:gd name="connsiteY12" fmla="*/ 704374 h 2930175"/>
                <a:gd name="connsiteX13" fmla="*/ 203611 w 253883"/>
                <a:gd name="connsiteY13" fmla="*/ 859727 h 2930175"/>
                <a:gd name="connsiteX14" fmla="*/ 194086 w 253883"/>
                <a:gd name="connsiteY14" fmla="*/ 882301 h 2930175"/>
                <a:gd name="connsiteX15" fmla="*/ 179036 w 253883"/>
                <a:gd name="connsiteY15" fmla="*/ 917924 h 2930175"/>
                <a:gd name="connsiteX16" fmla="*/ 3681 w 253883"/>
                <a:gd name="connsiteY16" fmla="*/ 1592580 h 2930175"/>
                <a:gd name="connsiteX17" fmla="*/ 172178 w 253883"/>
                <a:gd name="connsiteY17" fmla="*/ 2929319 h 2930175"/>
                <a:gd name="connsiteX18" fmla="*/ 169321 w 253883"/>
                <a:gd name="connsiteY18" fmla="*/ 2929985 h 29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83" h="2930175">
                  <a:moveTo>
                    <a:pt x="169321" y="2930176"/>
                  </a:moveTo>
                  <a:cubicBezTo>
                    <a:pt x="85596" y="2576227"/>
                    <a:pt x="-9273" y="2104358"/>
                    <a:pt x="728" y="1592675"/>
                  </a:cubicBezTo>
                  <a:cubicBezTo>
                    <a:pt x="5777" y="1330547"/>
                    <a:pt x="104361" y="1091470"/>
                    <a:pt x="176274" y="916877"/>
                  </a:cubicBezTo>
                  <a:cubicBezTo>
                    <a:pt x="181132" y="905066"/>
                    <a:pt x="186180" y="893159"/>
                    <a:pt x="191324" y="881158"/>
                  </a:cubicBezTo>
                  <a:cubicBezTo>
                    <a:pt x="194467" y="873728"/>
                    <a:pt x="197706" y="866204"/>
                    <a:pt x="200849" y="858679"/>
                  </a:cubicBezTo>
                  <a:cubicBezTo>
                    <a:pt x="220185" y="812673"/>
                    <a:pt x="239711" y="762762"/>
                    <a:pt x="246378" y="704088"/>
                  </a:cubicBezTo>
                  <a:cubicBezTo>
                    <a:pt x="258094" y="600551"/>
                    <a:pt x="245045" y="502349"/>
                    <a:pt x="232281" y="407289"/>
                  </a:cubicBezTo>
                  <a:cubicBezTo>
                    <a:pt x="230471" y="393383"/>
                    <a:pt x="228566" y="379476"/>
                    <a:pt x="226852" y="365665"/>
                  </a:cubicBezTo>
                  <a:cubicBezTo>
                    <a:pt x="212183" y="249079"/>
                    <a:pt x="214565" y="122587"/>
                    <a:pt x="233710" y="0"/>
                  </a:cubicBezTo>
                  <a:lnTo>
                    <a:pt x="236567" y="476"/>
                  </a:lnTo>
                  <a:cubicBezTo>
                    <a:pt x="217422" y="122777"/>
                    <a:pt x="215041" y="248888"/>
                    <a:pt x="229710" y="365284"/>
                  </a:cubicBezTo>
                  <a:cubicBezTo>
                    <a:pt x="231519" y="379095"/>
                    <a:pt x="233329" y="393002"/>
                    <a:pt x="235234" y="406908"/>
                  </a:cubicBezTo>
                  <a:cubicBezTo>
                    <a:pt x="247902" y="502063"/>
                    <a:pt x="261047" y="600456"/>
                    <a:pt x="249331" y="704374"/>
                  </a:cubicBezTo>
                  <a:cubicBezTo>
                    <a:pt x="242664" y="763429"/>
                    <a:pt x="223137" y="813530"/>
                    <a:pt x="203611" y="859727"/>
                  </a:cubicBezTo>
                  <a:cubicBezTo>
                    <a:pt x="200468" y="867251"/>
                    <a:pt x="197229" y="874776"/>
                    <a:pt x="194086" y="882301"/>
                  </a:cubicBezTo>
                  <a:cubicBezTo>
                    <a:pt x="188942" y="894302"/>
                    <a:pt x="183894" y="906113"/>
                    <a:pt x="179036" y="917924"/>
                  </a:cubicBezTo>
                  <a:cubicBezTo>
                    <a:pt x="107123" y="1092232"/>
                    <a:pt x="8729" y="1331024"/>
                    <a:pt x="3681" y="1592580"/>
                  </a:cubicBezTo>
                  <a:cubicBezTo>
                    <a:pt x="-6225" y="2103882"/>
                    <a:pt x="88549" y="2575560"/>
                    <a:pt x="172178" y="2929319"/>
                  </a:cubicBezTo>
                  <a:lnTo>
                    <a:pt x="169321" y="2929985"/>
                  </a:lnTo>
                  <a:close/>
                </a:path>
              </a:pathLst>
            </a:custGeom>
            <a:grpFill/>
            <a:ln w="9525" cap="flat">
              <a:noFill/>
              <a:prstDash val="solid"/>
              <a:miter/>
            </a:ln>
          </p:spPr>
          <p:txBody>
            <a:bodyPr rtlCol="0" anchor="ctr"/>
            <a:lstStyle/>
            <a:p>
              <a:endParaRPr lang="en-GB"/>
            </a:p>
          </p:txBody>
        </p:sp>
        <p:sp>
          <p:nvSpPr>
            <p:cNvPr id="37" name="Freeform: Shape 48">
              <a:extLst>
                <a:ext uri="{FF2B5EF4-FFF2-40B4-BE49-F238E27FC236}">
                  <a16:creationId xmlns:a16="http://schemas.microsoft.com/office/drawing/2014/main" id="{008AE891-D1BF-E399-AF17-21FEFE0577F3}"/>
                </a:ext>
              </a:extLst>
            </p:cNvPr>
            <p:cNvSpPr/>
            <p:nvPr/>
          </p:nvSpPr>
          <p:spPr>
            <a:xfrm>
              <a:off x="6521171" y="1970531"/>
              <a:ext cx="225127" cy="2933223"/>
            </a:xfrm>
            <a:custGeom>
              <a:avLst/>
              <a:gdLst>
                <a:gd name="connsiteX0" fmla="*/ 149471 w 225127"/>
                <a:gd name="connsiteY0" fmla="*/ 2933224 h 2933223"/>
                <a:gd name="connsiteX1" fmla="*/ 596 w 225127"/>
                <a:gd name="connsiteY1" fmla="*/ 1581245 h 2933223"/>
                <a:gd name="connsiteX2" fmla="*/ 155663 w 225127"/>
                <a:gd name="connsiteY2" fmla="*/ 907733 h 2933223"/>
                <a:gd name="connsiteX3" fmla="*/ 169474 w 225127"/>
                <a:gd name="connsiteY3" fmla="*/ 870204 h 2933223"/>
                <a:gd name="connsiteX4" fmla="*/ 177379 w 225127"/>
                <a:gd name="connsiteY4" fmla="*/ 848773 h 2933223"/>
                <a:gd name="connsiteX5" fmla="*/ 217956 w 225127"/>
                <a:gd name="connsiteY5" fmla="*/ 694468 h 2933223"/>
                <a:gd name="connsiteX6" fmla="*/ 207860 w 225127"/>
                <a:gd name="connsiteY6" fmla="*/ 405289 h 2933223"/>
                <a:gd name="connsiteX7" fmla="*/ 203002 w 225127"/>
                <a:gd name="connsiteY7" fmla="*/ 360331 h 2933223"/>
                <a:gd name="connsiteX8" fmla="*/ 214051 w 225127"/>
                <a:gd name="connsiteY8" fmla="*/ 0 h 2933223"/>
                <a:gd name="connsiteX9" fmla="*/ 216813 w 225127"/>
                <a:gd name="connsiteY9" fmla="*/ 476 h 2933223"/>
                <a:gd name="connsiteX10" fmla="*/ 205764 w 225127"/>
                <a:gd name="connsiteY10" fmla="*/ 360045 h 2933223"/>
                <a:gd name="connsiteX11" fmla="*/ 210622 w 225127"/>
                <a:gd name="connsiteY11" fmla="*/ 405003 h 2933223"/>
                <a:gd name="connsiteX12" fmla="*/ 220718 w 225127"/>
                <a:gd name="connsiteY12" fmla="*/ 694754 h 2933223"/>
                <a:gd name="connsiteX13" fmla="*/ 179951 w 225127"/>
                <a:gd name="connsiteY13" fmla="*/ 849725 h 2933223"/>
                <a:gd name="connsiteX14" fmla="*/ 172046 w 225127"/>
                <a:gd name="connsiteY14" fmla="*/ 871156 h 2933223"/>
                <a:gd name="connsiteX15" fmla="*/ 158234 w 225127"/>
                <a:gd name="connsiteY15" fmla="*/ 908685 h 2933223"/>
                <a:gd name="connsiteX16" fmla="*/ 3262 w 225127"/>
                <a:gd name="connsiteY16" fmla="*/ 1581341 h 2933223"/>
                <a:gd name="connsiteX17" fmla="*/ 152043 w 225127"/>
                <a:gd name="connsiteY17" fmla="*/ 2932652 h 2933223"/>
                <a:gd name="connsiteX18" fmla="*/ 149281 w 225127"/>
                <a:gd name="connsiteY18" fmla="*/ 2933224 h 293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127" h="2933223">
                  <a:moveTo>
                    <a:pt x="149471" y="2933224"/>
                  </a:moveTo>
                  <a:cubicBezTo>
                    <a:pt x="75748" y="2569750"/>
                    <a:pt x="-7882" y="2087499"/>
                    <a:pt x="596" y="1581245"/>
                  </a:cubicBezTo>
                  <a:cubicBezTo>
                    <a:pt x="4787" y="1328452"/>
                    <a:pt x="88511" y="1095185"/>
                    <a:pt x="155663" y="907733"/>
                  </a:cubicBezTo>
                  <a:cubicBezTo>
                    <a:pt x="160139" y="895255"/>
                    <a:pt x="164807" y="882777"/>
                    <a:pt x="169474" y="870204"/>
                  </a:cubicBezTo>
                  <a:cubicBezTo>
                    <a:pt x="172141" y="863060"/>
                    <a:pt x="174808" y="856012"/>
                    <a:pt x="177379" y="848773"/>
                  </a:cubicBezTo>
                  <a:cubicBezTo>
                    <a:pt x="195287" y="800005"/>
                    <a:pt x="211955" y="751523"/>
                    <a:pt x="217956" y="694468"/>
                  </a:cubicBezTo>
                  <a:cubicBezTo>
                    <a:pt x="228529" y="594074"/>
                    <a:pt x="217956" y="498158"/>
                    <a:pt x="207860" y="405289"/>
                  </a:cubicBezTo>
                  <a:cubicBezTo>
                    <a:pt x="206240" y="390239"/>
                    <a:pt x="204621" y="375285"/>
                    <a:pt x="203002" y="360331"/>
                  </a:cubicBezTo>
                  <a:cubicBezTo>
                    <a:pt x="191286" y="245078"/>
                    <a:pt x="195096" y="120491"/>
                    <a:pt x="214051" y="0"/>
                  </a:cubicBezTo>
                  <a:lnTo>
                    <a:pt x="216813" y="476"/>
                  </a:lnTo>
                  <a:cubicBezTo>
                    <a:pt x="197954" y="120682"/>
                    <a:pt x="194144" y="244983"/>
                    <a:pt x="205764" y="360045"/>
                  </a:cubicBezTo>
                  <a:cubicBezTo>
                    <a:pt x="207288" y="374999"/>
                    <a:pt x="208907" y="389954"/>
                    <a:pt x="210622" y="405003"/>
                  </a:cubicBezTo>
                  <a:cubicBezTo>
                    <a:pt x="220814" y="497967"/>
                    <a:pt x="231291" y="594074"/>
                    <a:pt x="220718" y="694754"/>
                  </a:cubicBezTo>
                  <a:cubicBezTo>
                    <a:pt x="214717" y="752094"/>
                    <a:pt x="198049" y="800767"/>
                    <a:pt x="179951" y="849725"/>
                  </a:cubicBezTo>
                  <a:cubicBezTo>
                    <a:pt x="177284" y="856869"/>
                    <a:pt x="174617" y="864013"/>
                    <a:pt x="172046" y="871156"/>
                  </a:cubicBezTo>
                  <a:cubicBezTo>
                    <a:pt x="167378" y="883730"/>
                    <a:pt x="162711" y="896207"/>
                    <a:pt x="158234" y="908685"/>
                  </a:cubicBezTo>
                  <a:cubicBezTo>
                    <a:pt x="91083" y="1095947"/>
                    <a:pt x="7454" y="1328928"/>
                    <a:pt x="3262" y="1581341"/>
                  </a:cubicBezTo>
                  <a:cubicBezTo>
                    <a:pt x="-5215" y="2087309"/>
                    <a:pt x="78320" y="2569369"/>
                    <a:pt x="152043" y="2932652"/>
                  </a:cubicBezTo>
                  <a:lnTo>
                    <a:pt x="149281" y="2933224"/>
                  </a:lnTo>
                  <a:close/>
                </a:path>
              </a:pathLst>
            </a:custGeom>
            <a:grpFill/>
            <a:ln w="9525" cap="flat">
              <a:noFill/>
              <a:prstDash val="solid"/>
              <a:miter/>
            </a:ln>
          </p:spPr>
          <p:txBody>
            <a:bodyPr rtlCol="0" anchor="ctr"/>
            <a:lstStyle/>
            <a:p>
              <a:endParaRPr lang="en-GB"/>
            </a:p>
          </p:txBody>
        </p:sp>
        <p:sp>
          <p:nvSpPr>
            <p:cNvPr id="38" name="Freeform: Shape 49">
              <a:extLst>
                <a:ext uri="{FF2B5EF4-FFF2-40B4-BE49-F238E27FC236}">
                  <a16:creationId xmlns:a16="http://schemas.microsoft.com/office/drawing/2014/main" id="{03108A79-D4C8-CA4C-C89C-D1FB15528CDC}"/>
                </a:ext>
              </a:extLst>
            </p:cNvPr>
            <p:cNvSpPr/>
            <p:nvPr/>
          </p:nvSpPr>
          <p:spPr>
            <a:xfrm>
              <a:off x="6571677" y="1967864"/>
              <a:ext cx="197072" cy="2936176"/>
            </a:xfrm>
            <a:custGeom>
              <a:avLst/>
              <a:gdLst>
                <a:gd name="connsiteX0" fmla="*/ 129636 w 197072"/>
                <a:gd name="connsiteY0" fmla="*/ 2936176 h 2936176"/>
                <a:gd name="connsiteX1" fmla="*/ 477 w 197072"/>
                <a:gd name="connsiteY1" fmla="*/ 1569720 h 2936176"/>
                <a:gd name="connsiteX2" fmla="*/ 132969 w 197072"/>
                <a:gd name="connsiteY2" fmla="*/ 905351 h 2936176"/>
                <a:gd name="connsiteX3" fmla="*/ 135065 w 197072"/>
                <a:gd name="connsiteY3" fmla="*/ 898493 h 2936176"/>
                <a:gd name="connsiteX4" fmla="*/ 147638 w 197072"/>
                <a:gd name="connsiteY4" fmla="*/ 858584 h 2936176"/>
                <a:gd name="connsiteX5" fmla="*/ 153925 w 197072"/>
                <a:gd name="connsiteY5" fmla="*/ 838772 h 2936176"/>
                <a:gd name="connsiteX6" fmla="*/ 189548 w 197072"/>
                <a:gd name="connsiteY6" fmla="*/ 684752 h 2936176"/>
                <a:gd name="connsiteX7" fmla="*/ 183357 w 197072"/>
                <a:gd name="connsiteY7" fmla="*/ 404432 h 2936176"/>
                <a:gd name="connsiteX8" fmla="*/ 179261 w 197072"/>
                <a:gd name="connsiteY8" fmla="*/ 354997 h 2936176"/>
                <a:gd name="connsiteX9" fmla="*/ 194406 w 197072"/>
                <a:gd name="connsiteY9" fmla="*/ 0 h 2936176"/>
                <a:gd name="connsiteX10" fmla="*/ 197073 w 197072"/>
                <a:gd name="connsiteY10" fmla="*/ 381 h 2936176"/>
                <a:gd name="connsiteX11" fmla="*/ 181928 w 197072"/>
                <a:gd name="connsiteY11" fmla="*/ 354711 h 2936176"/>
                <a:gd name="connsiteX12" fmla="*/ 186024 w 197072"/>
                <a:gd name="connsiteY12" fmla="*/ 404146 h 2936176"/>
                <a:gd name="connsiteX13" fmla="*/ 192215 w 197072"/>
                <a:gd name="connsiteY13" fmla="*/ 684943 h 2936176"/>
                <a:gd name="connsiteX14" fmla="*/ 156496 w 197072"/>
                <a:gd name="connsiteY14" fmla="*/ 839534 h 2936176"/>
                <a:gd name="connsiteX15" fmla="*/ 150210 w 197072"/>
                <a:gd name="connsiteY15" fmla="*/ 859346 h 2936176"/>
                <a:gd name="connsiteX16" fmla="*/ 137637 w 197072"/>
                <a:gd name="connsiteY16" fmla="*/ 899255 h 2936176"/>
                <a:gd name="connsiteX17" fmla="*/ 135541 w 197072"/>
                <a:gd name="connsiteY17" fmla="*/ 906113 h 2936176"/>
                <a:gd name="connsiteX18" fmla="*/ 3144 w 197072"/>
                <a:gd name="connsiteY18" fmla="*/ 1569720 h 2936176"/>
                <a:gd name="connsiteX19" fmla="*/ 132208 w 197072"/>
                <a:gd name="connsiteY19" fmla="*/ 2935700 h 2936176"/>
                <a:gd name="connsiteX20" fmla="*/ 129540 w 197072"/>
                <a:gd name="connsiteY20" fmla="*/ 2936176 h 29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7072" h="2936176">
                  <a:moveTo>
                    <a:pt x="129636" y="2936176"/>
                  </a:moveTo>
                  <a:cubicBezTo>
                    <a:pt x="61913" y="2539460"/>
                    <a:pt x="-6381" y="2066925"/>
                    <a:pt x="477" y="1569720"/>
                  </a:cubicBezTo>
                  <a:cubicBezTo>
                    <a:pt x="3810" y="1326356"/>
                    <a:pt x="72486" y="1102709"/>
                    <a:pt x="132969" y="905351"/>
                  </a:cubicBezTo>
                  <a:lnTo>
                    <a:pt x="135065" y="898493"/>
                  </a:lnTo>
                  <a:cubicBezTo>
                    <a:pt x="139161" y="885254"/>
                    <a:pt x="143447" y="871728"/>
                    <a:pt x="147638" y="858584"/>
                  </a:cubicBezTo>
                  <a:cubicBezTo>
                    <a:pt x="149734" y="852011"/>
                    <a:pt x="151829" y="845439"/>
                    <a:pt x="153925" y="838772"/>
                  </a:cubicBezTo>
                  <a:cubicBezTo>
                    <a:pt x="170212" y="787146"/>
                    <a:pt x="184214" y="739997"/>
                    <a:pt x="189548" y="684752"/>
                  </a:cubicBezTo>
                  <a:cubicBezTo>
                    <a:pt x="198978" y="587978"/>
                    <a:pt x="190977" y="494633"/>
                    <a:pt x="183357" y="404432"/>
                  </a:cubicBezTo>
                  <a:cubicBezTo>
                    <a:pt x="181928" y="387953"/>
                    <a:pt x="180499" y="371380"/>
                    <a:pt x="179261" y="354997"/>
                  </a:cubicBezTo>
                  <a:cubicBezTo>
                    <a:pt x="170498" y="241078"/>
                    <a:pt x="175737" y="118396"/>
                    <a:pt x="194406" y="0"/>
                  </a:cubicBezTo>
                  <a:lnTo>
                    <a:pt x="197073" y="381"/>
                  </a:lnTo>
                  <a:cubicBezTo>
                    <a:pt x="178404" y="118491"/>
                    <a:pt x="173165" y="241078"/>
                    <a:pt x="181928" y="354711"/>
                  </a:cubicBezTo>
                  <a:cubicBezTo>
                    <a:pt x="183261" y="371189"/>
                    <a:pt x="184595" y="387668"/>
                    <a:pt x="186024" y="404146"/>
                  </a:cubicBezTo>
                  <a:cubicBezTo>
                    <a:pt x="193739" y="494538"/>
                    <a:pt x="201645" y="587883"/>
                    <a:pt x="192215" y="684943"/>
                  </a:cubicBezTo>
                  <a:cubicBezTo>
                    <a:pt x="186786" y="740473"/>
                    <a:pt x="172784" y="787813"/>
                    <a:pt x="156496" y="839534"/>
                  </a:cubicBezTo>
                  <a:cubicBezTo>
                    <a:pt x="154401" y="846201"/>
                    <a:pt x="152305" y="852773"/>
                    <a:pt x="150210" y="859346"/>
                  </a:cubicBezTo>
                  <a:cubicBezTo>
                    <a:pt x="146019" y="872490"/>
                    <a:pt x="141733" y="886016"/>
                    <a:pt x="137637" y="899255"/>
                  </a:cubicBezTo>
                  <a:lnTo>
                    <a:pt x="135541" y="906113"/>
                  </a:lnTo>
                  <a:cubicBezTo>
                    <a:pt x="75058" y="1103281"/>
                    <a:pt x="6477" y="1326737"/>
                    <a:pt x="3144" y="1569720"/>
                  </a:cubicBezTo>
                  <a:cubicBezTo>
                    <a:pt x="-3714" y="2066639"/>
                    <a:pt x="64580" y="2539080"/>
                    <a:pt x="132208" y="2935700"/>
                  </a:cubicBezTo>
                  <a:lnTo>
                    <a:pt x="129540" y="2936176"/>
                  </a:lnTo>
                  <a:close/>
                </a:path>
              </a:pathLst>
            </a:custGeom>
            <a:grpFill/>
            <a:ln w="9525" cap="flat">
              <a:noFill/>
              <a:prstDash val="solid"/>
              <a:miter/>
            </a:ln>
          </p:spPr>
          <p:txBody>
            <a:bodyPr rtlCol="0" anchor="ctr"/>
            <a:lstStyle/>
            <a:p>
              <a:endParaRPr lang="en-GB"/>
            </a:p>
          </p:txBody>
        </p:sp>
        <p:sp>
          <p:nvSpPr>
            <p:cNvPr id="39" name="Freeform: Shape 50">
              <a:extLst>
                <a:ext uri="{FF2B5EF4-FFF2-40B4-BE49-F238E27FC236}">
                  <a16:creationId xmlns:a16="http://schemas.microsoft.com/office/drawing/2014/main" id="{C811DAC5-0D6B-1785-5D7B-5C7DA850370A}"/>
                </a:ext>
              </a:extLst>
            </p:cNvPr>
            <p:cNvSpPr/>
            <p:nvPr/>
          </p:nvSpPr>
          <p:spPr>
            <a:xfrm>
              <a:off x="6622168" y="1964911"/>
              <a:ext cx="177348" cy="2939415"/>
            </a:xfrm>
            <a:custGeom>
              <a:avLst/>
              <a:gdLst>
                <a:gd name="connsiteX0" fmla="*/ 109721 w 177348"/>
                <a:gd name="connsiteY0" fmla="*/ 2939415 h 2939415"/>
                <a:gd name="connsiteX1" fmla="*/ 30377 w 177348"/>
                <a:gd name="connsiteY1" fmla="*/ 2267426 h 2939415"/>
                <a:gd name="connsiteX2" fmla="*/ 374 w 177348"/>
                <a:gd name="connsiteY2" fmla="*/ 1558385 h 2939415"/>
                <a:gd name="connsiteX3" fmla="*/ 109245 w 177348"/>
                <a:gd name="connsiteY3" fmla="*/ 909923 h 2939415"/>
                <a:gd name="connsiteX4" fmla="*/ 114483 w 177348"/>
                <a:gd name="connsiteY4" fmla="*/ 889349 h 2939415"/>
                <a:gd name="connsiteX5" fmla="*/ 125627 w 177348"/>
                <a:gd name="connsiteY5" fmla="*/ 847058 h 2939415"/>
                <a:gd name="connsiteX6" fmla="*/ 130485 w 177348"/>
                <a:gd name="connsiteY6" fmla="*/ 828866 h 2939415"/>
                <a:gd name="connsiteX7" fmla="*/ 161156 w 177348"/>
                <a:gd name="connsiteY7" fmla="*/ 675132 h 2939415"/>
                <a:gd name="connsiteX8" fmla="*/ 158679 w 177348"/>
                <a:gd name="connsiteY8" fmla="*/ 405289 h 2939415"/>
                <a:gd name="connsiteX9" fmla="*/ 155441 w 177348"/>
                <a:gd name="connsiteY9" fmla="*/ 349663 h 2939415"/>
                <a:gd name="connsiteX10" fmla="*/ 174776 w 177348"/>
                <a:gd name="connsiteY10" fmla="*/ 0 h 2939415"/>
                <a:gd name="connsiteX11" fmla="*/ 177348 w 177348"/>
                <a:gd name="connsiteY11" fmla="*/ 381 h 2939415"/>
                <a:gd name="connsiteX12" fmla="*/ 158013 w 177348"/>
                <a:gd name="connsiteY12" fmla="*/ 349472 h 2939415"/>
                <a:gd name="connsiteX13" fmla="*/ 161251 w 177348"/>
                <a:gd name="connsiteY13" fmla="*/ 405098 h 2939415"/>
                <a:gd name="connsiteX14" fmla="*/ 163727 w 177348"/>
                <a:gd name="connsiteY14" fmla="*/ 675323 h 2939415"/>
                <a:gd name="connsiteX15" fmla="*/ 132962 w 177348"/>
                <a:gd name="connsiteY15" fmla="*/ 829532 h 2939415"/>
                <a:gd name="connsiteX16" fmla="*/ 128104 w 177348"/>
                <a:gd name="connsiteY16" fmla="*/ 847725 h 2939415"/>
                <a:gd name="connsiteX17" fmla="*/ 116960 w 177348"/>
                <a:gd name="connsiteY17" fmla="*/ 890016 h 2939415"/>
                <a:gd name="connsiteX18" fmla="*/ 111721 w 177348"/>
                <a:gd name="connsiteY18" fmla="*/ 910590 h 2939415"/>
                <a:gd name="connsiteX19" fmla="*/ 2946 w 177348"/>
                <a:gd name="connsiteY19" fmla="*/ 1558385 h 2939415"/>
                <a:gd name="connsiteX20" fmla="*/ 112293 w 177348"/>
                <a:gd name="connsiteY20" fmla="*/ 2938939 h 2939415"/>
                <a:gd name="connsiteX21" fmla="*/ 109721 w 177348"/>
                <a:gd name="connsiteY21" fmla="*/ 2939320 h 29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348" h="2939415">
                  <a:moveTo>
                    <a:pt x="109721" y="2939415"/>
                  </a:moveTo>
                  <a:cubicBezTo>
                    <a:pt x="84480" y="2759393"/>
                    <a:pt x="52761" y="2520315"/>
                    <a:pt x="30377" y="2267426"/>
                  </a:cubicBezTo>
                  <a:cubicBezTo>
                    <a:pt x="7708" y="2011680"/>
                    <a:pt x="-2103" y="1779746"/>
                    <a:pt x="374" y="1558385"/>
                  </a:cubicBezTo>
                  <a:cubicBezTo>
                    <a:pt x="2946" y="1324356"/>
                    <a:pt x="59429" y="1104233"/>
                    <a:pt x="109245" y="909923"/>
                  </a:cubicBezTo>
                  <a:lnTo>
                    <a:pt x="114483" y="889349"/>
                  </a:lnTo>
                  <a:cubicBezTo>
                    <a:pt x="118103" y="875348"/>
                    <a:pt x="121913" y="860965"/>
                    <a:pt x="125627" y="847058"/>
                  </a:cubicBezTo>
                  <a:cubicBezTo>
                    <a:pt x="127247" y="841057"/>
                    <a:pt x="128866" y="834962"/>
                    <a:pt x="130485" y="828866"/>
                  </a:cubicBezTo>
                  <a:cubicBezTo>
                    <a:pt x="142487" y="783622"/>
                    <a:pt x="156108" y="732377"/>
                    <a:pt x="161156" y="675132"/>
                  </a:cubicBezTo>
                  <a:cubicBezTo>
                    <a:pt x="169347" y="582454"/>
                    <a:pt x="163918" y="492443"/>
                    <a:pt x="158679" y="405289"/>
                  </a:cubicBezTo>
                  <a:cubicBezTo>
                    <a:pt x="157536" y="386715"/>
                    <a:pt x="156393" y="368141"/>
                    <a:pt x="155441" y="349663"/>
                  </a:cubicBezTo>
                  <a:cubicBezTo>
                    <a:pt x="149630" y="237268"/>
                    <a:pt x="156298" y="116396"/>
                    <a:pt x="174776" y="0"/>
                  </a:cubicBezTo>
                  <a:lnTo>
                    <a:pt x="177348" y="381"/>
                  </a:lnTo>
                  <a:cubicBezTo>
                    <a:pt x="158870" y="116586"/>
                    <a:pt x="152202" y="237363"/>
                    <a:pt x="158013" y="349472"/>
                  </a:cubicBezTo>
                  <a:cubicBezTo>
                    <a:pt x="158965" y="367951"/>
                    <a:pt x="160108" y="386525"/>
                    <a:pt x="161251" y="405098"/>
                  </a:cubicBezTo>
                  <a:cubicBezTo>
                    <a:pt x="166490" y="492347"/>
                    <a:pt x="172014" y="582454"/>
                    <a:pt x="163727" y="675323"/>
                  </a:cubicBezTo>
                  <a:cubicBezTo>
                    <a:pt x="158584" y="732758"/>
                    <a:pt x="144963" y="784193"/>
                    <a:pt x="132962" y="829532"/>
                  </a:cubicBezTo>
                  <a:cubicBezTo>
                    <a:pt x="131343" y="835628"/>
                    <a:pt x="129723" y="841629"/>
                    <a:pt x="128104" y="847725"/>
                  </a:cubicBezTo>
                  <a:cubicBezTo>
                    <a:pt x="124389" y="861632"/>
                    <a:pt x="120579" y="876014"/>
                    <a:pt x="116960" y="890016"/>
                  </a:cubicBezTo>
                  <a:lnTo>
                    <a:pt x="111721" y="910590"/>
                  </a:lnTo>
                  <a:cubicBezTo>
                    <a:pt x="61905" y="1104710"/>
                    <a:pt x="5517" y="1324737"/>
                    <a:pt x="2946" y="1558385"/>
                  </a:cubicBezTo>
                  <a:cubicBezTo>
                    <a:pt x="-103" y="1833086"/>
                    <a:pt x="10566" y="2211896"/>
                    <a:pt x="112293" y="2938939"/>
                  </a:cubicBezTo>
                  <a:lnTo>
                    <a:pt x="109721" y="2939320"/>
                  </a:lnTo>
                  <a:close/>
                </a:path>
              </a:pathLst>
            </a:custGeom>
            <a:grpFill/>
            <a:ln w="9525" cap="flat">
              <a:noFill/>
              <a:prstDash val="solid"/>
              <a:miter/>
            </a:ln>
          </p:spPr>
          <p:txBody>
            <a:bodyPr rtlCol="0" anchor="ctr"/>
            <a:lstStyle/>
            <a:p>
              <a:endParaRPr lang="en-GB"/>
            </a:p>
          </p:txBody>
        </p:sp>
        <p:sp>
          <p:nvSpPr>
            <p:cNvPr id="40" name="Freeform: Shape 51">
              <a:extLst>
                <a:ext uri="{FF2B5EF4-FFF2-40B4-BE49-F238E27FC236}">
                  <a16:creationId xmlns:a16="http://schemas.microsoft.com/office/drawing/2014/main" id="{1F28CDE4-0B27-A2D6-D137-77F893C0BAF0}"/>
                </a:ext>
              </a:extLst>
            </p:cNvPr>
            <p:cNvSpPr/>
            <p:nvPr/>
          </p:nvSpPr>
          <p:spPr>
            <a:xfrm>
              <a:off x="6672588" y="1962149"/>
              <a:ext cx="157598" cy="2942463"/>
            </a:xfrm>
            <a:custGeom>
              <a:avLst/>
              <a:gdLst>
                <a:gd name="connsiteX0" fmla="*/ 89876 w 157598"/>
                <a:gd name="connsiteY0" fmla="*/ 2942463 h 2942463"/>
                <a:gd name="connsiteX1" fmla="*/ 25296 w 157598"/>
                <a:gd name="connsiteY1" fmla="*/ 2260187 h 2942463"/>
                <a:gd name="connsiteX2" fmla="*/ 245 w 157598"/>
                <a:gd name="connsiteY2" fmla="*/ 1546955 h 2942463"/>
                <a:gd name="connsiteX3" fmla="*/ 86732 w 157598"/>
                <a:gd name="connsiteY3" fmla="*/ 914781 h 2942463"/>
                <a:gd name="connsiteX4" fmla="*/ 93876 w 157598"/>
                <a:gd name="connsiteY4" fmla="*/ 880205 h 2942463"/>
                <a:gd name="connsiteX5" fmla="*/ 103496 w 157598"/>
                <a:gd name="connsiteY5" fmla="*/ 834962 h 2942463"/>
                <a:gd name="connsiteX6" fmla="*/ 107878 w 157598"/>
                <a:gd name="connsiteY6" fmla="*/ 814769 h 2942463"/>
                <a:gd name="connsiteX7" fmla="*/ 132738 w 157598"/>
                <a:gd name="connsiteY7" fmla="*/ 665512 h 2942463"/>
                <a:gd name="connsiteX8" fmla="*/ 133786 w 157598"/>
                <a:gd name="connsiteY8" fmla="*/ 409956 h 2942463"/>
                <a:gd name="connsiteX9" fmla="*/ 131595 w 157598"/>
                <a:gd name="connsiteY9" fmla="*/ 344329 h 2942463"/>
                <a:gd name="connsiteX10" fmla="*/ 155122 w 157598"/>
                <a:gd name="connsiteY10" fmla="*/ 0 h 2942463"/>
                <a:gd name="connsiteX11" fmla="*/ 157598 w 157598"/>
                <a:gd name="connsiteY11" fmla="*/ 381 h 2942463"/>
                <a:gd name="connsiteX12" fmla="*/ 134072 w 157598"/>
                <a:gd name="connsiteY12" fmla="*/ 344234 h 2942463"/>
                <a:gd name="connsiteX13" fmla="*/ 136262 w 157598"/>
                <a:gd name="connsiteY13" fmla="*/ 409766 h 2942463"/>
                <a:gd name="connsiteX14" fmla="*/ 135215 w 157598"/>
                <a:gd name="connsiteY14" fmla="*/ 665607 h 2942463"/>
                <a:gd name="connsiteX15" fmla="*/ 110354 w 157598"/>
                <a:gd name="connsiteY15" fmla="*/ 815150 h 2942463"/>
                <a:gd name="connsiteX16" fmla="*/ 105973 w 157598"/>
                <a:gd name="connsiteY16" fmla="*/ 835343 h 2942463"/>
                <a:gd name="connsiteX17" fmla="*/ 96352 w 157598"/>
                <a:gd name="connsiteY17" fmla="*/ 880586 h 2942463"/>
                <a:gd name="connsiteX18" fmla="*/ 89209 w 157598"/>
                <a:gd name="connsiteY18" fmla="*/ 915162 h 2942463"/>
                <a:gd name="connsiteX19" fmla="*/ 2722 w 157598"/>
                <a:gd name="connsiteY19" fmla="*/ 1546860 h 2942463"/>
                <a:gd name="connsiteX20" fmla="*/ 92352 w 157598"/>
                <a:gd name="connsiteY20" fmla="*/ 2942082 h 2942463"/>
                <a:gd name="connsiteX21" fmla="*/ 89876 w 157598"/>
                <a:gd name="connsiteY21" fmla="*/ 2942368 h 294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598" h="2942463">
                  <a:moveTo>
                    <a:pt x="89876" y="2942463"/>
                  </a:moveTo>
                  <a:cubicBezTo>
                    <a:pt x="67968" y="2743772"/>
                    <a:pt x="43108" y="2507361"/>
                    <a:pt x="25296" y="2260187"/>
                  </a:cubicBezTo>
                  <a:cubicBezTo>
                    <a:pt x="6627" y="2001203"/>
                    <a:pt x="-1565" y="1767935"/>
                    <a:pt x="245" y="1546955"/>
                  </a:cubicBezTo>
                  <a:cubicBezTo>
                    <a:pt x="2055" y="1322070"/>
                    <a:pt x="47108" y="1105662"/>
                    <a:pt x="86732" y="914781"/>
                  </a:cubicBezTo>
                  <a:lnTo>
                    <a:pt x="93876" y="880205"/>
                  </a:lnTo>
                  <a:cubicBezTo>
                    <a:pt x="97019" y="865156"/>
                    <a:pt x="100353" y="849821"/>
                    <a:pt x="103496" y="834962"/>
                  </a:cubicBezTo>
                  <a:lnTo>
                    <a:pt x="107878" y="814769"/>
                  </a:lnTo>
                  <a:cubicBezTo>
                    <a:pt x="118069" y="767715"/>
                    <a:pt x="128547" y="719042"/>
                    <a:pt x="132738" y="665512"/>
                  </a:cubicBezTo>
                  <a:cubicBezTo>
                    <a:pt x="139882" y="578263"/>
                    <a:pt x="136739" y="492728"/>
                    <a:pt x="133786" y="409956"/>
                  </a:cubicBezTo>
                  <a:cubicBezTo>
                    <a:pt x="133024" y="388430"/>
                    <a:pt x="132167" y="366141"/>
                    <a:pt x="131595" y="344329"/>
                  </a:cubicBezTo>
                  <a:cubicBezTo>
                    <a:pt x="128642" y="233458"/>
                    <a:pt x="136739" y="114395"/>
                    <a:pt x="155122" y="0"/>
                  </a:cubicBezTo>
                  <a:lnTo>
                    <a:pt x="157598" y="381"/>
                  </a:lnTo>
                  <a:cubicBezTo>
                    <a:pt x="139310" y="114681"/>
                    <a:pt x="131214" y="233553"/>
                    <a:pt x="134072" y="344234"/>
                  </a:cubicBezTo>
                  <a:cubicBezTo>
                    <a:pt x="134643" y="366046"/>
                    <a:pt x="135500" y="388334"/>
                    <a:pt x="136262" y="409766"/>
                  </a:cubicBezTo>
                  <a:cubicBezTo>
                    <a:pt x="139310" y="492633"/>
                    <a:pt x="142358" y="578263"/>
                    <a:pt x="135215" y="665607"/>
                  </a:cubicBezTo>
                  <a:cubicBezTo>
                    <a:pt x="131023" y="719328"/>
                    <a:pt x="120451" y="768096"/>
                    <a:pt x="110354" y="815150"/>
                  </a:cubicBezTo>
                  <a:lnTo>
                    <a:pt x="105973" y="835343"/>
                  </a:lnTo>
                  <a:cubicBezTo>
                    <a:pt x="102734" y="850202"/>
                    <a:pt x="99401" y="865537"/>
                    <a:pt x="96352" y="880586"/>
                  </a:cubicBezTo>
                  <a:lnTo>
                    <a:pt x="89209" y="915162"/>
                  </a:lnTo>
                  <a:cubicBezTo>
                    <a:pt x="49489" y="1105948"/>
                    <a:pt x="4531" y="1322261"/>
                    <a:pt x="2722" y="1546860"/>
                  </a:cubicBezTo>
                  <a:cubicBezTo>
                    <a:pt x="436" y="1829467"/>
                    <a:pt x="9675" y="2194084"/>
                    <a:pt x="92352" y="2942082"/>
                  </a:cubicBezTo>
                  <a:lnTo>
                    <a:pt x="89876" y="2942368"/>
                  </a:lnTo>
                  <a:close/>
                </a:path>
              </a:pathLst>
            </a:custGeom>
            <a:grpFill/>
            <a:ln w="9525" cap="flat">
              <a:noFill/>
              <a:prstDash val="solid"/>
              <a:miter/>
            </a:ln>
          </p:spPr>
          <p:txBody>
            <a:bodyPr rtlCol="0" anchor="ctr"/>
            <a:lstStyle/>
            <a:p>
              <a:endParaRPr lang="en-GB"/>
            </a:p>
          </p:txBody>
        </p:sp>
        <p:sp>
          <p:nvSpPr>
            <p:cNvPr id="41" name="Freeform: Shape 52">
              <a:extLst>
                <a:ext uri="{FF2B5EF4-FFF2-40B4-BE49-F238E27FC236}">
                  <a16:creationId xmlns:a16="http://schemas.microsoft.com/office/drawing/2014/main" id="{91562F0F-DA7E-C2DA-82CC-65B618277388}"/>
                </a:ext>
              </a:extLst>
            </p:cNvPr>
            <p:cNvSpPr/>
            <p:nvPr/>
          </p:nvSpPr>
          <p:spPr>
            <a:xfrm>
              <a:off x="6723090" y="1959292"/>
              <a:ext cx="137862" cy="2945701"/>
            </a:xfrm>
            <a:custGeom>
              <a:avLst/>
              <a:gdLst>
                <a:gd name="connsiteX0" fmla="*/ 70044 w 137862"/>
                <a:gd name="connsiteY0" fmla="*/ 2945606 h 2945701"/>
                <a:gd name="connsiteX1" fmla="*/ 131 w 137862"/>
                <a:gd name="connsiteY1" fmla="*/ 1535621 h 2945701"/>
                <a:gd name="connsiteX2" fmla="*/ 65377 w 137862"/>
                <a:gd name="connsiteY2" fmla="*/ 921068 h 2945701"/>
                <a:gd name="connsiteX3" fmla="*/ 73378 w 137862"/>
                <a:gd name="connsiteY3" fmla="*/ 870966 h 2945701"/>
                <a:gd name="connsiteX4" fmla="*/ 81284 w 137862"/>
                <a:gd name="connsiteY4" fmla="*/ 823151 h 2945701"/>
                <a:gd name="connsiteX5" fmla="*/ 85761 w 137862"/>
                <a:gd name="connsiteY5" fmla="*/ 796576 h 2945701"/>
                <a:gd name="connsiteX6" fmla="*/ 104430 w 137862"/>
                <a:gd name="connsiteY6" fmla="*/ 655892 h 2945701"/>
                <a:gd name="connsiteX7" fmla="*/ 108525 w 137862"/>
                <a:gd name="connsiteY7" fmla="*/ 417862 h 2945701"/>
                <a:gd name="connsiteX8" fmla="*/ 107859 w 137862"/>
                <a:gd name="connsiteY8" fmla="*/ 338995 h 2945701"/>
                <a:gd name="connsiteX9" fmla="*/ 135577 w 137862"/>
                <a:gd name="connsiteY9" fmla="*/ 0 h 2945701"/>
                <a:gd name="connsiteX10" fmla="*/ 137862 w 137862"/>
                <a:gd name="connsiteY10" fmla="*/ 381 h 2945701"/>
                <a:gd name="connsiteX11" fmla="*/ 110240 w 137862"/>
                <a:gd name="connsiteY11" fmla="*/ 339090 h 2945701"/>
                <a:gd name="connsiteX12" fmla="*/ 110907 w 137862"/>
                <a:gd name="connsiteY12" fmla="*/ 417957 h 2945701"/>
                <a:gd name="connsiteX13" fmla="*/ 106811 w 137862"/>
                <a:gd name="connsiteY13" fmla="*/ 656177 h 2945701"/>
                <a:gd name="connsiteX14" fmla="*/ 88047 w 137862"/>
                <a:gd name="connsiteY14" fmla="*/ 797052 h 2945701"/>
                <a:gd name="connsiteX15" fmla="*/ 83570 w 137862"/>
                <a:gd name="connsiteY15" fmla="*/ 823627 h 2945701"/>
                <a:gd name="connsiteX16" fmla="*/ 75664 w 137862"/>
                <a:gd name="connsiteY16" fmla="*/ 871442 h 2945701"/>
                <a:gd name="connsiteX17" fmla="*/ 67663 w 137862"/>
                <a:gd name="connsiteY17" fmla="*/ 921544 h 2945701"/>
                <a:gd name="connsiteX18" fmla="*/ 2512 w 137862"/>
                <a:gd name="connsiteY18" fmla="*/ 1535716 h 2945701"/>
                <a:gd name="connsiteX19" fmla="*/ 72426 w 137862"/>
                <a:gd name="connsiteY19" fmla="*/ 2945511 h 2945701"/>
                <a:gd name="connsiteX20" fmla="*/ 70044 w 137862"/>
                <a:gd name="connsiteY20" fmla="*/ 2945702 h 29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862" h="2945701">
                  <a:moveTo>
                    <a:pt x="70044" y="2945606"/>
                  </a:moveTo>
                  <a:cubicBezTo>
                    <a:pt x="33278" y="2499169"/>
                    <a:pt x="-2441" y="2022538"/>
                    <a:pt x="131" y="1535621"/>
                  </a:cubicBezTo>
                  <a:cubicBezTo>
                    <a:pt x="1274" y="1320070"/>
                    <a:pt x="33849" y="1117283"/>
                    <a:pt x="65377" y="921068"/>
                  </a:cubicBezTo>
                  <a:cubicBezTo>
                    <a:pt x="68044" y="904304"/>
                    <a:pt x="70806" y="887540"/>
                    <a:pt x="73378" y="870966"/>
                  </a:cubicBezTo>
                  <a:cubicBezTo>
                    <a:pt x="75950" y="855059"/>
                    <a:pt x="78617" y="839153"/>
                    <a:pt x="81284" y="823151"/>
                  </a:cubicBezTo>
                  <a:lnTo>
                    <a:pt x="85761" y="796576"/>
                  </a:lnTo>
                  <a:cubicBezTo>
                    <a:pt x="93285" y="751808"/>
                    <a:pt x="101001" y="705612"/>
                    <a:pt x="104430" y="655892"/>
                  </a:cubicBezTo>
                  <a:cubicBezTo>
                    <a:pt x="110335" y="575120"/>
                    <a:pt x="109383" y="495205"/>
                    <a:pt x="108525" y="417862"/>
                  </a:cubicBezTo>
                  <a:cubicBezTo>
                    <a:pt x="108240" y="391954"/>
                    <a:pt x="107954" y="365189"/>
                    <a:pt x="107859" y="338995"/>
                  </a:cubicBezTo>
                  <a:cubicBezTo>
                    <a:pt x="107859" y="229934"/>
                    <a:pt x="117384" y="112681"/>
                    <a:pt x="135577" y="0"/>
                  </a:cubicBezTo>
                  <a:lnTo>
                    <a:pt x="137862" y="381"/>
                  </a:lnTo>
                  <a:cubicBezTo>
                    <a:pt x="119765" y="112967"/>
                    <a:pt x="110145" y="230124"/>
                    <a:pt x="110240" y="339090"/>
                  </a:cubicBezTo>
                  <a:cubicBezTo>
                    <a:pt x="110240" y="365284"/>
                    <a:pt x="110621" y="392049"/>
                    <a:pt x="110907" y="417957"/>
                  </a:cubicBezTo>
                  <a:cubicBezTo>
                    <a:pt x="111764" y="495300"/>
                    <a:pt x="112716" y="575310"/>
                    <a:pt x="106811" y="656177"/>
                  </a:cubicBezTo>
                  <a:cubicBezTo>
                    <a:pt x="103382" y="705993"/>
                    <a:pt x="95571" y="752285"/>
                    <a:pt x="88047" y="797052"/>
                  </a:cubicBezTo>
                  <a:lnTo>
                    <a:pt x="83570" y="823627"/>
                  </a:lnTo>
                  <a:cubicBezTo>
                    <a:pt x="80903" y="839629"/>
                    <a:pt x="78236" y="855535"/>
                    <a:pt x="75664" y="871442"/>
                  </a:cubicBezTo>
                  <a:cubicBezTo>
                    <a:pt x="72997" y="888016"/>
                    <a:pt x="70330" y="904685"/>
                    <a:pt x="67663" y="921544"/>
                  </a:cubicBezTo>
                  <a:cubicBezTo>
                    <a:pt x="36135" y="1117568"/>
                    <a:pt x="3560" y="1320356"/>
                    <a:pt x="2512" y="1535716"/>
                  </a:cubicBezTo>
                  <a:cubicBezTo>
                    <a:pt x="36" y="2022538"/>
                    <a:pt x="35659" y="2499169"/>
                    <a:pt x="72426" y="2945511"/>
                  </a:cubicBezTo>
                  <a:lnTo>
                    <a:pt x="70044" y="2945702"/>
                  </a:lnTo>
                  <a:close/>
                </a:path>
              </a:pathLst>
            </a:custGeom>
            <a:grpFill/>
            <a:ln w="9525" cap="flat">
              <a:noFill/>
              <a:prstDash val="solid"/>
              <a:miter/>
            </a:ln>
          </p:spPr>
          <p:txBody>
            <a:bodyPr rtlCol="0" anchor="ctr"/>
            <a:lstStyle/>
            <a:p>
              <a:endParaRPr lang="en-GB"/>
            </a:p>
          </p:txBody>
        </p:sp>
        <p:sp>
          <p:nvSpPr>
            <p:cNvPr id="42" name="Freeform: Shape 53">
              <a:extLst>
                <a:ext uri="{FF2B5EF4-FFF2-40B4-BE49-F238E27FC236}">
                  <a16:creationId xmlns:a16="http://schemas.microsoft.com/office/drawing/2014/main" id="{04678647-5584-8376-DF9F-F09B40BDE3E2}"/>
                </a:ext>
              </a:extLst>
            </p:cNvPr>
            <p:cNvSpPr/>
            <p:nvPr/>
          </p:nvSpPr>
          <p:spPr>
            <a:xfrm>
              <a:off x="6773483" y="1956434"/>
              <a:ext cx="117948" cy="2948844"/>
            </a:xfrm>
            <a:custGeom>
              <a:avLst/>
              <a:gdLst>
                <a:gd name="connsiteX0" fmla="*/ 50226 w 117948"/>
                <a:gd name="connsiteY0" fmla="*/ 2948750 h 2948844"/>
                <a:gd name="connsiteX1" fmla="*/ 29 w 117948"/>
                <a:gd name="connsiteY1" fmla="*/ 1524191 h 2948844"/>
                <a:gd name="connsiteX2" fmla="*/ 45083 w 117948"/>
                <a:gd name="connsiteY2" fmla="*/ 929640 h 2948844"/>
                <a:gd name="connsiteX3" fmla="*/ 52798 w 117948"/>
                <a:gd name="connsiteY3" fmla="*/ 861822 h 2948844"/>
                <a:gd name="connsiteX4" fmla="*/ 58703 w 117948"/>
                <a:gd name="connsiteY4" fmla="*/ 811340 h 2948844"/>
                <a:gd name="connsiteX5" fmla="*/ 60132 w 117948"/>
                <a:gd name="connsiteY5" fmla="*/ 799148 h 2948844"/>
                <a:gd name="connsiteX6" fmla="*/ 63180 w 117948"/>
                <a:gd name="connsiteY6" fmla="*/ 773525 h 2948844"/>
                <a:gd name="connsiteX7" fmla="*/ 75944 w 117948"/>
                <a:gd name="connsiteY7" fmla="*/ 646271 h 2948844"/>
                <a:gd name="connsiteX8" fmla="*/ 82230 w 117948"/>
                <a:gd name="connsiteY8" fmla="*/ 435674 h 2948844"/>
                <a:gd name="connsiteX9" fmla="*/ 83945 w 117948"/>
                <a:gd name="connsiteY9" fmla="*/ 333756 h 2948844"/>
                <a:gd name="connsiteX10" fmla="*/ 115758 w 117948"/>
                <a:gd name="connsiteY10" fmla="*/ 0 h 2948844"/>
                <a:gd name="connsiteX11" fmla="*/ 117949 w 117948"/>
                <a:gd name="connsiteY11" fmla="*/ 381 h 2948844"/>
                <a:gd name="connsiteX12" fmla="*/ 86135 w 117948"/>
                <a:gd name="connsiteY12" fmla="*/ 333851 h 2948844"/>
                <a:gd name="connsiteX13" fmla="*/ 84421 w 117948"/>
                <a:gd name="connsiteY13" fmla="*/ 435769 h 2948844"/>
                <a:gd name="connsiteX14" fmla="*/ 78134 w 117948"/>
                <a:gd name="connsiteY14" fmla="*/ 646462 h 2948844"/>
                <a:gd name="connsiteX15" fmla="*/ 65371 w 117948"/>
                <a:gd name="connsiteY15" fmla="*/ 773906 h 2948844"/>
                <a:gd name="connsiteX16" fmla="*/ 62323 w 117948"/>
                <a:gd name="connsiteY16" fmla="*/ 799528 h 2948844"/>
                <a:gd name="connsiteX17" fmla="*/ 60894 w 117948"/>
                <a:gd name="connsiteY17" fmla="*/ 811721 h 2948844"/>
                <a:gd name="connsiteX18" fmla="*/ 54988 w 117948"/>
                <a:gd name="connsiteY18" fmla="*/ 862203 h 2948844"/>
                <a:gd name="connsiteX19" fmla="*/ 47273 w 117948"/>
                <a:gd name="connsiteY19" fmla="*/ 930021 h 2948844"/>
                <a:gd name="connsiteX20" fmla="*/ 2220 w 117948"/>
                <a:gd name="connsiteY20" fmla="*/ 1524381 h 2948844"/>
                <a:gd name="connsiteX21" fmla="*/ 52417 w 117948"/>
                <a:gd name="connsiteY21" fmla="*/ 2948845 h 2948844"/>
                <a:gd name="connsiteX22" fmla="*/ 50226 w 117948"/>
                <a:gd name="connsiteY22" fmla="*/ 2948845 h 294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948" h="2948844">
                  <a:moveTo>
                    <a:pt x="50226" y="2948750"/>
                  </a:moveTo>
                  <a:cubicBezTo>
                    <a:pt x="26223" y="2514314"/>
                    <a:pt x="-1018" y="2021967"/>
                    <a:pt x="29" y="1524191"/>
                  </a:cubicBezTo>
                  <a:cubicBezTo>
                    <a:pt x="505" y="1318451"/>
                    <a:pt x="23175" y="1120807"/>
                    <a:pt x="45083" y="929640"/>
                  </a:cubicBezTo>
                  <a:cubicBezTo>
                    <a:pt x="47654" y="906875"/>
                    <a:pt x="50321" y="884301"/>
                    <a:pt x="52798" y="861822"/>
                  </a:cubicBezTo>
                  <a:cubicBezTo>
                    <a:pt x="54703" y="845058"/>
                    <a:pt x="56703" y="828199"/>
                    <a:pt x="58703" y="811340"/>
                  </a:cubicBezTo>
                  <a:lnTo>
                    <a:pt x="60132" y="799148"/>
                  </a:lnTo>
                  <a:cubicBezTo>
                    <a:pt x="61180" y="790670"/>
                    <a:pt x="62132" y="782098"/>
                    <a:pt x="63180" y="773525"/>
                  </a:cubicBezTo>
                  <a:cubicBezTo>
                    <a:pt x="68133" y="732663"/>
                    <a:pt x="73277" y="690467"/>
                    <a:pt x="75944" y="646271"/>
                  </a:cubicBezTo>
                  <a:cubicBezTo>
                    <a:pt x="80420" y="575215"/>
                    <a:pt x="81373" y="504254"/>
                    <a:pt x="82230" y="435674"/>
                  </a:cubicBezTo>
                  <a:cubicBezTo>
                    <a:pt x="82706" y="402241"/>
                    <a:pt x="83087" y="367665"/>
                    <a:pt x="83945" y="333756"/>
                  </a:cubicBezTo>
                  <a:cubicBezTo>
                    <a:pt x="86802" y="225076"/>
                    <a:pt x="97470" y="112776"/>
                    <a:pt x="115758" y="0"/>
                  </a:cubicBezTo>
                  <a:lnTo>
                    <a:pt x="117949" y="381"/>
                  </a:lnTo>
                  <a:cubicBezTo>
                    <a:pt x="99661" y="113062"/>
                    <a:pt x="88993" y="225266"/>
                    <a:pt x="86135" y="333851"/>
                  </a:cubicBezTo>
                  <a:cubicBezTo>
                    <a:pt x="85278" y="367760"/>
                    <a:pt x="84802" y="402336"/>
                    <a:pt x="84421" y="435769"/>
                  </a:cubicBezTo>
                  <a:cubicBezTo>
                    <a:pt x="83563" y="504444"/>
                    <a:pt x="82611" y="575405"/>
                    <a:pt x="78134" y="646462"/>
                  </a:cubicBezTo>
                  <a:cubicBezTo>
                    <a:pt x="75467" y="690753"/>
                    <a:pt x="70324" y="733044"/>
                    <a:pt x="65371" y="773906"/>
                  </a:cubicBezTo>
                  <a:cubicBezTo>
                    <a:pt x="64323" y="782479"/>
                    <a:pt x="63275" y="791051"/>
                    <a:pt x="62323" y="799528"/>
                  </a:cubicBezTo>
                  <a:lnTo>
                    <a:pt x="60894" y="811721"/>
                  </a:lnTo>
                  <a:cubicBezTo>
                    <a:pt x="58894" y="828580"/>
                    <a:pt x="56894" y="845439"/>
                    <a:pt x="54988" y="862203"/>
                  </a:cubicBezTo>
                  <a:cubicBezTo>
                    <a:pt x="52417" y="884682"/>
                    <a:pt x="49845" y="907256"/>
                    <a:pt x="47273" y="930021"/>
                  </a:cubicBezTo>
                  <a:cubicBezTo>
                    <a:pt x="25366" y="1121093"/>
                    <a:pt x="2696" y="1318736"/>
                    <a:pt x="2220" y="1524381"/>
                  </a:cubicBezTo>
                  <a:cubicBezTo>
                    <a:pt x="1172" y="2022062"/>
                    <a:pt x="28414" y="2514410"/>
                    <a:pt x="52417" y="2948845"/>
                  </a:cubicBezTo>
                  <a:lnTo>
                    <a:pt x="50226" y="2948845"/>
                  </a:lnTo>
                  <a:close/>
                </a:path>
              </a:pathLst>
            </a:custGeom>
            <a:grpFill/>
            <a:ln w="9525" cap="flat">
              <a:noFill/>
              <a:prstDash val="solid"/>
              <a:miter/>
            </a:ln>
          </p:spPr>
          <p:txBody>
            <a:bodyPr rtlCol="0" anchor="ctr"/>
            <a:lstStyle/>
            <a:p>
              <a:endParaRPr lang="en-GB"/>
            </a:p>
          </p:txBody>
        </p:sp>
        <p:sp>
          <p:nvSpPr>
            <p:cNvPr id="43" name="Freeform: Shape 54">
              <a:extLst>
                <a:ext uri="{FF2B5EF4-FFF2-40B4-BE49-F238E27FC236}">
                  <a16:creationId xmlns:a16="http://schemas.microsoft.com/office/drawing/2014/main" id="{8A694301-760C-A89A-F773-0E3C3BE40E8E}"/>
                </a:ext>
              </a:extLst>
            </p:cNvPr>
            <p:cNvSpPr/>
            <p:nvPr/>
          </p:nvSpPr>
          <p:spPr>
            <a:xfrm>
              <a:off x="6823805" y="1953577"/>
              <a:ext cx="98393" cy="2951892"/>
            </a:xfrm>
            <a:custGeom>
              <a:avLst/>
              <a:gdLst>
                <a:gd name="connsiteX0" fmla="*/ 30480 w 98393"/>
                <a:gd name="connsiteY0" fmla="*/ 2951893 h 2951892"/>
                <a:gd name="connsiteX1" fmla="*/ 27146 w 98393"/>
                <a:gd name="connsiteY1" fmla="*/ 2839784 h 2951892"/>
                <a:gd name="connsiteX2" fmla="*/ 0 w 98393"/>
                <a:gd name="connsiteY2" fmla="*/ 1512856 h 2951892"/>
                <a:gd name="connsiteX3" fmla="*/ 25432 w 98393"/>
                <a:gd name="connsiteY3" fmla="*/ 953643 h 2951892"/>
                <a:gd name="connsiteX4" fmla="*/ 32290 w 98393"/>
                <a:gd name="connsiteY4" fmla="*/ 852678 h 2951892"/>
                <a:gd name="connsiteX5" fmla="*/ 36767 w 98393"/>
                <a:gd name="connsiteY5" fmla="*/ 789242 h 2951892"/>
                <a:gd name="connsiteX6" fmla="*/ 40481 w 98393"/>
                <a:gd name="connsiteY6" fmla="*/ 739902 h 2951892"/>
                <a:gd name="connsiteX7" fmla="*/ 47625 w 98393"/>
                <a:gd name="connsiteY7" fmla="*/ 636651 h 2951892"/>
                <a:gd name="connsiteX8" fmla="*/ 54007 w 98393"/>
                <a:gd name="connsiteY8" fmla="*/ 480632 h 2951892"/>
                <a:gd name="connsiteX9" fmla="*/ 60293 w 98393"/>
                <a:gd name="connsiteY9" fmla="*/ 328422 h 2951892"/>
                <a:gd name="connsiteX10" fmla="*/ 96298 w 98393"/>
                <a:gd name="connsiteY10" fmla="*/ 0 h 2951892"/>
                <a:gd name="connsiteX11" fmla="*/ 98393 w 98393"/>
                <a:gd name="connsiteY11" fmla="*/ 381 h 2951892"/>
                <a:gd name="connsiteX12" fmla="*/ 62389 w 98393"/>
                <a:gd name="connsiteY12" fmla="*/ 328613 h 2951892"/>
                <a:gd name="connsiteX13" fmla="*/ 56197 w 98393"/>
                <a:gd name="connsiteY13" fmla="*/ 480822 h 2951892"/>
                <a:gd name="connsiteX14" fmla="*/ 49816 w 98393"/>
                <a:gd name="connsiteY14" fmla="*/ 636842 h 2951892"/>
                <a:gd name="connsiteX15" fmla="*/ 42672 w 98393"/>
                <a:gd name="connsiteY15" fmla="*/ 740188 h 2951892"/>
                <a:gd name="connsiteX16" fmla="*/ 38957 w 98393"/>
                <a:gd name="connsiteY16" fmla="*/ 789432 h 2951892"/>
                <a:gd name="connsiteX17" fmla="*/ 34480 w 98393"/>
                <a:gd name="connsiteY17" fmla="*/ 852869 h 2951892"/>
                <a:gd name="connsiteX18" fmla="*/ 27622 w 98393"/>
                <a:gd name="connsiteY18" fmla="*/ 953834 h 2951892"/>
                <a:gd name="connsiteX19" fmla="*/ 2191 w 98393"/>
                <a:gd name="connsiteY19" fmla="*/ 1512856 h 2951892"/>
                <a:gd name="connsiteX20" fmla="*/ 29337 w 98393"/>
                <a:gd name="connsiteY20" fmla="*/ 2839784 h 2951892"/>
                <a:gd name="connsiteX21" fmla="*/ 32671 w 98393"/>
                <a:gd name="connsiteY21" fmla="*/ 2951893 h 2951892"/>
                <a:gd name="connsiteX22" fmla="*/ 30575 w 98393"/>
                <a:gd name="connsiteY22" fmla="*/ 2951893 h 295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93" h="2951892">
                  <a:moveTo>
                    <a:pt x="30480" y="2951893"/>
                  </a:moveTo>
                  <a:lnTo>
                    <a:pt x="27146" y="2839784"/>
                  </a:lnTo>
                  <a:cubicBezTo>
                    <a:pt x="14383" y="2407730"/>
                    <a:pt x="1143" y="1961007"/>
                    <a:pt x="0" y="1512856"/>
                  </a:cubicBezTo>
                  <a:cubicBezTo>
                    <a:pt x="95" y="1321975"/>
                    <a:pt x="13049" y="1134713"/>
                    <a:pt x="25432" y="953643"/>
                  </a:cubicBezTo>
                  <a:cubicBezTo>
                    <a:pt x="27718" y="919829"/>
                    <a:pt x="30099" y="886111"/>
                    <a:pt x="32290" y="852678"/>
                  </a:cubicBezTo>
                  <a:cubicBezTo>
                    <a:pt x="33718" y="831533"/>
                    <a:pt x="35242" y="810482"/>
                    <a:pt x="36767" y="789242"/>
                  </a:cubicBezTo>
                  <a:cubicBezTo>
                    <a:pt x="37909" y="772954"/>
                    <a:pt x="39243" y="756475"/>
                    <a:pt x="40481" y="739902"/>
                  </a:cubicBezTo>
                  <a:cubicBezTo>
                    <a:pt x="43148" y="706469"/>
                    <a:pt x="45815" y="671894"/>
                    <a:pt x="47625" y="636651"/>
                  </a:cubicBezTo>
                  <a:cubicBezTo>
                    <a:pt x="50387" y="584359"/>
                    <a:pt x="52292" y="531686"/>
                    <a:pt x="54007" y="480632"/>
                  </a:cubicBezTo>
                  <a:cubicBezTo>
                    <a:pt x="55721" y="430625"/>
                    <a:pt x="57626" y="379000"/>
                    <a:pt x="60293" y="328422"/>
                  </a:cubicBezTo>
                  <a:cubicBezTo>
                    <a:pt x="66008" y="222028"/>
                    <a:pt x="78105" y="111538"/>
                    <a:pt x="96298" y="0"/>
                  </a:cubicBezTo>
                  <a:lnTo>
                    <a:pt x="98393" y="381"/>
                  </a:lnTo>
                  <a:cubicBezTo>
                    <a:pt x="80200" y="111919"/>
                    <a:pt x="68104" y="222314"/>
                    <a:pt x="62389" y="328613"/>
                  </a:cubicBezTo>
                  <a:cubicBezTo>
                    <a:pt x="59722" y="379190"/>
                    <a:pt x="57912" y="430816"/>
                    <a:pt x="56197" y="480822"/>
                  </a:cubicBezTo>
                  <a:cubicBezTo>
                    <a:pt x="54388" y="531781"/>
                    <a:pt x="52578" y="584549"/>
                    <a:pt x="49816" y="636842"/>
                  </a:cubicBezTo>
                  <a:cubicBezTo>
                    <a:pt x="48006" y="672179"/>
                    <a:pt x="45339" y="706755"/>
                    <a:pt x="42672" y="740188"/>
                  </a:cubicBezTo>
                  <a:cubicBezTo>
                    <a:pt x="41338" y="756761"/>
                    <a:pt x="40100" y="773144"/>
                    <a:pt x="38957" y="789432"/>
                  </a:cubicBezTo>
                  <a:cubicBezTo>
                    <a:pt x="37433" y="810673"/>
                    <a:pt x="35909" y="831818"/>
                    <a:pt x="34480" y="852869"/>
                  </a:cubicBezTo>
                  <a:cubicBezTo>
                    <a:pt x="32290" y="886301"/>
                    <a:pt x="29908" y="920020"/>
                    <a:pt x="27622" y="953834"/>
                  </a:cubicBezTo>
                  <a:cubicBezTo>
                    <a:pt x="15145" y="1134904"/>
                    <a:pt x="2286" y="1322070"/>
                    <a:pt x="2191" y="1512856"/>
                  </a:cubicBezTo>
                  <a:cubicBezTo>
                    <a:pt x="3334" y="1961007"/>
                    <a:pt x="16573" y="2407730"/>
                    <a:pt x="29337" y="2839784"/>
                  </a:cubicBezTo>
                  <a:lnTo>
                    <a:pt x="32671" y="2951893"/>
                  </a:lnTo>
                  <a:lnTo>
                    <a:pt x="30575" y="2951893"/>
                  </a:lnTo>
                  <a:close/>
                </a:path>
              </a:pathLst>
            </a:custGeom>
            <a:grpFill/>
            <a:ln w="9525" cap="flat">
              <a:noFill/>
              <a:prstDash val="solid"/>
              <a:miter/>
            </a:ln>
          </p:spPr>
          <p:txBody>
            <a:bodyPr rtlCol="0" anchor="ctr"/>
            <a:lstStyle/>
            <a:p>
              <a:endParaRPr lang="en-GB"/>
            </a:p>
          </p:txBody>
        </p:sp>
        <p:sp>
          <p:nvSpPr>
            <p:cNvPr id="44" name="Freeform: Shape 55">
              <a:extLst>
                <a:ext uri="{FF2B5EF4-FFF2-40B4-BE49-F238E27FC236}">
                  <a16:creationId xmlns:a16="http://schemas.microsoft.com/office/drawing/2014/main" id="{29421E1D-A280-0B6C-A8F7-2521C38644B0}"/>
                </a:ext>
              </a:extLst>
            </p:cNvPr>
            <p:cNvSpPr/>
            <p:nvPr/>
          </p:nvSpPr>
          <p:spPr>
            <a:xfrm>
              <a:off x="6874142" y="1950814"/>
              <a:ext cx="78821" cy="2955131"/>
            </a:xfrm>
            <a:custGeom>
              <a:avLst/>
              <a:gdLst>
                <a:gd name="connsiteX0" fmla="*/ 10813 w 78821"/>
                <a:gd name="connsiteY0" fmla="*/ 2954941 h 2955131"/>
                <a:gd name="connsiteX1" fmla="*/ 5384 w 78821"/>
                <a:gd name="connsiteY1" fmla="*/ 2219897 h 2955131"/>
                <a:gd name="connsiteX2" fmla="*/ 50 w 78821"/>
                <a:gd name="connsiteY2" fmla="*/ 1501330 h 2955131"/>
                <a:gd name="connsiteX3" fmla="*/ 8146 w 78821"/>
                <a:gd name="connsiteY3" fmla="*/ 994029 h 2955131"/>
                <a:gd name="connsiteX4" fmla="*/ 11861 w 78821"/>
                <a:gd name="connsiteY4" fmla="*/ 843439 h 2955131"/>
                <a:gd name="connsiteX5" fmla="*/ 12623 w 78821"/>
                <a:gd name="connsiteY5" fmla="*/ 814769 h 2955131"/>
                <a:gd name="connsiteX6" fmla="*/ 13480 w 78821"/>
                <a:gd name="connsiteY6" fmla="*/ 779240 h 2955131"/>
                <a:gd name="connsiteX7" fmla="*/ 17766 w 78821"/>
                <a:gd name="connsiteY7" fmla="*/ 665226 h 2955131"/>
                <a:gd name="connsiteX8" fmla="*/ 19385 w 78821"/>
                <a:gd name="connsiteY8" fmla="*/ 626936 h 2955131"/>
                <a:gd name="connsiteX9" fmla="*/ 36626 w 78821"/>
                <a:gd name="connsiteY9" fmla="*/ 323088 h 2955131"/>
                <a:gd name="connsiteX10" fmla="*/ 76821 w 78821"/>
                <a:gd name="connsiteY10" fmla="*/ 0 h 2955131"/>
                <a:gd name="connsiteX11" fmla="*/ 78821 w 78821"/>
                <a:gd name="connsiteY11" fmla="*/ 286 h 2955131"/>
                <a:gd name="connsiteX12" fmla="*/ 38721 w 78821"/>
                <a:gd name="connsiteY12" fmla="*/ 323279 h 2955131"/>
                <a:gd name="connsiteX13" fmla="*/ 21481 w 78821"/>
                <a:gd name="connsiteY13" fmla="*/ 627126 h 2955131"/>
                <a:gd name="connsiteX14" fmla="*/ 19862 w 78821"/>
                <a:gd name="connsiteY14" fmla="*/ 665417 h 2955131"/>
                <a:gd name="connsiteX15" fmla="*/ 15575 w 78821"/>
                <a:gd name="connsiteY15" fmla="*/ 779431 h 2955131"/>
                <a:gd name="connsiteX16" fmla="*/ 14718 w 78821"/>
                <a:gd name="connsiteY16" fmla="*/ 814959 h 2955131"/>
                <a:gd name="connsiteX17" fmla="*/ 13956 w 78821"/>
                <a:gd name="connsiteY17" fmla="*/ 843629 h 2955131"/>
                <a:gd name="connsiteX18" fmla="*/ 10241 w 78821"/>
                <a:gd name="connsiteY18" fmla="*/ 994220 h 2955131"/>
                <a:gd name="connsiteX19" fmla="*/ 2145 w 78821"/>
                <a:gd name="connsiteY19" fmla="*/ 1501521 h 2955131"/>
                <a:gd name="connsiteX20" fmla="*/ 7479 w 78821"/>
                <a:gd name="connsiteY20" fmla="*/ 2220087 h 2955131"/>
                <a:gd name="connsiteX21" fmla="*/ 12908 w 78821"/>
                <a:gd name="connsiteY21" fmla="*/ 2955131 h 2955131"/>
                <a:gd name="connsiteX22" fmla="*/ 10908 w 78821"/>
                <a:gd name="connsiteY22" fmla="*/ 2955131 h 29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821" h="2955131">
                  <a:moveTo>
                    <a:pt x="10813" y="2954941"/>
                  </a:moveTo>
                  <a:cubicBezTo>
                    <a:pt x="9670" y="2711291"/>
                    <a:pt x="7574" y="2461451"/>
                    <a:pt x="5384" y="2219897"/>
                  </a:cubicBezTo>
                  <a:cubicBezTo>
                    <a:pt x="3288" y="1984724"/>
                    <a:pt x="1193" y="1741551"/>
                    <a:pt x="50" y="1501330"/>
                  </a:cubicBezTo>
                  <a:cubicBezTo>
                    <a:pt x="-522" y="1330357"/>
                    <a:pt x="3955" y="1159383"/>
                    <a:pt x="8146" y="994029"/>
                  </a:cubicBezTo>
                  <a:cubicBezTo>
                    <a:pt x="9384" y="944594"/>
                    <a:pt x="10718" y="893445"/>
                    <a:pt x="11861" y="843439"/>
                  </a:cubicBezTo>
                  <a:cubicBezTo>
                    <a:pt x="12051" y="833914"/>
                    <a:pt x="12337" y="824389"/>
                    <a:pt x="12623" y="814769"/>
                  </a:cubicBezTo>
                  <a:cubicBezTo>
                    <a:pt x="12908" y="802958"/>
                    <a:pt x="13194" y="791051"/>
                    <a:pt x="13480" y="779240"/>
                  </a:cubicBezTo>
                  <a:cubicBezTo>
                    <a:pt x="14432" y="741712"/>
                    <a:pt x="16052" y="704564"/>
                    <a:pt x="17766" y="665226"/>
                  </a:cubicBezTo>
                  <a:cubicBezTo>
                    <a:pt x="18338" y="652558"/>
                    <a:pt x="18909" y="639794"/>
                    <a:pt x="19385" y="626936"/>
                  </a:cubicBezTo>
                  <a:cubicBezTo>
                    <a:pt x="23291" y="534543"/>
                    <a:pt x="28244" y="427196"/>
                    <a:pt x="36626" y="323088"/>
                  </a:cubicBezTo>
                  <a:cubicBezTo>
                    <a:pt x="45008" y="220028"/>
                    <a:pt x="58533" y="111347"/>
                    <a:pt x="76821" y="0"/>
                  </a:cubicBezTo>
                  <a:lnTo>
                    <a:pt x="78821" y="286"/>
                  </a:lnTo>
                  <a:cubicBezTo>
                    <a:pt x="60533" y="111633"/>
                    <a:pt x="47008" y="220218"/>
                    <a:pt x="38721" y="323279"/>
                  </a:cubicBezTo>
                  <a:cubicBezTo>
                    <a:pt x="30339" y="427387"/>
                    <a:pt x="25386" y="534638"/>
                    <a:pt x="21481" y="627126"/>
                  </a:cubicBezTo>
                  <a:cubicBezTo>
                    <a:pt x="20909" y="639985"/>
                    <a:pt x="20433" y="652653"/>
                    <a:pt x="19862" y="665417"/>
                  </a:cubicBezTo>
                  <a:cubicBezTo>
                    <a:pt x="18147" y="704755"/>
                    <a:pt x="16528" y="741902"/>
                    <a:pt x="15575" y="779431"/>
                  </a:cubicBezTo>
                  <a:cubicBezTo>
                    <a:pt x="15290" y="791337"/>
                    <a:pt x="15004" y="803148"/>
                    <a:pt x="14718" y="814959"/>
                  </a:cubicBezTo>
                  <a:cubicBezTo>
                    <a:pt x="14432" y="824484"/>
                    <a:pt x="14242" y="834104"/>
                    <a:pt x="13956" y="843629"/>
                  </a:cubicBezTo>
                  <a:cubicBezTo>
                    <a:pt x="12813" y="893636"/>
                    <a:pt x="11480" y="944785"/>
                    <a:pt x="10241" y="994220"/>
                  </a:cubicBezTo>
                  <a:cubicBezTo>
                    <a:pt x="5955" y="1159574"/>
                    <a:pt x="1574" y="1330547"/>
                    <a:pt x="2145" y="1501521"/>
                  </a:cubicBezTo>
                  <a:cubicBezTo>
                    <a:pt x="3288" y="1741742"/>
                    <a:pt x="5384" y="1984915"/>
                    <a:pt x="7479" y="2220087"/>
                  </a:cubicBezTo>
                  <a:cubicBezTo>
                    <a:pt x="9575" y="2461641"/>
                    <a:pt x="11765" y="2711482"/>
                    <a:pt x="12908" y="2955131"/>
                  </a:cubicBezTo>
                  <a:lnTo>
                    <a:pt x="10908" y="2955131"/>
                  </a:lnTo>
                  <a:close/>
                </a:path>
              </a:pathLst>
            </a:custGeom>
            <a:grpFill/>
            <a:ln w="9525" cap="flat">
              <a:noFill/>
              <a:prstDash val="solid"/>
              <a:miter/>
            </a:ln>
          </p:spPr>
          <p:txBody>
            <a:bodyPr rtlCol="0" anchor="ctr"/>
            <a:lstStyle/>
            <a:p>
              <a:endParaRPr lang="en-GB"/>
            </a:p>
          </p:txBody>
        </p:sp>
        <p:sp>
          <p:nvSpPr>
            <p:cNvPr id="45" name="Freeform: Shape 56">
              <a:extLst>
                <a:ext uri="{FF2B5EF4-FFF2-40B4-BE49-F238E27FC236}">
                  <a16:creationId xmlns:a16="http://schemas.microsoft.com/office/drawing/2014/main" id="{5C3C1996-9501-B1E8-E581-8B6404178579}"/>
                </a:ext>
              </a:extLst>
            </p:cNvPr>
            <p:cNvSpPr/>
            <p:nvPr/>
          </p:nvSpPr>
          <p:spPr>
            <a:xfrm>
              <a:off x="6914093" y="1947957"/>
              <a:ext cx="69636" cy="2958274"/>
            </a:xfrm>
            <a:custGeom>
              <a:avLst/>
              <a:gdLst>
                <a:gd name="connsiteX0" fmla="*/ 3343 w 69636"/>
                <a:gd name="connsiteY0" fmla="*/ 2958179 h 2958274"/>
                <a:gd name="connsiteX1" fmla="*/ 1437 w 69636"/>
                <a:gd name="connsiteY1" fmla="*/ 2958179 h 2958274"/>
                <a:gd name="connsiteX2" fmla="*/ 10486 w 69636"/>
                <a:gd name="connsiteY2" fmla="*/ 1489996 h 2958274"/>
                <a:gd name="connsiteX3" fmla="*/ 580 w 69636"/>
                <a:gd name="connsiteY3" fmla="*/ 769334 h 2958274"/>
                <a:gd name="connsiteX4" fmla="*/ 67732 w 69636"/>
                <a:gd name="connsiteY4" fmla="*/ 0 h 2958274"/>
                <a:gd name="connsiteX5" fmla="*/ 69637 w 69636"/>
                <a:gd name="connsiteY5" fmla="*/ 286 h 2958274"/>
                <a:gd name="connsiteX6" fmla="*/ 2485 w 69636"/>
                <a:gd name="connsiteY6" fmla="*/ 769334 h 2958274"/>
                <a:gd name="connsiteX7" fmla="*/ 12391 w 69636"/>
                <a:gd name="connsiteY7" fmla="*/ 1490091 h 2958274"/>
                <a:gd name="connsiteX8" fmla="*/ 3343 w 69636"/>
                <a:gd name="connsiteY8" fmla="*/ 2958275 h 295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36" h="2958274">
                  <a:moveTo>
                    <a:pt x="3343" y="2958179"/>
                  </a:moveTo>
                  <a:lnTo>
                    <a:pt x="1437" y="2958179"/>
                  </a:lnTo>
                  <a:cubicBezTo>
                    <a:pt x="10867" y="2471357"/>
                    <a:pt x="13915" y="1977390"/>
                    <a:pt x="10486" y="1489996"/>
                  </a:cubicBezTo>
                  <a:cubicBezTo>
                    <a:pt x="8772" y="1250633"/>
                    <a:pt x="5438" y="1008126"/>
                    <a:pt x="580" y="769334"/>
                  </a:cubicBezTo>
                  <a:cubicBezTo>
                    <a:pt x="-3896" y="548735"/>
                    <a:pt x="17440" y="304229"/>
                    <a:pt x="67732" y="0"/>
                  </a:cubicBezTo>
                  <a:lnTo>
                    <a:pt x="69637" y="286"/>
                  </a:lnTo>
                  <a:cubicBezTo>
                    <a:pt x="19345" y="304419"/>
                    <a:pt x="-1992" y="548831"/>
                    <a:pt x="2485" y="769334"/>
                  </a:cubicBezTo>
                  <a:cubicBezTo>
                    <a:pt x="7343" y="1008221"/>
                    <a:pt x="10677" y="1250633"/>
                    <a:pt x="12391" y="1490091"/>
                  </a:cubicBezTo>
                  <a:cubicBezTo>
                    <a:pt x="15916" y="1977485"/>
                    <a:pt x="12868" y="2471452"/>
                    <a:pt x="3343" y="2958275"/>
                  </a:cubicBezTo>
                  <a:close/>
                </a:path>
              </a:pathLst>
            </a:custGeom>
            <a:grpFill/>
            <a:ln w="9525"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D3E880A1-1016-77D1-05EF-F9A1FDBEFBE9}"/>
              </a:ext>
            </a:extLst>
          </p:cNvPr>
          <p:cNvSpPr>
            <a:spLocks noGrp="1"/>
          </p:cNvSpPr>
          <p:nvPr>
            <p:ph type="title"/>
          </p:nvPr>
        </p:nvSpPr>
        <p:spPr>
          <a:xfrm>
            <a:off x="571500" y="864000"/>
            <a:ext cx="7297738" cy="457200"/>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B1546BF4-8AA4-9ACD-6E37-F442C9027683}"/>
              </a:ext>
            </a:extLst>
          </p:cNvPr>
          <p:cNvSpPr>
            <a:spLocks noGrp="1"/>
          </p:cNvSpPr>
          <p:nvPr>
            <p:ph type="sldNum" sz="quarter" idx="10"/>
          </p:nvPr>
        </p:nvSpPr>
        <p:spPr/>
        <p:txBody>
          <a:bodyPr/>
          <a:lstStyle/>
          <a:p>
            <a:fld id="{16A2D8D7-370B-40B1-9399-A24BB3084E38}" type="slidenum">
              <a:rPr lang="en-GB" smtClean="0"/>
              <a:pPr/>
              <a:t>‹#›</a:t>
            </a:fld>
            <a:endParaRPr lang="en-GB"/>
          </a:p>
        </p:txBody>
      </p:sp>
      <p:sp>
        <p:nvSpPr>
          <p:cNvPr id="7" name="Text Placeholder 6">
            <a:extLst>
              <a:ext uri="{FF2B5EF4-FFF2-40B4-BE49-F238E27FC236}">
                <a16:creationId xmlns:a16="http://schemas.microsoft.com/office/drawing/2014/main" id="{774337B9-D901-4406-83EF-96214A2173FB}"/>
              </a:ext>
            </a:extLst>
          </p:cNvPr>
          <p:cNvSpPr>
            <a:spLocks noGrp="1"/>
          </p:cNvSpPr>
          <p:nvPr>
            <p:ph type="body" sz="quarter" idx="12"/>
          </p:nvPr>
        </p:nvSpPr>
        <p:spPr>
          <a:xfrm>
            <a:off x="566488" y="2735999"/>
            <a:ext cx="7302750" cy="3240000"/>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86AE6860-2ACE-CF49-96DE-AB34036865BB}"/>
              </a:ext>
            </a:extLst>
          </p:cNvPr>
          <p:cNvSpPr>
            <a:spLocks noGrp="1"/>
          </p:cNvSpPr>
          <p:nvPr>
            <p:ph type="body" sz="quarter" idx="13" hasCustomPrompt="1"/>
          </p:nvPr>
        </p:nvSpPr>
        <p:spPr>
          <a:xfrm>
            <a:off x="571500" y="577850"/>
            <a:ext cx="3548063" cy="196850"/>
          </a:xfrm>
        </p:spPr>
        <p:txBody>
          <a:bodyPr/>
          <a:lstStyle>
            <a:lvl1pPr marL="0" indent="0">
              <a:buNone/>
              <a:defRPr sz="1200">
                <a:solidFill>
                  <a:schemeClr val="tx1"/>
                </a:solidFill>
                <a:latin typeface="+mj-lt"/>
              </a:defRPr>
            </a:lvl1pPr>
            <a:lvl2pPr marL="216000" indent="0">
              <a:buNone/>
              <a:defRPr sz="1200"/>
            </a:lvl2pPr>
            <a:lvl3pPr marL="396000" indent="0">
              <a:buNone/>
              <a:defRPr sz="1200"/>
            </a:lvl3pPr>
            <a:lvl4pPr marL="0" indent="0">
              <a:buNone/>
              <a:defRPr sz="1200"/>
            </a:lvl4pPr>
            <a:lvl5pPr marL="0" indent="0">
              <a:buNone/>
              <a:defRPr sz="1200"/>
            </a:lvl5pPr>
          </a:lstStyle>
          <a:p>
            <a:pPr lvl="0"/>
            <a:r>
              <a:rPr lang="en-GB"/>
              <a:t>Section Name</a:t>
            </a:r>
            <a:endParaRPr lang="en-US"/>
          </a:p>
        </p:txBody>
      </p:sp>
      <p:sp>
        <p:nvSpPr>
          <p:cNvPr id="49" name="Text Placeholder 48">
            <a:extLst>
              <a:ext uri="{FF2B5EF4-FFF2-40B4-BE49-F238E27FC236}">
                <a16:creationId xmlns:a16="http://schemas.microsoft.com/office/drawing/2014/main" id="{DD7E47D4-8724-3A33-6C47-0A737461E3C5}"/>
              </a:ext>
            </a:extLst>
          </p:cNvPr>
          <p:cNvSpPr>
            <a:spLocks noGrp="1"/>
          </p:cNvSpPr>
          <p:nvPr>
            <p:ph type="body" sz="quarter" idx="14" hasCustomPrompt="1"/>
          </p:nvPr>
        </p:nvSpPr>
        <p:spPr>
          <a:xfrm>
            <a:off x="566488" y="2376000"/>
            <a:ext cx="7302750" cy="286232"/>
          </a:xfrm>
        </p:spPr>
        <p:txBody>
          <a:bodyPr/>
          <a:lstStyle>
            <a:lvl1pPr marL="0" indent="0">
              <a:buNone/>
              <a:defRPr sz="2000" b="1">
                <a:latin typeface="+mn-lt"/>
              </a:defRPr>
            </a:lvl1pPr>
            <a:lvl2pPr marL="216000" indent="0">
              <a:buNone/>
              <a:defRPr sz="2000">
                <a:latin typeface="+mj-lt"/>
              </a:defRPr>
            </a:lvl2pPr>
            <a:lvl3pPr marL="396000" indent="0">
              <a:buNone/>
              <a:defRPr sz="2000">
                <a:latin typeface="+mj-lt"/>
              </a:defRPr>
            </a:lvl3pPr>
            <a:lvl4pPr marL="0" indent="0">
              <a:buNone/>
              <a:defRPr sz="2000">
                <a:latin typeface="+mj-lt"/>
              </a:defRPr>
            </a:lvl4pPr>
            <a:lvl5pPr marL="0" indent="0">
              <a:buNone/>
              <a:defRPr sz="2000">
                <a:latin typeface="+mj-lt"/>
              </a:defRPr>
            </a:lvl5pPr>
          </a:lstStyle>
          <a:p>
            <a:pPr lvl="0"/>
            <a:r>
              <a:rPr lang="en-GB"/>
              <a:t>Text Subhead</a:t>
            </a:r>
            <a:endParaRPr lang="en-US"/>
          </a:p>
        </p:txBody>
      </p:sp>
    </p:spTree>
    <p:extLst>
      <p:ext uri="{BB962C8B-B14F-4D97-AF65-F5344CB8AC3E}">
        <p14:creationId xmlns:p14="http://schemas.microsoft.com/office/powerpoint/2010/main" val="924210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209A-EC5B-614D-B97A-B5B46B63C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02180-79FC-9066-5086-0907AE7F09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2CCB6-D258-468B-63C3-25D16C954179}"/>
              </a:ext>
            </a:extLst>
          </p:cNvPr>
          <p:cNvSpPr>
            <a:spLocks noGrp="1"/>
          </p:cNvSpPr>
          <p:nvPr>
            <p:ph type="dt" sz="half" idx="10"/>
          </p:nvPr>
        </p:nvSpPr>
        <p:spPr/>
        <p:txBody>
          <a:bodyPr/>
          <a:lstStyle/>
          <a:p>
            <a:fld id="{324CB54B-5A1F-4B30-B2AB-8A1872FAB12E}" type="datetimeFigureOut">
              <a:rPr lang="en-US" smtClean="0"/>
              <a:t>1/28/2026</a:t>
            </a:fld>
            <a:endParaRPr lang="en-US"/>
          </a:p>
        </p:txBody>
      </p:sp>
      <p:sp>
        <p:nvSpPr>
          <p:cNvPr id="5" name="Footer Placeholder 4">
            <a:extLst>
              <a:ext uri="{FF2B5EF4-FFF2-40B4-BE49-F238E27FC236}">
                <a16:creationId xmlns:a16="http://schemas.microsoft.com/office/drawing/2014/main" id="{46528B0A-831A-9CC3-C750-3C6A4599A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B479B-9273-356B-DBF0-1F71C756D996}"/>
              </a:ext>
            </a:extLst>
          </p:cNvPr>
          <p:cNvSpPr>
            <a:spLocks noGrp="1"/>
          </p:cNvSpPr>
          <p:nvPr>
            <p:ph type="sldNum" sz="quarter" idx="12"/>
          </p:nvPr>
        </p:nvSpPr>
        <p:spPr/>
        <p:txBody>
          <a:bodyPr/>
          <a:lstStyle/>
          <a:p>
            <a:fld id="{2C410B4C-029E-4B2C-AD18-4DA014150BA8}" type="slidenum">
              <a:rPr lang="en-US" smtClean="0"/>
              <a:t>‹#›</a:t>
            </a:fld>
            <a:endParaRPr lang="en-US"/>
          </a:p>
        </p:txBody>
      </p:sp>
    </p:spTree>
    <p:extLst>
      <p:ext uri="{BB962C8B-B14F-4D97-AF65-F5344CB8AC3E}">
        <p14:creationId xmlns:p14="http://schemas.microsoft.com/office/powerpoint/2010/main" val="103377380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lain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Text Placeholder 4"/>
          <p:cNvSpPr>
            <a:spLocks noGrp="1"/>
          </p:cNvSpPr>
          <p:nvPr>
            <p:ph type="body" sz="quarter" idx="11"/>
          </p:nvPr>
        </p:nvSpPr>
        <p:spPr>
          <a:xfrm>
            <a:off x="951966" y="1955664"/>
            <a:ext cx="10550519" cy="4078194"/>
          </a:xfrm>
        </p:spPr>
        <p:txBody>
          <a:bodyPr/>
          <a:lstStyle>
            <a:lvl1pPr>
              <a:defRPr sz="2000">
                <a:latin typeface="Arial Black" panose="020B0A04020102020204" pitchFamily="34" charset="0"/>
              </a:defRPr>
            </a:lvl1pPr>
            <a:lvl2pPr marL="0" indent="0">
              <a:buNone/>
              <a:defRPr sz="1800"/>
            </a:lvl2pPr>
            <a:lvl3pPr marL="115894" indent="-115894">
              <a:buFont typeface="Arial" panose="020B0604020202020204" pitchFamily="34" charset="0"/>
              <a:buChar char="•"/>
              <a:defRPr sz="1800"/>
            </a:lvl3pPr>
            <a:lvl4pPr marL="284178" indent="-117481">
              <a:buFont typeface="Arial" panose="020B0604020202020204" pitchFamily="34" charset="0"/>
              <a:buChar char="–"/>
              <a:defRPr sz="1800"/>
            </a:lvl4pPr>
            <a:lvl5pPr marL="514376" indent="-127006">
              <a:buFont typeface="Arial" panose="020B0604020202020204" pitchFamily="34" charset="0"/>
              <a:buChar char="•"/>
              <a:defRPr sz="1800"/>
            </a:lvl5pPr>
            <a:lvl6pPr marL="630270" indent="-117481">
              <a:buFontTx/>
              <a:buChar char="–"/>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2"/>
          </p:nvPr>
        </p:nvSpPr>
        <p:spPr>
          <a:xfrm>
            <a:off x="951966" y="1288659"/>
            <a:ext cx="10550519" cy="328612"/>
          </a:xfrm>
        </p:spPr>
        <p:txBody>
          <a:bodyPr/>
          <a:lstStyle>
            <a:lvl1pPr>
              <a:defRPr sz="2000" b="0">
                <a:solidFill>
                  <a:schemeClr val="accent1"/>
                </a:solidFill>
              </a:defRPr>
            </a:lvl1pPr>
            <a:lvl2pPr marL="0" indent="0">
              <a:buFontTx/>
              <a:buNone/>
              <a:defRPr/>
            </a:lvl2pPr>
            <a:lvl3pPr marL="209560" indent="0">
              <a:buFontTx/>
              <a:buNone/>
              <a:defRPr/>
            </a:lvl3pPr>
            <a:lvl4pPr marL="434997" indent="0">
              <a:buFontTx/>
              <a:buNone/>
              <a:defRPr/>
            </a:lvl4pPr>
            <a:lvl5pPr marL="627095" indent="0">
              <a:buFontTx/>
              <a:buNone/>
              <a:defRPr/>
            </a:lvl5pPr>
          </a:lstStyle>
          <a:p>
            <a:pPr lvl="0"/>
            <a:r>
              <a:rPr lang="en-US"/>
              <a:t>Click to edit Master text styles</a:t>
            </a:r>
          </a:p>
        </p:txBody>
      </p:sp>
      <p:sp>
        <p:nvSpPr>
          <p:cNvPr id="7" name="Text Placeholder 4">
            <a:extLst>
              <a:ext uri="{FF2B5EF4-FFF2-40B4-BE49-F238E27FC236}">
                <a16:creationId xmlns:a16="http://schemas.microsoft.com/office/drawing/2014/main" id="{15000143-EEF4-6EE2-DCA9-520CE3B82164}"/>
              </a:ext>
            </a:extLst>
          </p:cNvPr>
          <p:cNvSpPr>
            <a:spLocks noGrp="1"/>
          </p:cNvSpPr>
          <p:nvPr>
            <p:ph type="body" sz="quarter" idx="33"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78" indent="0">
              <a:buFontTx/>
              <a:buNone/>
              <a:defRPr sz="1000" b="0">
                <a:solidFill>
                  <a:schemeClr val="tx1"/>
                </a:solidFill>
              </a:defRPr>
            </a:lvl4pPr>
            <a:lvl5pPr marL="387369" indent="0">
              <a:buFontTx/>
              <a:buNone/>
              <a:defRPr sz="1000" b="0">
                <a:solidFill>
                  <a:schemeClr val="tx1"/>
                </a:solidFill>
              </a:defRPr>
            </a:lvl5pPr>
            <a:lvl6pPr marL="628681" indent="0">
              <a:buFontTx/>
              <a:buNone/>
              <a:defRPr sz="1000" b="0">
                <a:solidFill>
                  <a:schemeClr val="tx1"/>
                </a:solidFill>
              </a:defRPr>
            </a:lvl6pPr>
          </a:lstStyle>
          <a:p>
            <a:pPr lvl="0"/>
            <a:r>
              <a:rPr lang="en-US" dirty="0"/>
              <a:t>Optional Presentation Title Here</a:t>
            </a:r>
          </a:p>
        </p:txBody>
      </p:sp>
      <p:sp>
        <p:nvSpPr>
          <p:cNvPr id="8" name="Title Text">
            <a:extLst>
              <a:ext uri="{FF2B5EF4-FFF2-40B4-BE49-F238E27FC236}">
                <a16:creationId xmlns:a16="http://schemas.microsoft.com/office/drawing/2014/main" id="{EB5AFA13-DA29-1D0B-AB6E-116D3A5ED4C7}"/>
              </a:ext>
            </a:extLst>
          </p:cNvPr>
          <p:cNvSpPr txBox="1">
            <a:spLocks noGrp="1"/>
          </p:cNvSpPr>
          <p:nvPr>
            <p:ph type="title" hasCustomPrompt="1"/>
          </p:nvPr>
        </p:nvSpPr>
        <p:spPr>
          <a:xfrm>
            <a:off x="947829" y="767944"/>
            <a:ext cx="10554653" cy="432207"/>
          </a:xfrm>
          <a:prstGeom prst="rect">
            <a:avLst/>
          </a:prstGeom>
        </p:spPr>
        <p:txBody>
          <a:bodyPr/>
          <a:lstStyle>
            <a:lvl1pPr>
              <a:lnSpc>
                <a:spcPct val="90000"/>
              </a:lnSpc>
              <a:defRPr sz="3000" b="1">
                <a:latin typeface="Arial Black" panose="020B0A04020102020204" pitchFamily="34" charset="0"/>
              </a:defRPr>
            </a:lvl1pPr>
          </a:lstStyle>
          <a:p>
            <a:r>
              <a:rPr lang="en-US" dirty="0"/>
              <a:t>Click to add title</a:t>
            </a:r>
            <a:endParaRPr dirty="0"/>
          </a:p>
        </p:txBody>
      </p:sp>
    </p:spTree>
    <p:extLst>
      <p:ext uri="{BB962C8B-B14F-4D97-AF65-F5344CB8AC3E}">
        <p14:creationId xmlns:p14="http://schemas.microsoft.com/office/powerpoint/2010/main" val="26971130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a16="http://schemas.microsoft.com/office/drawing/2014/main"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divider_gold">
    <p:bg>
      <p:bgPr>
        <a:solidFill>
          <a:srgbClr val="FCF2DA"/>
        </a:solidFill>
        <a:effectLst/>
      </p:bgPr>
    </p:bg>
    <p:spTree>
      <p:nvGrpSpPr>
        <p:cNvPr id="1" name=""/>
        <p:cNvGrpSpPr/>
        <p:nvPr/>
      </p:nvGrpSpPr>
      <p:grpSpPr>
        <a:xfrm>
          <a:off x="0" y="0"/>
          <a:ext cx="0" cy="0"/>
          <a:chOff x="0" y="0"/>
          <a:chExt cx="0" cy="0"/>
        </a:xfrm>
      </p:grpSpPr>
      <p:pic>
        <p:nvPicPr>
          <p:cNvPr id="5" name="Radial Waypoint" descr="A black background with gold lines&#10;&#10;Description automatically generated">
            <a:extLst>
              <a:ext uri="{FF2B5EF4-FFF2-40B4-BE49-F238E27FC236}">
                <a16:creationId xmlns:a16="http://schemas.microsoft.com/office/drawing/2014/main" id="{BDDAC890-70C2-99AB-C22B-B991A0954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 uri="{C183D7F6-B498-43B3-948B-1728B52AA6E4}">
                <adec:decorative xmlns:adec="http://schemas.microsoft.com/office/drawing/2017/decorative" val="0"/>
              </a:ext>
            </a:extLst>
          </p:cNvPr>
          <p:cNvSpPr>
            <a:spLocks noGrp="1"/>
          </p:cNvSpPr>
          <p:nvPr>
            <p:ph type="title" hasCustomPrompt="1"/>
          </p:nvPr>
        </p:nvSpPr>
        <p:spPr>
          <a:xfrm>
            <a:off x="3708400" y="2210205"/>
            <a:ext cx="4775200" cy="2437590"/>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5275" y="6250970"/>
            <a:ext cx="1277938" cy="423644"/>
          </a:xfrm>
          <a:prstGeom prst="rect">
            <a:avLst/>
          </a:prstGeom>
        </p:spPr>
      </p:pic>
    </p:spTree>
    <p:extLst>
      <p:ext uri="{BB962C8B-B14F-4D97-AF65-F5344CB8AC3E}">
        <p14:creationId xmlns:p14="http://schemas.microsoft.com/office/powerpoint/2010/main" val="6308291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9904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F04B-DEA1-A555-8369-DEB8788ECF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B7406-27D7-5BDC-967A-0723B5CE8D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826C2-B7D1-80E4-41F3-224FBF1C4A94}"/>
              </a:ext>
            </a:extLst>
          </p:cNvPr>
          <p:cNvSpPr>
            <a:spLocks noGrp="1"/>
          </p:cNvSpPr>
          <p:nvPr>
            <p:ph type="dt" sz="half" idx="10"/>
          </p:nvPr>
        </p:nvSpPr>
        <p:spPr/>
        <p:txBody>
          <a:bodyPr/>
          <a:lstStyle/>
          <a:p>
            <a:fld id="{6787FE2B-42B2-465C-929C-1A962C2E1228}" type="datetimeFigureOut">
              <a:rPr lang="en-US" smtClean="0"/>
              <a:t>1/28/2026</a:t>
            </a:fld>
            <a:endParaRPr lang="en-US"/>
          </a:p>
        </p:txBody>
      </p:sp>
      <p:sp>
        <p:nvSpPr>
          <p:cNvPr id="5" name="Footer Placeholder 4">
            <a:extLst>
              <a:ext uri="{FF2B5EF4-FFF2-40B4-BE49-F238E27FC236}">
                <a16:creationId xmlns:a16="http://schemas.microsoft.com/office/drawing/2014/main" id="{59CE58BC-E9DA-88C9-CC08-EE9C29AA2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B733-4B75-18F2-CC40-F36C2EF30DC1}"/>
              </a:ext>
            </a:extLst>
          </p:cNvPr>
          <p:cNvSpPr>
            <a:spLocks noGrp="1"/>
          </p:cNvSpPr>
          <p:nvPr>
            <p:ph type="sldNum" sz="quarter" idx="12"/>
          </p:nvPr>
        </p:nvSpPr>
        <p:spPr/>
        <p:txBody>
          <a:bodyPr/>
          <a:lstStyle/>
          <a:p>
            <a:fld id="{16195185-AC85-45AA-BCCA-604BA1B37DEF}" type="slidenum">
              <a:rPr lang="en-US" smtClean="0"/>
              <a:t>‹#›</a:t>
            </a:fld>
            <a:endParaRPr lang="en-US"/>
          </a:p>
        </p:txBody>
      </p:sp>
    </p:spTree>
    <p:extLst>
      <p:ext uri="{BB962C8B-B14F-4D97-AF65-F5344CB8AC3E}">
        <p14:creationId xmlns:p14="http://schemas.microsoft.com/office/powerpoint/2010/main" val="4250759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7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divider_amber">
    <p:bg>
      <p:bgPr>
        <a:solidFill>
          <a:schemeClr val="bg2"/>
        </a:solidFill>
        <a:effectLst/>
      </p:bgPr>
    </p:bg>
    <p:spTree>
      <p:nvGrpSpPr>
        <p:cNvPr id="1" name=""/>
        <p:cNvGrpSpPr/>
        <p:nvPr/>
      </p:nvGrpSpPr>
      <p:grpSpPr>
        <a:xfrm>
          <a:off x="0" y="0"/>
          <a:ext cx="0" cy="0"/>
          <a:chOff x="0" y="0"/>
          <a:chExt cx="0" cy="0"/>
        </a:xfrm>
      </p:grpSpPr>
      <p:pic>
        <p:nvPicPr>
          <p:cNvPr id="2" name="Radial Waypoint">
            <a:extLst>
              <a:ext uri="{FF2B5EF4-FFF2-40B4-BE49-F238E27FC236}">
                <a16:creationId xmlns:a16="http://schemas.microsoft.com/office/drawing/2014/main" id="{BFD9086C-FF5C-C097-2E51-3629927B0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Placeholder 7">
            <a:extLst>
              <a:ext uri="{FF2B5EF4-FFF2-40B4-BE49-F238E27FC236}">
                <a16:creationId xmlns:a16="http://schemas.microsoft.com/office/drawing/2014/main" id="{FBD9A105-7E89-EF99-7FD7-066974BABDA4}"/>
              </a:ext>
            </a:extLst>
          </p:cNvPr>
          <p:cNvSpPr>
            <a:spLocks noGrp="1"/>
          </p:cNvSpPr>
          <p:nvPr>
            <p:ph type="title" hasCustomPrompt="1"/>
          </p:nvPr>
        </p:nvSpPr>
        <p:spPr>
          <a:xfrm>
            <a:off x="5570537" y="3154234"/>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spTree>
    <p:extLst>
      <p:ext uri="{BB962C8B-B14F-4D97-AF65-F5344CB8AC3E}">
        <p14:creationId xmlns:p14="http://schemas.microsoft.com/office/powerpoint/2010/main" val="173864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teal">
    <p:bg>
      <p:bgPr>
        <a:solidFill>
          <a:srgbClr val="E3F3EE"/>
        </a:solidFill>
        <a:effectLst/>
      </p:bgPr>
    </p:bg>
    <p:spTree>
      <p:nvGrpSpPr>
        <p:cNvPr id="1" name=""/>
        <p:cNvGrpSpPr/>
        <p:nvPr/>
      </p:nvGrpSpPr>
      <p:grpSpPr>
        <a:xfrm>
          <a:off x="0" y="0"/>
          <a:ext cx="0" cy="0"/>
          <a:chOff x="0" y="0"/>
          <a:chExt cx="0" cy="0"/>
        </a:xfrm>
      </p:grpSpPr>
      <p:pic>
        <p:nvPicPr>
          <p:cNvPr id="13" name="Thomson Reuter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45378"/>
            <a:ext cx="1277938" cy="423644"/>
          </a:xfrm>
          <a:prstGeom prst="rect">
            <a:avLst/>
          </a:prstGeom>
        </p:spPr>
      </p:pic>
      <p:pic>
        <p:nvPicPr>
          <p:cNvPr id="3" name="Radial Waypoint">
            <a:extLst>
              <a:ext uri="{FF2B5EF4-FFF2-40B4-BE49-F238E27FC236}">
                <a16:creationId xmlns:a16="http://schemas.microsoft.com/office/drawing/2014/main" id="{5FD8B28A-0771-8809-8950-E1FEEDF6AA4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1519238" y="3556000"/>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428837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divider_sky">
    <p:bg>
      <p:bgPr>
        <a:solidFill>
          <a:srgbClr val="E3F1FD"/>
        </a:solidFill>
        <a:effectLst/>
      </p:bgPr>
    </p:bg>
    <p:spTree>
      <p:nvGrpSpPr>
        <p:cNvPr id="1" name=""/>
        <p:cNvGrpSpPr/>
        <p:nvPr/>
      </p:nvGrpSpPr>
      <p:grpSpPr>
        <a:xfrm>
          <a:off x="0" y="0"/>
          <a:ext cx="0" cy="0"/>
          <a:chOff x="0" y="0"/>
          <a:chExt cx="0" cy="0"/>
        </a:xfrm>
      </p:grpSpPr>
      <p:pic>
        <p:nvPicPr>
          <p:cNvPr id="2" name="Radial Waypoint">
            <a:extLst>
              <a:ext uri="{FF2B5EF4-FFF2-40B4-BE49-F238E27FC236}">
                <a16:creationId xmlns:a16="http://schemas.microsoft.com/office/drawing/2014/main" id="{634B683E-F82C-0B50-D294-BAEB1A743E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3653631" y="2413000"/>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5500" y="6188978"/>
            <a:ext cx="1277938" cy="423644"/>
          </a:xfrm>
          <a:prstGeom prst="rect">
            <a:avLst/>
          </a:prstGeom>
        </p:spPr>
      </p:pic>
    </p:spTree>
    <p:extLst>
      <p:ext uri="{BB962C8B-B14F-4D97-AF65-F5344CB8AC3E}">
        <p14:creationId xmlns:p14="http://schemas.microsoft.com/office/powerpoint/2010/main" val="1970481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EB5890-2665-7210-F51F-F0810D9D5D53}"/>
              </a:ext>
              <a:ext uri="{C183D7F6-B498-43B3-948B-1728B52AA6E4}">
                <adec:decorative xmlns:adec="http://schemas.microsoft.com/office/drawing/2017/decorative" val="1"/>
              </a:ext>
            </a:extLst>
          </p:cNvPr>
          <p:cNvCxnSpPr>
            <a:cxnSpLocks/>
          </p:cNvCxnSpPr>
          <p:nvPr userDrawn="1"/>
        </p:nvCxnSpPr>
        <p:spPr>
          <a:xfrm>
            <a:off x="0" y="2316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F9C54B0-7CBE-23C1-4597-906747548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38BC4-D82D-D4D1-5F85-78FF573A8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5BE2B3-E428-38FC-0C6C-B04B319B9E74}"/>
              </a:ext>
            </a:extLst>
          </p:cNvPr>
          <p:cNvSpPr>
            <a:spLocks noGrp="1"/>
          </p:cNvSpPr>
          <p:nvPr>
            <p:ph type="sldNum" sz="quarter" idx="4"/>
          </p:nvPr>
        </p:nvSpPr>
        <p:spPr>
          <a:xfrm>
            <a:off x="457200" y="6400803"/>
            <a:ext cx="498475" cy="248709"/>
          </a:xfrm>
          <a:prstGeom prst="rect">
            <a:avLst/>
          </a:prstGeom>
        </p:spPr>
        <p:txBody>
          <a:bodyPr vert="horz" lIns="91440" tIns="45720" rIns="91440" bIns="45720" rtlCol="0" anchor="ctr"/>
          <a:lstStyle>
            <a:lvl1pPr marL="111125" indent="-111125" algn="l">
              <a:defRPr sz="1000">
                <a:solidFill>
                  <a:schemeClr val="accent2"/>
                </a:solidFill>
              </a:defRPr>
            </a:lvl1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5" name="Footer Placeholder 4">
            <a:extLst>
              <a:ext uri="{FF2B5EF4-FFF2-40B4-BE49-F238E27FC236}">
                <a16:creationId xmlns:a16="http://schemas.microsoft.com/office/drawing/2014/main" id="{8A73652F-55CD-C070-46C5-B3E0B155FFD0}"/>
              </a:ext>
            </a:extLst>
          </p:cNvPr>
          <p:cNvSpPr>
            <a:spLocks noGrp="1"/>
          </p:cNvSpPr>
          <p:nvPr>
            <p:ph type="ftr" sz="quarter" idx="3"/>
          </p:nvPr>
        </p:nvSpPr>
        <p:spPr>
          <a:xfrm>
            <a:off x="955675" y="6400803"/>
            <a:ext cx="3108325" cy="248709"/>
          </a:xfrm>
          <a:prstGeom prst="rect">
            <a:avLst/>
          </a:prstGeom>
        </p:spPr>
        <p:txBody>
          <a:bodyPr vert="horz" lIns="91440" tIns="45720" rIns="91440" bIns="45720" rtlCol="0" anchor="ctr"/>
          <a:lstStyle>
            <a:lvl1pPr algn="l">
              <a:defRPr sz="1000">
                <a:solidFill>
                  <a:schemeClr val="accent2"/>
                </a:solidFill>
              </a:defRPr>
            </a:lvl1pPr>
          </a:lstStyle>
          <a:p>
            <a:endParaRPr lang="en-US"/>
          </a:p>
        </p:txBody>
      </p:sp>
      <p:pic>
        <p:nvPicPr>
          <p:cNvPr id="7" name="Thomson Reuters Logo">
            <a:extLst>
              <a:ext uri="{FF2B5EF4-FFF2-40B4-BE49-F238E27FC236}">
                <a16:creationId xmlns:a16="http://schemas.microsoft.com/office/drawing/2014/main" id="{88270E69-C258-5B73-5F5B-B21AD98D33AA}"/>
              </a:ext>
              <a:ext uri="{C183D7F6-B498-43B3-948B-1728B52AA6E4}">
                <adec:decorative xmlns:adec="http://schemas.microsoft.com/office/drawing/2017/decorative" val="1"/>
              </a:ext>
            </a:extLst>
          </p:cNvPr>
          <p:cNvPicPr>
            <a:picLocks noChangeAspect="1"/>
          </p:cNvPicPr>
          <p:nvPr userDrawn="1"/>
        </p:nvPicPr>
        <p:blipFill>
          <a:blip r:embed="rId64"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Tree>
    <p:extLst>
      <p:ext uri="{BB962C8B-B14F-4D97-AF65-F5344CB8AC3E}">
        <p14:creationId xmlns:p14="http://schemas.microsoft.com/office/powerpoint/2010/main" val="2711510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D64000"/>
          </p15:clr>
        </p15:guide>
        <p15:guide id="2" pos="7680">
          <p15:clr>
            <a:srgbClr val="D64000"/>
          </p15:clr>
        </p15:guide>
        <p15:guide id="3" pos="288">
          <p15:clr>
            <a:srgbClr val="D64000"/>
          </p15:clr>
        </p15:guide>
        <p15:guide id="4" pos="949">
          <p15:clr>
            <a:srgbClr val="D64000"/>
          </p15:clr>
        </p15:guide>
        <p15:guide id="5" pos="1093">
          <p15:clr>
            <a:srgbClr val="D64000"/>
          </p15:clr>
        </p15:guide>
        <p15:guide id="6" pos="1754">
          <p15:clr>
            <a:srgbClr val="D64000"/>
          </p15:clr>
        </p15:guide>
        <p15:guide id="7" pos="1898">
          <p15:clr>
            <a:srgbClr val="D64000"/>
          </p15:clr>
        </p15:guide>
        <p15:guide id="8" pos="2560">
          <p15:clr>
            <a:srgbClr val="D64000"/>
          </p15:clr>
        </p15:guide>
        <p15:guide id="9" pos="2712">
          <p15:clr>
            <a:srgbClr val="D64000"/>
          </p15:clr>
        </p15:guide>
        <p15:guide id="10" pos="3365">
          <p15:clr>
            <a:srgbClr val="D64000"/>
          </p15:clr>
        </p15:guide>
        <p15:guide id="11" pos="3509">
          <p15:clr>
            <a:srgbClr val="D64000"/>
          </p15:clr>
        </p15:guide>
        <p15:guide id="12" pos="4170">
          <p15:clr>
            <a:srgbClr val="D64000"/>
          </p15:clr>
        </p15:guide>
        <p15:guide id="13" pos="4314">
          <p15:clr>
            <a:srgbClr val="D64000"/>
          </p15:clr>
        </p15:guide>
        <p15:guide id="14" pos="4976">
          <p15:clr>
            <a:srgbClr val="D64000"/>
          </p15:clr>
        </p15:guide>
        <p15:guide id="15" pos="5120">
          <p15:clr>
            <a:srgbClr val="D64000"/>
          </p15:clr>
        </p15:guide>
        <p15:guide id="16" pos="5781">
          <p15:clr>
            <a:srgbClr val="D64000"/>
          </p15:clr>
        </p15:guide>
        <p15:guide id="17" pos="5925">
          <p15:clr>
            <a:srgbClr val="D64000"/>
          </p15:clr>
        </p15:guide>
        <p15:guide id="18" pos="6586">
          <p15:clr>
            <a:srgbClr val="D64000"/>
          </p15:clr>
        </p15:guide>
        <p15:guide id="19" pos="6730">
          <p15:clr>
            <a:srgbClr val="D64000"/>
          </p15:clr>
        </p15:guide>
        <p15:guide id="20" pos="7392">
          <p15:clr>
            <a:srgbClr val="D64000"/>
          </p15:clr>
        </p15:guide>
        <p15:guide id="21" orient="horz">
          <p15:clr>
            <a:srgbClr val="D64000"/>
          </p15:clr>
        </p15:guide>
        <p15:guide id="22" orient="horz" pos="4320">
          <p15:clr>
            <a:srgbClr val="D64000"/>
          </p15:clr>
        </p15:guide>
        <p15:guide id="23" orient="horz" pos="288">
          <p15:clr>
            <a:srgbClr val="D64000"/>
          </p15:clr>
        </p15:guide>
        <p15:guide id="24" orient="horz" pos="792">
          <p15:clr>
            <a:srgbClr val="D64000"/>
          </p15:clr>
        </p15:guide>
        <p15:guide id="25" orient="horz" pos="936">
          <p15:clr>
            <a:srgbClr val="D64000"/>
          </p15:clr>
        </p15:guide>
        <p15:guide id="26" orient="horz" pos="1440">
          <p15:clr>
            <a:srgbClr val="D64000"/>
          </p15:clr>
        </p15:guide>
        <p15:guide id="27" orient="horz" pos="1584">
          <p15:clr>
            <a:srgbClr val="D64000"/>
          </p15:clr>
        </p15:guide>
        <p15:guide id="28" orient="horz" pos="2088">
          <p15:clr>
            <a:srgbClr val="D64000"/>
          </p15:clr>
        </p15:guide>
        <p15:guide id="29" orient="horz" pos="2232">
          <p15:clr>
            <a:srgbClr val="D64000"/>
          </p15:clr>
        </p15:guide>
        <p15:guide id="30" orient="horz" pos="2736">
          <p15:clr>
            <a:srgbClr val="D64000"/>
          </p15:clr>
        </p15:guide>
        <p15:guide id="31" orient="horz" pos="2880">
          <p15:clr>
            <a:srgbClr val="D64000"/>
          </p15:clr>
        </p15:guide>
        <p15:guide id="32" orient="horz" pos="3384">
          <p15:clr>
            <a:srgbClr val="D64000"/>
          </p15:clr>
        </p15:guide>
        <p15:guide id="33" orient="horz" pos="3528">
          <p15:clr>
            <a:srgbClr val="D64000"/>
          </p15:clr>
        </p15:guide>
        <p15:guide id="34" orient="horz" pos="4032">
          <p15:clr>
            <a:srgbClr val="D640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2A17-35D7-7C6D-0415-3E54A35FB03B}"/>
              </a:ext>
            </a:extLst>
          </p:cNvPr>
          <p:cNvSpPr>
            <a:spLocks noGrp="1"/>
          </p:cNvSpPr>
          <p:nvPr>
            <p:ph type="title"/>
          </p:nvPr>
        </p:nvSpPr>
        <p:spPr>
          <a:xfrm>
            <a:off x="520700" y="2829490"/>
            <a:ext cx="4622800" cy="1588127"/>
          </a:xfrm>
        </p:spPr>
        <p:txBody>
          <a:bodyPr/>
          <a:lstStyle/>
          <a:p>
            <a:r>
              <a:rPr lang="en-US" dirty="0"/>
              <a:t>Casting a </a:t>
            </a:r>
            <a:r>
              <a:rPr lang="en-US" dirty="0">
                <a:solidFill>
                  <a:schemeClr val="tx2"/>
                </a:solidFill>
              </a:rPr>
              <a:t>Wider</a:t>
            </a:r>
            <a:r>
              <a:rPr lang="en-US" dirty="0"/>
              <a:t> Net</a:t>
            </a:r>
          </a:p>
        </p:txBody>
      </p:sp>
      <p:sp>
        <p:nvSpPr>
          <p:cNvPr id="3" name="Text Placeholder 2">
            <a:extLst>
              <a:ext uri="{FF2B5EF4-FFF2-40B4-BE49-F238E27FC236}">
                <a16:creationId xmlns:a16="http://schemas.microsoft.com/office/drawing/2014/main" id="{D4195FC4-1C65-AF4F-1EEF-2786ACDDA5CB}"/>
              </a:ext>
            </a:extLst>
          </p:cNvPr>
          <p:cNvSpPr>
            <a:spLocks noGrp="1"/>
          </p:cNvSpPr>
          <p:nvPr>
            <p:ph type="body" sz="quarter" idx="10"/>
          </p:nvPr>
        </p:nvSpPr>
        <p:spPr>
          <a:xfrm>
            <a:off x="520700" y="4417617"/>
            <a:ext cx="4521199" cy="1026253"/>
          </a:xfrm>
        </p:spPr>
        <p:txBody>
          <a:bodyPr>
            <a:noAutofit/>
          </a:bodyPr>
          <a:lstStyle/>
          <a:p>
            <a:r>
              <a:rPr lang="en-US" sz="2000" b="1" dirty="0"/>
              <a:t>Rethinking Demand Generation for Mid-Law Business Development Teams </a:t>
            </a:r>
          </a:p>
        </p:txBody>
      </p:sp>
      <p:sp>
        <p:nvSpPr>
          <p:cNvPr id="4" name="Text Placeholder 3">
            <a:extLst>
              <a:ext uri="{FF2B5EF4-FFF2-40B4-BE49-F238E27FC236}">
                <a16:creationId xmlns:a16="http://schemas.microsoft.com/office/drawing/2014/main" id="{D2B9DFCC-3C84-FDAD-12CB-2D0F516D9B95}"/>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C67A15E5-2B5C-9E9C-F48A-8FDA0463908D}"/>
              </a:ext>
            </a:extLst>
          </p:cNvPr>
          <p:cNvSpPr>
            <a:spLocks noGrp="1"/>
          </p:cNvSpPr>
          <p:nvPr>
            <p:ph type="body" sz="quarter" idx="14"/>
          </p:nvPr>
        </p:nvSpPr>
        <p:spPr>
          <a:xfrm>
            <a:off x="535358" y="5695951"/>
            <a:ext cx="3030537" cy="593736"/>
          </a:xfrm>
        </p:spPr>
        <p:txBody>
          <a:bodyPr>
            <a:normAutofit lnSpcReduction="10000"/>
          </a:bodyPr>
          <a:lstStyle/>
          <a:p>
            <a:r>
              <a:rPr lang="en-US" dirty="0"/>
              <a:t>January 21, 2026</a:t>
            </a:r>
          </a:p>
          <a:p>
            <a:r>
              <a:rPr lang="en-US" dirty="0"/>
              <a:t>1:00 – 2:15 EST</a:t>
            </a:r>
          </a:p>
          <a:p>
            <a:endParaRPr lang="en-US" dirty="0"/>
          </a:p>
        </p:txBody>
      </p:sp>
    </p:spTree>
    <p:extLst>
      <p:ext uri="{BB962C8B-B14F-4D97-AF65-F5344CB8AC3E}">
        <p14:creationId xmlns:p14="http://schemas.microsoft.com/office/powerpoint/2010/main" val="14453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B098-5740-D241-0844-998568C8C3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85A097-CE72-93C9-AB01-E5F14E9A83B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C71F3DF-D20D-DD69-F301-F52948D47A52}"/>
              </a:ext>
            </a:extLst>
          </p:cNvPr>
          <p:cNvSpPr>
            <a:spLocks noGrp="1"/>
          </p:cNvSpPr>
          <p:nvPr>
            <p:ph type="title"/>
          </p:nvPr>
        </p:nvSpPr>
        <p:spPr>
          <a:xfrm>
            <a:off x="473869" y="639352"/>
            <a:ext cx="11150600" cy="646331"/>
          </a:xfrm>
        </p:spPr>
        <p:txBody>
          <a:bodyPr/>
          <a:lstStyle/>
          <a:p>
            <a:r>
              <a:rPr lang="en-US" dirty="0"/>
              <a:t>Polling Question 5</a:t>
            </a:r>
          </a:p>
        </p:txBody>
      </p:sp>
      <p:sp>
        <p:nvSpPr>
          <p:cNvPr id="3" name="Text Placeholder 2">
            <a:extLst>
              <a:ext uri="{FF2B5EF4-FFF2-40B4-BE49-F238E27FC236}">
                <a16:creationId xmlns:a16="http://schemas.microsoft.com/office/drawing/2014/main" id="{8FC70824-C173-E91B-B5C6-581DA80E37FF}"/>
              </a:ext>
            </a:extLst>
          </p:cNvPr>
          <p:cNvSpPr>
            <a:spLocks noGrp="1"/>
          </p:cNvSpPr>
          <p:nvPr>
            <p:ph type="body" sz="quarter" idx="29"/>
          </p:nvPr>
        </p:nvSpPr>
        <p:spPr/>
        <p:txBody>
          <a:bodyPr/>
          <a:lstStyle/>
          <a:p>
            <a:pPr marL="285750" indent="-285750">
              <a:buFont typeface="Arial" panose="020B0604020202020204" pitchFamily="34" charset="0"/>
              <a:buChar char="•"/>
            </a:pPr>
            <a:r>
              <a:rPr lang="en-US" dirty="0"/>
              <a:t>1-5 years</a:t>
            </a:r>
          </a:p>
          <a:p>
            <a:pPr marL="285750" indent="-285750">
              <a:buFont typeface="Arial" panose="020B0604020202020204" pitchFamily="34" charset="0"/>
              <a:buChar char="•"/>
            </a:pPr>
            <a:r>
              <a:rPr lang="en-US" dirty="0"/>
              <a:t>6-10 years</a:t>
            </a:r>
          </a:p>
          <a:p>
            <a:pPr marL="285750" indent="-285750">
              <a:buFont typeface="Arial" panose="020B0604020202020204" pitchFamily="34" charset="0"/>
              <a:buChar char="•"/>
            </a:pPr>
            <a:r>
              <a:rPr lang="en-US" dirty="0"/>
              <a:t>11-15 years</a:t>
            </a:r>
          </a:p>
          <a:p>
            <a:pPr marL="285750" indent="-285750">
              <a:buFont typeface="Arial" panose="020B0604020202020204" pitchFamily="34" charset="0"/>
              <a:buChar char="•"/>
            </a:pPr>
            <a:r>
              <a:rPr lang="en-US" dirty="0"/>
              <a:t>More than 20 years</a:t>
            </a:r>
          </a:p>
        </p:txBody>
      </p:sp>
      <p:sp>
        <p:nvSpPr>
          <p:cNvPr id="5" name="Text Placeholder 4">
            <a:extLst>
              <a:ext uri="{FF2B5EF4-FFF2-40B4-BE49-F238E27FC236}">
                <a16:creationId xmlns:a16="http://schemas.microsoft.com/office/drawing/2014/main" id="{B7EA24A7-1F6B-6CAB-EDE3-59AF19F3415D}"/>
              </a:ext>
            </a:extLst>
          </p:cNvPr>
          <p:cNvSpPr>
            <a:spLocks noGrp="1"/>
          </p:cNvSpPr>
          <p:nvPr>
            <p:ph type="body" sz="quarter" idx="32"/>
          </p:nvPr>
        </p:nvSpPr>
        <p:spPr/>
        <p:txBody>
          <a:bodyPr/>
          <a:lstStyle/>
          <a:p>
            <a:r>
              <a:rPr lang="en-US" dirty="0"/>
              <a:t>How long have you been in legal marketing? </a:t>
            </a:r>
          </a:p>
        </p:txBody>
      </p:sp>
      <p:sp>
        <p:nvSpPr>
          <p:cNvPr id="6" name="Rectangle 5">
            <a:extLst>
              <a:ext uri="{FF2B5EF4-FFF2-40B4-BE49-F238E27FC236}">
                <a16:creationId xmlns:a16="http://schemas.microsoft.com/office/drawing/2014/main" id="{E49591E8-CDCB-57DF-42DC-20B76DAF3AAB}"/>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7525AC64-B000-9E0B-9036-04F1BF21520C}"/>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82050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F4A6BD-F312-2957-4C11-D050300372B8}"/>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894ADE58-31CE-1E22-48C2-B42F567E7052}"/>
              </a:ext>
            </a:extLst>
          </p:cNvPr>
          <p:cNvSpPr>
            <a:spLocks noGrp="1"/>
          </p:cNvSpPr>
          <p:nvPr>
            <p:ph type="title"/>
          </p:nvPr>
        </p:nvSpPr>
        <p:spPr>
          <a:xfrm>
            <a:off x="473869" y="639352"/>
            <a:ext cx="11150600" cy="646331"/>
          </a:xfrm>
        </p:spPr>
        <p:txBody>
          <a:bodyPr/>
          <a:lstStyle/>
          <a:p>
            <a:r>
              <a:rPr lang="en-US" dirty="0"/>
              <a:t>Polling Question 6</a:t>
            </a:r>
          </a:p>
        </p:txBody>
      </p:sp>
      <p:sp>
        <p:nvSpPr>
          <p:cNvPr id="3" name="Text Placeholder 2">
            <a:extLst>
              <a:ext uri="{FF2B5EF4-FFF2-40B4-BE49-F238E27FC236}">
                <a16:creationId xmlns:a16="http://schemas.microsoft.com/office/drawing/2014/main" id="{B5449DAE-3289-FD50-CDB3-33882D9ADAEA}"/>
              </a:ext>
            </a:extLst>
          </p:cNvPr>
          <p:cNvSpPr>
            <a:spLocks noGrp="1"/>
          </p:cNvSpPr>
          <p:nvPr>
            <p:ph type="body" sz="quarter" idx="29"/>
          </p:nvPr>
        </p:nvSpPr>
        <p:spPr/>
        <p:txBody>
          <a:bodyPr/>
          <a:lstStyle/>
          <a:p>
            <a:pPr marL="285750" indent="-285750">
              <a:buFont typeface="Arial" panose="020B0604020202020204" pitchFamily="34" charset="0"/>
              <a:buChar char="•"/>
            </a:pPr>
            <a:r>
              <a:rPr lang="en-US" dirty="0"/>
              <a:t>Smart segmentation</a:t>
            </a:r>
          </a:p>
          <a:p>
            <a:pPr marL="285750" indent="-285750">
              <a:buFont typeface="Arial" panose="020B0604020202020204" pitchFamily="34" charset="0"/>
              <a:buChar char="•"/>
            </a:pPr>
            <a:r>
              <a:rPr lang="en-US" dirty="0"/>
              <a:t>Hybrid automation-personalization tactics</a:t>
            </a:r>
          </a:p>
          <a:p>
            <a:pPr marL="285750" indent="-285750">
              <a:buFont typeface="Arial" panose="020B0604020202020204" pitchFamily="34" charset="0"/>
              <a:buChar char="•"/>
            </a:pPr>
            <a:r>
              <a:rPr lang="en-US" dirty="0"/>
              <a:t>CRM enabled targeting</a:t>
            </a:r>
          </a:p>
          <a:p>
            <a:pPr marL="285750" indent="-285750">
              <a:buFont typeface="Arial" panose="020B0604020202020204" pitchFamily="34" charset="0"/>
              <a:buChar char="•"/>
            </a:pPr>
            <a:r>
              <a:rPr lang="en-US" dirty="0"/>
              <a:t>We are not using any of these at present. </a:t>
            </a:r>
          </a:p>
        </p:txBody>
      </p:sp>
      <p:sp>
        <p:nvSpPr>
          <p:cNvPr id="5" name="Text Placeholder 4">
            <a:extLst>
              <a:ext uri="{FF2B5EF4-FFF2-40B4-BE49-F238E27FC236}">
                <a16:creationId xmlns:a16="http://schemas.microsoft.com/office/drawing/2014/main" id="{C85E544A-3665-04AA-1883-D98EAC6CBFAD}"/>
              </a:ext>
            </a:extLst>
          </p:cNvPr>
          <p:cNvSpPr>
            <a:spLocks noGrp="1"/>
          </p:cNvSpPr>
          <p:nvPr>
            <p:ph type="body" sz="quarter" idx="32"/>
          </p:nvPr>
        </p:nvSpPr>
        <p:spPr/>
        <p:txBody>
          <a:bodyPr/>
          <a:lstStyle/>
          <a:p>
            <a:r>
              <a:rPr lang="en-US" dirty="0"/>
              <a:t>Which of the following tactics best describes your current approach?</a:t>
            </a:r>
          </a:p>
        </p:txBody>
      </p:sp>
      <p:sp>
        <p:nvSpPr>
          <p:cNvPr id="8" name="Rectangle 7">
            <a:extLst>
              <a:ext uri="{FF2B5EF4-FFF2-40B4-BE49-F238E27FC236}">
                <a16:creationId xmlns:a16="http://schemas.microsoft.com/office/drawing/2014/main" id="{A118E92D-B4FB-0EBE-5B72-BBDB480DAC23}"/>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9" name="Picture 8" descr="A black text on a black background&#10;&#10;Description automatically generated">
            <a:extLst>
              <a:ext uri="{FF2B5EF4-FFF2-40B4-BE49-F238E27FC236}">
                <a16:creationId xmlns:a16="http://schemas.microsoft.com/office/drawing/2014/main" id="{2724000C-D6B8-B5AF-2444-D7BDDF67C3CD}"/>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16080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6D45-64AE-EB6F-FF9B-A68F1C393A10}"/>
              </a:ext>
            </a:extLst>
          </p:cNvPr>
          <p:cNvSpPr>
            <a:spLocks noGrp="1"/>
          </p:cNvSpPr>
          <p:nvPr>
            <p:ph type="title"/>
          </p:nvPr>
        </p:nvSpPr>
        <p:spPr>
          <a:xfrm>
            <a:off x="1519238" y="3652949"/>
            <a:ext cx="4884737" cy="2336024"/>
          </a:xfrm>
        </p:spPr>
        <p:txBody>
          <a:bodyPr/>
          <a:lstStyle/>
          <a:p>
            <a:r>
              <a:rPr lang="en-US" sz="5400" dirty="0">
                <a:solidFill>
                  <a:schemeClr val="tx2"/>
                </a:solidFill>
              </a:rPr>
              <a:t>Smart Segmentation Strategies</a:t>
            </a:r>
          </a:p>
        </p:txBody>
      </p:sp>
      <p:sp>
        <p:nvSpPr>
          <p:cNvPr id="3" name="Rectangle 2">
            <a:extLst>
              <a:ext uri="{FF2B5EF4-FFF2-40B4-BE49-F238E27FC236}">
                <a16:creationId xmlns:a16="http://schemas.microsoft.com/office/drawing/2014/main" id="{4E04E507-F85C-5E10-EAB1-C7E5BAFD5F5E}"/>
              </a:ext>
            </a:extLst>
          </p:cNvPr>
          <p:cNvSpPr/>
          <p:nvPr/>
        </p:nvSpPr>
        <p:spPr>
          <a:xfrm>
            <a:off x="288619" y="191985"/>
            <a:ext cx="2057713" cy="746978"/>
          </a:xfrm>
          <a:prstGeom prst="rect">
            <a:avLst/>
          </a:prstGeom>
          <a:solidFill>
            <a:srgbClr val="E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E5AE5456-6710-55EA-272C-8C8D4B73DF95}"/>
              </a:ext>
            </a:extLst>
          </p:cNvPr>
          <p:cNvPicPr>
            <a:picLocks noChangeAspect="1"/>
          </p:cNvPicPr>
          <p:nvPr/>
        </p:nvPicPr>
        <p:blipFill>
          <a:blip r:embed="rId2"/>
          <a:stretch>
            <a:fillRect/>
          </a:stretch>
        </p:blipFill>
        <p:spPr>
          <a:xfrm>
            <a:off x="181904" y="189621"/>
            <a:ext cx="2406316" cy="751706"/>
          </a:xfrm>
          <a:prstGeom prst="rect">
            <a:avLst/>
          </a:prstGeom>
        </p:spPr>
      </p:pic>
    </p:spTree>
    <p:extLst>
      <p:ext uri="{BB962C8B-B14F-4D97-AF65-F5344CB8AC3E}">
        <p14:creationId xmlns:p14="http://schemas.microsoft.com/office/powerpoint/2010/main" val="185830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716024-D72A-6F3A-992C-FC2F5AC74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672" y="291828"/>
            <a:ext cx="4286655" cy="6429983"/>
          </a:xfrm>
          <a:prstGeom prst="rect">
            <a:avLst/>
          </a:prstGeom>
        </p:spPr>
      </p:pic>
      <p:sp>
        <p:nvSpPr>
          <p:cNvPr id="2" name="Rectangle 1">
            <a:extLst>
              <a:ext uri="{FF2B5EF4-FFF2-40B4-BE49-F238E27FC236}">
                <a16:creationId xmlns:a16="http://schemas.microsoft.com/office/drawing/2014/main" id="{816C5330-83EA-5B18-6C1C-411B9674733E}"/>
              </a:ext>
            </a:extLst>
          </p:cNvPr>
          <p:cNvSpPr/>
          <p:nvPr/>
        </p:nvSpPr>
        <p:spPr>
          <a:xfrm>
            <a:off x="10283251" y="6181349"/>
            <a:ext cx="1726845" cy="546451"/>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BA6AF669-E9F1-B985-7C71-9758EA369E6A}"/>
              </a:ext>
            </a:extLst>
          </p:cNvPr>
          <p:cNvPicPr>
            <a:picLocks noChangeAspect="1"/>
          </p:cNvPicPr>
          <p:nvPr/>
        </p:nvPicPr>
        <p:blipFill>
          <a:blip r:embed="rId3"/>
          <a:stretch>
            <a:fillRect/>
          </a:stretch>
        </p:blipFill>
        <p:spPr>
          <a:xfrm>
            <a:off x="9776660" y="6085448"/>
            <a:ext cx="2406316" cy="751706"/>
          </a:xfrm>
          <a:prstGeom prst="rect">
            <a:avLst/>
          </a:prstGeom>
        </p:spPr>
      </p:pic>
    </p:spTree>
    <p:extLst>
      <p:ext uri="{BB962C8B-B14F-4D97-AF65-F5344CB8AC3E}">
        <p14:creationId xmlns:p14="http://schemas.microsoft.com/office/powerpoint/2010/main" val="218383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2A17-35D7-7C6D-0415-3E54A35FB03B}"/>
              </a:ext>
            </a:extLst>
          </p:cNvPr>
          <p:cNvSpPr>
            <a:spLocks noGrp="1"/>
          </p:cNvSpPr>
          <p:nvPr>
            <p:ph type="title"/>
          </p:nvPr>
        </p:nvSpPr>
        <p:spPr>
          <a:xfrm>
            <a:off x="1254124" y="1435384"/>
            <a:ext cx="9683751" cy="863990"/>
          </a:xfrm>
        </p:spPr>
        <p:txBody>
          <a:bodyPr/>
          <a:lstStyle/>
          <a:p>
            <a:r>
              <a:rPr lang="en-US" sz="4400" dirty="0"/>
              <a:t>Uncover Your Firm’s Segments</a:t>
            </a:r>
            <a:r>
              <a:rPr lang="en-US" dirty="0"/>
              <a:t> </a:t>
            </a:r>
          </a:p>
        </p:txBody>
      </p:sp>
      <p:sp>
        <p:nvSpPr>
          <p:cNvPr id="3" name="Text Placeholder 2">
            <a:extLst>
              <a:ext uri="{FF2B5EF4-FFF2-40B4-BE49-F238E27FC236}">
                <a16:creationId xmlns:a16="http://schemas.microsoft.com/office/drawing/2014/main" id="{D4195FC4-1C65-AF4F-1EEF-2786ACDDA5CB}"/>
              </a:ext>
            </a:extLst>
          </p:cNvPr>
          <p:cNvSpPr>
            <a:spLocks noGrp="1"/>
          </p:cNvSpPr>
          <p:nvPr>
            <p:ph type="body" sz="quarter" idx="12"/>
          </p:nvPr>
        </p:nvSpPr>
        <p:spPr>
          <a:xfrm>
            <a:off x="2176408" y="2584557"/>
            <a:ext cx="7839182" cy="1237429"/>
          </a:xfrm>
        </p:spPr>
        <p:txBody>
          <a:bodyPr>
            <a:noAutofit/>
          </a:bodyPr>
          <a:lstStyle/>
          <a:p>
            <a:r>
              <a:rPr lang="en-US" sz="3200" cap="none" dirty="0">
                <a:solidFill>
                  <a:srgbClr val="D64000"/>
                </a:solidFill>
              </a:rPr>
              <a:t>A real segment is a group of buyers who behave similarly — they have similar triggers, expectations, and buying paths.</a:t>
            </a:r>
          </a:p>
        </p:txBody>
      </p:sp>
      <p:sp>
        <p:nvSpPr>
          <p:cNvPr id="5" name="Rectangle 4">
            <a:extLst>
              <a:ext uri="{FF2B5EF4-FFF2-40B4-BE49-F238E27FC236}">
                <a16:creationId xmlns:a16="http://schemas.microsoft.com/office/drawing/2014/main" id="{1429962B-EE32-D41D-4369-A3BEBAF89C6E}"/>
              </a:ext>
            </a:extLst>
          </p:cNvPr>
          <p:cNvSpPr/>
          <p:nvPr/>
        </p:nvSpPr>
        <p:spPr>
          <a:xfrm>
            <a:off x="10283251" y="6206573"/>
            <a:ext cx="1726845" cy="546451"/>
          </a:xfrm>
          <a:prstGeom prst="rect">
            <a:avLst/>
          </a:prstGeom>
          <a:solidFill>
            <a:srgbClr val="FCF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A1397415-CEA5-0682-73CD-7ECD689075FC}"/>
              </a:ext>
            </a:extLst>
          </p:cNvPr>
          <p:cNvPicPr>
            <a:picLocks noChangeAspect="1"/>
          </p:cNvPicPr>
          <p:nvPr/>
        </p:nvPicPr>
        <p:blipFill>
          <a:blip r:embed="rId2"/>
          <a:stretch>
            <a:fillRect/>
          </a:stretch>
        </p:blipFill>
        <p:spPr>
          <a:xfrm>
            <a:off x="9776660" y="6110672"/>
            <a:ext cx="2406316" cy="751706"/>
          </a:xfrm>
          <a:prstGeom prst="rect">
            <a:avLst/>
          </a:prstGeom>
        </p:spPr>
      </p:pic>
    </p:spTree>
    <p:extLst>
      <p:ext uri="{BB962C8B-B14F-4D97-AF65-F5344CB8AC3E}">
        <p14:creationId xmlns:p14="http://schemas.microsoft.com/office/powerpoint/2010/main" val="395632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7EF8-BA65-6DFA-4BED-4DD6B7BAC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9A779-063C-30C8-FF81-009352DC546E}"/>
              </a:ext>
            </a:extLst>
          </p:cNvPr>
          <p:cNvSpPr>
            <a:spLocks noGrp="1"/>
          </p:cNvSpPr>
          <p:nvPr>
            <p:ph type="title"/>
          </p:nvPr>
        </p:nvSpPr>
        <p:spPr>
          <a:xfrm>
            <a:off x="1254124" y="1702945"/>
            <a:ext cx="9683751" cy="863990"/>
          </a:xfrm>
        </p:spPr>
        <p:txBody>
          <a:bodyPr/>
          <a:lstStyle/>
          <a:p>
            <a:r>
              <a:rPr lang="en-US" sz="4400" dirty="0"/>
              <a:t>Smart Segment Secrets Revealed</a:t>
            </a:r>
            <a:endParaRPr lang="en-US" dirty="0"/>
          </a:p>
        </p:txBody>
      </p:sp>
      <p:sp>
        <p:nvSpPr>
          <p:cNvPr id="3" name="Text Placeholder 2">
            <a:extLst>
              <a:ext uri="{FF2B5EF4-FFF2-40B4-BE49-F238E27FC236}">
                <a16:creationId xmlns:a16="http://schemas.microsoft.com/office/drawing/2014/main" id="{44938886-64CA-626E-6F34-68D0C37BD53A}"/>
              </a:ext>
            </a:extLst>
          </p:cNvPr>
          <p:cNvSpPr>
            <a:spLocks noGrp="1"/>
          </p:cNvSpPr>
          <p:nvPr>
            <p:ph type="body" sz="quarter" idx="12"/>
          </p:nvPr>
        </p:nvSpPr>
        <p:spPr>
          <a:xfrm>
            <a:off x="2568627" y="2823251"/>
            <a:ext cx="7054743" cy="1738475"/>
          </a:xfrm>
        </p:spPr>
        <p:txBody>
          <a:bodyPr>
            <a:noAutofit/>
          </a:bodyPr>
          <a:lstStyle/>
          <a:p>
            <a:r>
              <a:rPr lang="en-US" sz="3200" cap="none" dirty="0">
                <a:solidFill>
                  <a:srgbClr val="D64000"/>
                </a:solidFill>
              </a:rPr>
              <a:t>Segmentation isn’t about marketing—it’s about deciding where not to spend time.</a:t>
            </a:r>
          </a:p>
        </p:txBody>
      </p:sp>
      <p:sp>
        <p:nvSpPr>
          <p:cNvPr id="4" name="Rectangle 3">
            <a:extLst>
              <a:ext uri="{FF2B5EF4-FFF2-40B4-BE49-F238E27FC236}">
                <a16:creationId xmlns:a16="http://schemas.microsoft.com/office/drawing/2014/main" id="{76872D37-24C1-2352-8492-78BD73D542C6}"/>
              </a:ext>
            </a:extLst>
          </p:cNvPr>
          <p:cNvSpPr/>
          <p:nvPr/>
        </p:nvSpPr>
        <p:spPr>
          <a:xfrm>
            <a:off x="9952383" y="5965942"/>
            <a:ext cx="2057713" cy="746978"/>
          </a:xfrm>
          <a:prstGeom prst="rect">
            <a:avLst/>
          </a:prstGeom>
          <a:solidFill>
            <a:srgbClr val="F8EA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descr="A black text on a black background&#10;&#10;Description automatically generated">
            <a:extLst>
              <a:ext uri="{FF2B5EF4-FFF2-40B4-BE49-F238E27FC236}">
                <a16:creationId xmlns:a16="http://schemas.microsoft.com/office/drawing/2014/main" id="{5456F2E7-17DD-F5D8-2A07-37D99699028E}"/>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195911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9EC62-AE4E-8E61-9AB7-017B4245E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62DFA-5153-1DE2-B3FF-F7F65B9918D5}"/>
              </a:ext>
            </a:extLst>
          </p:cNvPr>
          <p:cNvSpPr>
            <a:spLocks noGrp="1"/>
          </p:cNvSpPr>
          <p:nvPr>
            <p:ph type="title"/>
          </p:nvPr>
        </p:nvSpPr>
        <p:spPr>
          <a:xfrm>
            <a:off x="820557" y="1561675"/>
            <a:ext cx="10550883" cy="655508"/>
          </a:xfrm>
        </p:spPr>
        <p:txBody>
          <a:bodyPr/>
          <a:lstStyle/>
          <a:p>
            <a:r>
              <a:rPr lang="en-US" sz="4400" dirty="0"/>
              <a:t>Five Questions Every Firm Must Answer</a:t>
            </a:r>
            <a:endParaRPr lang="en-US" dirty="0"/>
          </a:p>
        </p:txBody>
      </p:sp>
      <p:sp>
        <p:nvSpPr>
          <p:cNvPr id="3" name="Text Placeholder 2">
            <a:extLst>
              <a:ext uri="{FF2B5EF4-FFF2-40B4-BE49-F238E27FC236}">
                <a16:creationId xmlns:a16="http://schemas.microsoft.com/office/drawing/2014/main" id="{C4F35326-1677-452D-5265-4BB6E13F46A2}"/>
              </a:ext>
            </a:extLst>
          </p:cNvPr>
          <p:cNvSpPr>
            <a:spLocks noGrp="1"/>
          </p:cNvSpPr>
          <p:nvPr>
            <p:ph type="body" sz="quarter" idx="12"/>
          </p:nvPr>
        </p:nvSpPr>
        <p:spPr>
          <a:xfrm>
            <a:off x="2176408" y="2615380"/>
            <a:ext cx="7839182" cy="1237429"/>
          </a:xfrm>
        </p:spPr>
        <p:txBody>
          <a:bodyPr>
            <a:noAutofit/>
          </a:bodyPr>
          <a:lstStyle/>
          <a:p>
            <a:r>
              <a:rPr lang="en-US" sz="3200" cap="none" dirty="0">
                <a:solidFill>
                  <a:srgbClr val="D64000"/>
                </a:solidFill>
              </a:rPr>
              <a:t>The roadmap to establishing segments that have traction, buy-in, and the ability to stand the test of time.</a:t>
            </a:r>
          </a:p>
        </p:txBody>
      </p:sp>
      <p:sp>
        <p:nvSpPr>
          <p:cNvPr id="4" name="Rectangle 3">
            <a:extLst>
              <a:ext uri="{FF2B5EF4-FFF2-40B4-BE49-F238E27FC236}">
                <a16:creationId xmlns:a16="http://schemas.microsoft.com/office/drawing/2014/main" id="{7A8511F0-D574-6D30-45C6-61F6A53E1E00}"/>
              </a:ext>
            </a:extLst>
          </p:cNvPr>
          <p:cNvSpPr/>
          <p:nvPr/>
        </p:nvSpPr>
        <p:spPr>
          <a:xfrm>
            <a:off x="10283251" y="6206573"/>
            <a:ext cx="1726845" cy="546451"/>
          </a:xfrm>
          <a:prstGeom prst="rect">
            <a:avLst/>
          </a:prstGeom>
          <a:solidFill>
            <a:srgbClr val="FCF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descr="A black text on a black background&#10;&#10;Description automatically generated">
            <a:extLst>
              <a:ext uri="{FF2B5EF4-FFF2-40B4-BE49-F238E27FC236}">
                <a16:creationId xmlns:a16="http://schemas.microsoft.com/office/drawing/2014/main" id="{9DDC5AA6-5F17-BD96-2CAA-EF8B4C87D883}"/>
              </a:ext>
            </a:extLst>
          </p:cNvPr>
          <p:cNvPicPr>
            <a:picLocks noChangeAspect="1"/>
          </p:cNvPicPr>
          <p:nvPr/>
        </p:nvPicPr>
        <p:blipFill>
          <a:blip r:embed="rId2"/>
          <a:stretch>
            <a:fillRect/>
          </a:stretch>
        </p:blipFill>
        <p:spPr>
          <a:xfrm>
            <a:off x="9776660" y="6110672"/>
            <a:ext cx="2406316" cy="751706"/>
          </a:xfrm>
          <a:prstGeom prst="rect">
            <a:avLst/>
          </a:prstGeom>
        </p:spPr>
      </p:pic>
    </p:spTree>
    <p:extLst>
      <p:ext uri="{BB962C8B-B14F-4D97-AF65-F5344CB8AC3E}">
        <p14:creationId xmlns:p14="http://schemas.microsoft.com/office/powerpoint/2010/main" val="265823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ABEA888-59E2-FEC1-1572-7F49CD0C478A}"/>
              </a:ext>
            </a:extLst>
          </p:cNvPr>
          <p:cNvSpPr>
            <a:spLocks noGrp="1"/>
          </p:cNvSpPr>
          <p:nvPr>
            <p:ph type="body" sz="quarter" idx="12"/>
          </p:nvPr>
        </p:nvSpPr>
        <p:spPr/>
        <p:txBody>
          <a:bodyPr/>
          <a:lstStyle/>
          <a:p>
            <a:endParaRPr lang="en-US"/>
          </a:p>
        </p:txBody>
      </p:sp>
      <p:sp>
        <p:nvSpPr>
          <p:cNvPr id="14" name="Title 13">
            <a:extLst>
              <a:ext uri="{FF2B5EF4-FFF2-40B4-BE49-F238E27FC236}">
                <a16:creationId xmlns:a16="http://schemas.microsoft.com/office/drawing/2014/main" id="{470F725C-FAA2-CCE8-6FE3-FE285C8F1286}"/>
              </a:ext>
            </a:extLst>
          </p:cNvPr>
          <p:cNvSpPr>
            <a:spLocks noGrp="1"/>
          </p:cNvSpPr>
          <p:nvPr>
            <p:ph type="title"/>
          </p:nvPr>
        </p:nvSpPr>
        <p:spPr>
          <a:xfrm>
            <a:off x="457201" y="660255"/>
            <a:ext cx="11277600" cy="701731"/>
          </a:xfrm>
        </p:spPr>
        <p:txBody>
          <a:bodyPr/>
          <a:lstStyle/>
          <a:p>
            <a:r>
              <a:rPr lang="en-US" sz="4400" dirty="0"/>
              <a:t>Five Questions</a:t>
            </a:r>
          </a:p>
        </p:txBody>
      </p:sp>
      <p:sp>
        <p:nvSpPr>
          <p:cNvPr id="16" name="Title 13">
            <a:extLst>
              <a:ext uri="{FF2B5EF4-FFF2-40B4-BE49-F238E27FC236}">
                <a16:creationId xmlns:a16="http://schemas.microsoft.com/office/drawing/2014/main" id="{BF3DB0DE-8A8F-55C2-49B9-EBA67525FBA3}"/>
              </a:ext>
            </a:extLst>
          </p:cNvPr>
          <p:cNvSpPr txBox="1">
            <a:spLocks/>
          </p:cNvSpPr>
          <p:nvPr/>
        </p:nvSpPr>
        <p:spPr>
          <a:xfrm>
            <a:off x="609601" y="1729669"/>
            <a:ext cx="1127760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spc="0" baseline="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23121"/>
                </a:solidFill>
                <a:effectLst/>
                <a:uLnTx/>
                <a:uFillTx/>
                <a:latin typeface="Clario Medium"/>
                <a:ea typeface="+mj-ea"/>
                <a:cs typeface="+mj-cs"/>
              </a:rPr>
              <a:t>What handful of practices </a:t>
            </a:r>
            <a:r>
              <a:rPr kumimoji="0" lang="en-US" sz="2800" b="0" i="1" u="none" strike="noStrike" kern="1200" cap="none" spc="0" normalizeH="0" baseline="0" noProof="0" dirty="0">
                <a:ln>
                  <a:noFill/>
                </a:ln>
                <a:solidFill>
                  <a:srgbClr val="123121"/>
                </a:solidFill>
                <a:effectLst/>
                <a:uLnTx/>
                <a:uFillTx/>
                <a:latin typeface="Clario Medium"/>
                <a:ea typeface="+mj-ea"/>
                <a:cs typeface="+mj-cs"/>
              </a:rPr>
              <a:t>truly</a:t>
            </a:r>
            <a:r>
              <a:rPr kumimoji="0" lang="en-US" sz="2800" b="0" i="0" u="none" strike="noStrike" kern="1200" cap="none" spc="0" normalizeH="0" baseline="0" noProof="0" dirty="0">
                <a:ln>
                  <a:noFill/>
                </a:ln>
                <a:solidFill>
                  <a:srgbClr val="123121"/>
                </a:solidFill>
                <a:effectLst/>
                <a:uLnTx/>
                <a:uFillTx/>
                <a:latin typeface="Clario Medium"/>
                <a:ea typeface="+mj-ea"/>
                <a:cs typeface="+mj-cs"/>
              </a:rPr>
              <a:t> drive revenue at the firm?</a:t>
            </a:r>
          </a:p>
        </p:txBody>
      </p:sp>
      <p:sp>
        <p:nvSpPr>
          <p:cNvPr id="17" name="Title 13">
            <a:extLst>
              <a:ext uri="{FF2B5EF4-FFF2-40B4-BE49-F238E27FC236}">
                <a16:creationId xmlns:a16="http://schemas.microsoft.com/office/drawing/2014/main" id="{9E5F4682-1883-AA71-60CF-EE1CF12CCF52}"/>
              </a:ext>
            </a:extLst>
          </p:cNvPr>
          <p:cNvSpPr txBox="1">
            <a:spLocks/>
          </p:cNvSpPr>
          <p:nvPr/>
        </p:nvSpPr>
        <p:spPr>
          <a:xfrm>
            <a:off x="609601" y="2644069"/>
            <a:ext cx="1127760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spc="0" baseline="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23121"/>
                </a:solidFill>
                <a:effectLst/>
                <a:uLnTx/>
                <a:uFillTx/>
                <a:latin typeface="Clario Medium"/>
                <a:ea typeface="+mj-ea"/>
                <a:cs typeface="+mj-cs"/>
              </a:rPr>
              <a:t>What triggers a buyer to </a:t>
            </a:r>
            <a:r>
              <a:rPr kumimoji="0" lang="en-US" sz="2800" b="0" i="0" u="none" strike="noStrike" kern="1200" cap="none" spc="0" normalizeH="0" baseline="0" noProof="0">
                <a:ln>
                  <a:noFill/>
                </a:ln>
                <a:solidFill>
                  <a:srgbClr val="123121"/>
                </a:solidFill>
                <a:effectLst/>
                <a:uLnTx/>
                <a:uFillTx/>
                <a:latin typeface="Clario Medium"/>
                <a:ea typeface="+mj-ea"/>
                <a:cs typeface="+mj-cs"/>
              </a:rPr>
              <a:t>need the firm’s </a:t>
            </a:r>
            <a:r>
              <a:rPr kumimoji="0" lang="en-US" sz="2800" b="0" i="0" u="none" strike="noStrike" kern="1200" cap="none" spc="0" normalizeH="0" baseline="0" noProof="0" dirty="0">
                <a:ln>
                  <a:noFill/>
                </a:ln>
                <a:solidFill>
                  <a:srgbClr val="123121"/>
                </a:solidFill>
                <a:effectLst/>
                <a:uLnTx/>
                <a:uFillTx/>
                <a:latin typeface="Clario Medium"/>
                <a:ea typeface="+mj-ea"/>
                <a:cs typeface="+mj-cs"/>
              </a:rPr>
              <a:t>services now?</a:t>
            </a:r>
          </a:p>
        </p:txBody>
      </p:sp>
      <p:sp>
        <p:nvSpPr>
          <p:cNvPr id="18" name="Title 13">
            <a:extLst>
              <a:ext uri="{FF2B5EF4-FFF2-40B4-BE49-F238E27FC236}">
                <a16:creationId xmlns:a16="http://schemas.microsoft.com/office/drawing/2014/main" id="{D04CEE9B-61C0-FA6B-134B-B8E291CA8283}"/>
              </a:ext>
            </a:extLst>
          </p:cNvPr>
          <p:cNvSpPr txBox="1">
            <a:spLocks/>
          </p:cNvSpPr>
          <p:nvPr/>
        </p:nvSpPr>
        <p:spPr>
          <a:xfrm>
            <a:off x="609601" y="3602683"/>
            <a:ext cx="1127760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spc="0" baseline="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23121"/>
                </a:solidFill>
                <a:effectLst/>
                <a:uLnTx/>
                <a:uFillTx/>
                <a:latin typeface="Clario Medium"/>
                <a:ea typeface="+mj-ea"/>
                <a:cs typeface="+mj-cs"/>
              </a:rPr>
              <a:t>Who inside the firm can open doors - today?</a:t>
            </a:r>
          </a:p>
        </p:txBody>
      </p:sp>
      <p:sp>
        <p:nvSpPr>
          <p:cNvPr id="19" name="Title 13">
            <a:extLst>
              <a:ext uri="{FF2B5EF4-FFF2-40B4-BE49-F238E27FC236}">
                <a16:creationId xmlns:a16="http://schemas.microsoft.com/office/drawing/2014/main" id="{B76BA3BB-3497-D3D2-9F56-ED5A4FAC2E73}"/>
              </a:ext>
            </a:extLst>
          </p:cNvPr>
          <p:cNvSpPr txBox="1">
            <a:spLocks/>
          </p:cNvSpPr>
          <p:nvPr/>
        </p:nvSpPr>
        <p:spPr>
          <a:xfrm>
            <a:off x="609601" y="4540014"/>
            <a:ext cx="1127760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spc="0" baseline="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23121"/>
                </a:solidFill>
                <a:effectLst/>
                <a:uLnTx/>
                <a:uFillTx/>
                <a:latin typeface="Clario Medium"/>
                <a:ea typeface="+mj-ea"/>
                <a:cs typeface="+mj-cs"/>
              </a:rPr>
              <a:t>How do you segment your segments?</a:t>
            </a:r>
          </a:p>
        </p:txBody>
      </p:sp>
      <p:sp>
        <p:nvSpPr>
          <p:cNvPr id="20" name="Title 13">
            <a:extLst>
              <a:ext uri="{FF2B5EF4-FFF2-40B4-BE49-F238E27FC236}">
                <a16:creationId xmlns:a16="http://schemas.microsoft.com/office/drawing/2014/main" id="{22C7F71E-49B3-B083-AC1F-B4957655887F}"/>
              </a:ext>
            </a:extLst>
          </p:cNvPr>
          <p:cNvSpPr txBox="1">
            <a:spLocks/>
          </p:cNvSpPr>
          <p:nvPr/>
        </p:nvSpPr>
        <p:spPr>
          <a:xfrm>
            <a:off x="609601" y="5477345"/>
            <a:ext cx="1127760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spc="0" baseline="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23121"/>
                </a:solidFill>
                <a:effectLst/>
                <a:uLnTx/>
                <a:uFillTx/>
                <a:latin typeface="Clario Medium"/>
                <a:ea typeface="+mj-ea"/>
                <a:cs typeface="+mj-cs"/>
              </a:rPr>
              <a:t>How do you measure success of your segmentation?</a:t>
            </a:r>
          </a:p>
        </p:txBody>
      </p:sp>
      <p:sp>
        <p:nvSpPr>
          <p:cNvPr id="2" name="Rectangle 1">
            <a:extLst>
              <a:ext uri="{FF2B5EF4-FFF2-40B4-BE49-F238E27FC236}">
                <a16:creationId xmlns:a16="http://schemas.microsoft.com/office/drawing/2014/main" id="{07014908-18B4-972B-05C4-10ADCB407FF1}"/>
              </a:ext>
            </a:extLst>
          </p:cNvPr>
          <p:cNvSpPr/>
          <p:nvPr/>
        </p:nvSpPr>
        <p:spPr>
          <a:xfrm>
            <a:off x="10283251" y="6181349"/>
            <a:ext cx="1726845" cy="546451"/>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C3040589-B9A2-891B-3D30-D5D713441A3E}"/>
              </a:ext>
            </a:extLst>
          </p:cNvPr>
          <p:cNvPicPr>
            <a:picLocks noChangeAspect="1"/>
          </p:cNvPicPr>
          <p:nvPr/>
        </p:nvPicPr>
        <p:blipFill>
          <a:blip r:embed="rId2"/>
          <a:stretch>
            <a:fillRect/>
          </a:stretch>
        </p:blipFill>
        <p:spPr>
          <a:xfrm>
            <a:off x="9776660" y="6085448"/>
            <a:ext cx="2406316" cy="751706"/>
          </a:xfrm>
          <a:prstGeom prst="rect">
            <a:avLst/>
          </a:prstGeom>
        </p:spPr>
      </p:pic>
    </p:spTree>
    <p:extLst>
      <p:ext uri="{BB962C8B-B14F-4D97-AF65-F5344CB8AC3E}">
        <p14:creationId xmlns:p14="http://schemas.microsoft.com/office/powerpoint/2010/main" val="74560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E8FEB75-8172-B16E-E7F5-F410918BC647}"/>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6D39B814-C538-8EF1-A584-98E7E77C1B70}"/>
              </a:ext>
            </a:extLst>
          </p:cNvPr>
          <p:cNvSpPr>
            <a:spLocks noGrp="1"/>
          </p:cNvSpPr>
          <p:nvPr>
            <p:ph type="title"/>
          </p:nvPr>
        </p:nvSpPr>
        <p:spPr>
          <a:xfrm>
            <a:off x="498475" y="3406177"/>
            <a:ext cx="4622800" cy="2031325"/>
          </a:xfrm>
        </p:spPr>
        <p:txBody>
          <a:bodyPr/>
          <a:lstStyle/>
          <a:p>
            <a:pPr>
              <a:spcBef>
                <a:spcPts val="600"/>
              </a:spcBef>
              <a:spcAft>
                <a:spcPts val="600"/>
              </a:spcAft>
            </a:pPr>
            <a:r>
              <a:rPr lang="en-US" sz="2800" dirty="0"/>
              <a:t>Segmentation isn’t about reaching more people — it’s about reaching the right people in a way your firm can actually sustain.</a:t>
            </a:r>
          </a:p>
        </p:txBody>
      </p:sp>
    </p:spTree>
    <p:extLst>
      <p:ext uri="{BB962C8B-B14F-4D97-AF65-F5344CB8AC3E}">
        <p14:creationId xmlns:p14="http://schemas.microsoft.com/office/powerpoint/2010/main" val="276484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37A5-1AF6-F003-F83B-ECC70B08174A}"/>
              </a:ext>
            </a:extLst>
          </p:cNvPr>
          <p:cNvSpPr>
            <a:spLocks noGrp="1"/>
          </p:cNvSpPr>
          <p:nvPr>
            <p:ph type="title"/>
          </p:nvPr>
        </p:nvSpPr>
        <p:spPr>
          <a:xfrm>
            <a:off x="3708400" y="1887039"/>
            <a:ext cx="5136836" cy="3083921"/>
          </a:xfrm>
        </p:spPr>
        <p:txBody>
          <a:bodyPr/>
          <a:lstStyle/>
          <a:p>
            <a:r>
              <a:rPr lang="en-US" sz="5400" dirty="0">
                <a:solidFill>
                  <a:schemeClr val="tx2"/>
                </a:solidFill>
              </a:rPr>
              <a:t>Hybrid Automation-Personalization  Tactics</a:t>
            </a:r>
          </a:p>
        </p:txBody>
      </p:sp>
      <p:sp>
        <p:nvSpPr>
          <p:cNvPr id="3" name="Rectangle 2">
            <a:extLst>
              <a:ext uri="{FF2B5EF4-FFF2-40B4-BE49-F238E27FC236}">
                <a16:creationId xmlns:a16="http://schemas.microsoft.com/office/drawing/2014/main" id="{937E9691-E8A6-C094-99F2-9CBE5A284E20}"/>
              </a:ext>
            </a:extLst>
          </p:cNvPr>
          <p:cNvSpPr/>
          <p:nvPr/>
        </p:nvSpPr>
        <p:spPr>
          <a:xfrm>
            <a:off x="10283251" y="6206573"/>
            <a:ext cx="1726845" cy="546451"/>
          </a:xfrm>
          <a:prstGeom prst="rect">
            <a:avLst/>
          </a:prstGeom>
          <a:solidFill>
            <a:srgbClr val="FCF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6D00D0E1-6150-A6F2-30CF-6F04651007B9}"/>
              </a:ext>
            </a:extLst>
          </p:cNvPr>
          <p:cNvPicPr>
            <a:picLocks noChangeAspect="1"/>
          </p:cNvPicPr>
          <p:nvPr/>
        </p:nvPicPr>
        <p:blipFill>
          <a:blip r:embed="rId2"/>
          <a:stretch>
            <a:fillRect/>
          </a:stretch>
        </p:blipFill>
        <p:spPr>
          <a:xfrm>
            <a:off x="9776660" y="6110672"/>
            <a:ext cx="2406316" cy="751706"/>
          </a:xfrm>
          <a:prstGeom prst="rect">
            <a:avLst/>
          </a:prstGeom>
        </p:spPr>
      </p:pic>
    </p:spTree>
    <p:extLst>
      <p:ext uri="{BB962C8B-B14F-4D97-AF65-F5344CB8AC3E}">
        <p14:creationId xmlns:p14="http://schemas.microsoft.com/office/powerpoint/2010/main" val="186081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F8B96F-572A-8BCF-07F8-5AA528875085}"/>
              </a:ext>
            </a:extLst>
          </p:cNvPr>
          <p:cNvSpPr>
            <a:spLocks noGrp="1"/>
          </p:cNvSpPr>
          <p:nvPr>
            <p:ph type="title"/>
          </p:nvPr>
        </p:nvSpPr>
        <p:spPr>
          <a:xfrm>
            <a:off x="457200" y="525620"/>
            <a:ext cx="11277600" cy="867930"/>
          </a:xfrm>
        </p:spPr>
        <p:txBody>
          <a:bodyPr/>
          <a:lstStyle/>
          <a:p>
            <a:r>
              <a:rPr lang="en-US" dirty="0">
                <a:solidFill>
                  <a:srgbClr val="123121"/>
                </a:solidFill>
                <a:highlight>
                  <a:srgbClr val="FFFFFF"/>
                </a:highlight>
                <a:ea typeface="+mj-lt"/>
                <a:cs typeface="+mj-lt"/>
              </a:rPr>
              <a:t>Casting a Wider Net: Rethinking Demand Generation for Mid-Law Business Development Teams</a:t>
            </a:r>
            <a:endParaRPr lang="en-US" dirty="0"/>
          </a:p>
        </p:txBody>
      </p:sp>
      <p:sp>
        <p:nvSpPr>
          <p:cNvPr id="4" name="Text Placeholder 3">
            <a:extLst>
              <a:ext uri="{FF2B5EF4-FFF2-40B4-BE49-F238E27FC236}">
                <a16:creationId xmlns:a16="http://schemas.microsoft.com/office/drawing/2014/main" id="{3B1120F9-7694-2C06-F3FF-37ACBA3B7FCC}"/>
              </a:ext>
            </a:extLst>
          </p:cNvPr>
          <p:cNvSpPr>
            <a:spLocks noGrp="1"/>
          </p:cNvSpPr>
          <p:nvPr>
            <p:ph type="body" sz="quarter" idx="29"/>
          </p:nvPr>
        </p:nvSpPr>
        <p:spPr>
          <a:xfrm>
            <a:off x="457200" y="1603612"/>
            <a:ext cx="11277600" cy="2392387"/>
          </a:xfrm>
        </p:spPr>
        <p:txBody>
          <a:bodyPr vert="horz" lIns="91440" tIns="45720" rIns="91440" bIns="45720" rtlCol="0" anchor="t">
            <a:noAutofit/>
          </a:bodyPr>
          <a:lstStyle/>
          <a:p>
            <a:r>
              <a:rPr lang="en-US" sz="2050" dirty="0">
                <a:ea typeface="+mn-lt"/>
                <a:cs typeface="+mn-lt"/>
              </a:rPr>
              <a:t>While large law firms may have dedicated teams for each stage of the sales funnel, mid-sized firms often rely on leaner, more flexible business development resources. Given this, it is imperative that mid-sized firms build efficient and effective demand generation programs to support BDRs with existing infrastructure. Within resource constraints, how can firms implement scalable outreach frameworks that drive visibility and credibility with prospective clients? Join us as we explore </a:t>
            </a:r>
            <a:r>
              <a:rPr lang="en-US" sz="2050" i="1" dirty="0">
                <a:ea typeface="+mn-lt"/>
                <a:cs typeface="+mn-lt"/>
              </a:rPr>
              <a:t>smart segmentation strategies, hybrid automation-personalization tactics, and CRM-enabled targeting</a:t>
            </a:r>
            <a:r>
              <a:rPr lang="en-US" sz="2050" dirty="0">
                <a:ea typeface="+mn-lt"/>
                <a:cs typeface="+mn-lt"/>
              </a:rPr>
              <a:t> that create high-value opportunities without overwhelming the firm’s resources.</a:t>
            </a:r>
            <a:endParaRPr lang="en-US" dirty="0"/>
          </a:p>
        </p:txBody>
      </p:sp>
      <p:sp>
        <p:nvSpPr>
          <p:cNvPr id="7" name="TextBox 6">
            <a:extLst>
              <a:ext uri="{FF2B5EF4-FFF2-40B4-BE49-F238E27FC236}">
                <a16:creationId xmlns:a16="http://schemas.microsoft.com/office/drawing/2014/main" id="{21063D5B-6F97-4E42-EC55-87BCE42623AC}"/>
              </a:ext>
            </a:extLst>
          </p:cNvPr>
          <p:cNvSpPr txBox="1"/>
          <p:nvPr/>
        </p:nvSpPr>
        <p:spPr>
          <a:xfrm>
            <a:off x="6273445" y="4548523"/>
            <a:ext cx="5587124" cy="14575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D64000"/>
                </a:solidFill>
                <a:effectLst/>
                <a:highlight>
                  <a:srgbClr val="FFFFFF"/>
                </a:highlight>
                <a:uLnTx/>
                <a:uFillTx/>
                <a:latin typeface="Clario"/>
                <a:ea typeface="+mn-lt"/>
                <a:cs typeface="+mn-lt"/>
              </a:rPr>
              <a:t>Heather Morse,</a:t>
            </a:r>
            <a:r>
              <a:rPr kumimoji="0" lang="en-US" sz="1700" b="1" i="0" u="none" strike="noStrike" kern="1200" cap="none" spc="0" normalizeH="0" baseline="0" noProof="0" dirty="0">
                <a:ln>
                  <a:noFill/>
                </a:ln>
                <a:solidFill>
                  <a:srgbClr val="000000"/>
                </a:solidFill>
                <a:effectLst/>
                <a:highlight>
                  <a:srgbClr val="FFFFFF"/>
                </a:highlight>
                <a:uLnTx/>
                <a:uFillTx/>
                <a:latin typeface="Clario"/>
                <a:ea typeface="+mn-lt"/>
                <a:cs typeface="+mn-lt"/>
              </a:rPr>
              <a:t> </a:t>
            </a:r>
            <a:r>
              <a:rPr kumimoji="0" lang="en-US" sz="1700" b="0" i="1" u="none" strike="noStrike" kern="1200" cap="none" spc="0" normalizeH="0" baseline="0" noProof="0" dirty="0">
                <a:ln>
                  <a:noFill/>
                </a:ln>
                <a:solidFill>
                  <a:srgbClr val="000000"/>
                </a:solidFill>
                <a:effectLst/>
                <a:highlight>
                  <a:srgbClr val="FFFFFF"/>
                </a:highlight>
                <a:uLnTx/>
                <a:uFillTx/>
                <a:latin typeface="Clario"/>
                <a:ea typeface="+mn-lt"/>
                <a:cs typeface="+mn-lt"/>
              </a:rPr>
              <a:t>Chief Business Development Officer,</a:t>
            </a:r>
            <a:r>
              <a:rPr kumimoji="0" lang="en-US" sz="1700" b="0" i="0" u="none" strike="noStrike" kern="1200" cap="none" spc="0" normalizeH="0" baseline="0" noProof="0" dirty="0">
                <a:ln>
                  <a:noFill/>
                </a:ln>
                <a:solidFill>
                  <a:srgbClr val="000000"/>
                </a:solidFill>
                <a:effectLst/>
                <a:highlight>
                  <a:srgbClr val="FFFFFF"/>
                </a:highlight>
                <a:uLnTx/>
                <a:uFillTx/>
                <a:latin typeface="Clario"/>
                <a:ea typeface="+mn-lt"/>
                <a:cs typeface="+mn-lt"/>
              </a:rPr>
              <a:t> McGlinchey Stafford PLLC </a:t>
            </a:r>
            <a:endParaRPr kumimoji="0" lang="en-US" sz="1800" b="0" i="0" u="none" strike="noStrike" kern="1200" cap="none" spc="0" normalizeH="0" baseline="0" noProof="0" dirty="0">
              <a:ln>
                <a:noFill/>
              </a:ln>
              <a:solidFill>
                <a:srgbClr val="000000"/>
              </a:solidFill>
              <a:effectLst/>
              <a:uLnTx/>
              <a:uFillTx/>
              <a:latin typeface="Clari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lari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D64000"/>
                </a:solidFill>
                <a:effectLst/>
                <a:highlight>
                  <a:srgbClr val="FFFFFF"/>
                </a:highlight>
                <a:uLnTx/>
                <a:uFillTx/>
                <a:latin typeface="Clario"/>
                <a:ea typeface="+mn-lt"/>
                <a:cs typeface="+mn-lt"/>
              </a:rPr>
              <a:t>Ashraf Lakhani,</a:t>
            </a:r>
            <a:r>
              <a:rPr kumimoji="0" lang="en-US" sz="1700" b="1" i="0" u="none" strike="noStrike" kern="1200" cap="none" spc="0" normalizeH="0" baseline="0" noProof="0" dirty="0">
                <a:ln>
                  <a:noFill/>
                </a:ln>
                <a:solidFill>
                  <a:srgbClr val="000000"/>
                </a:solidFill>
                <a:effectLst/>
                <a:highlight>
                  <a:srgbClr val="FFFFFF"/>
                </a:highlight>
                <a:uLnTx/>
                <a:uFillTx/>
                <a:latin typeface="Clario"/>
                <a:ea typeface="+mn-lt"/>
                <a:cs typeface="+mn-lt"/>
              </a:rPr>
              <a:t> </a:t>
            </a:r>
            <a:r>
              <a:rPr kumimoji="0" lang="en-US" sz="1700" b="0" i="1" u="none" strike="noStrike" kern="1200" cap="none" spc="0" normalizeH="0" baseline="0" noProof="0" dirty="0">
                <a:ln>
                  <a:noFill/>
                </a:ln>
                <a:solidFill>
                  <a:srgbClr val="000000"/>
                </a:solidFill>
                <a:effectLst/>
                <a:highlight>
                  <a:srgbClr val="FFFFFF"/>
                </a:highlight>
                <a:uLnTx/>
                <a:uFillTx/>
                <a:latin typeface="Clario"/>
                <a:ea typeface="+mn-lt"/>
                <a:cs typeface="+mn-lt"/>
              </a:rPr>
              <a:t>Chief Marketing and Business Development Officer, </a:t>
            </a:r>
            <a:r>
              <a:rPr kumimoji="0" lang="en-US" sz="1700" b="0" i="0" u="none" strike="noStrike" kern="1200" cap="none" spc="0" normalizeH="0" baseline="0" noProof="0" dirty="0">
                <a:ln>
                  <a:noFill/>
                </a:ln>
                <a:solidFill>
                  <a:srgbClr val="000000"/>
                </a:solidFill>
                <a:effectLst/>
                <a:highlight>
                  <a:srgbClr val="FFFFFF"/>
                </a:highlight>
                <a:uLnTx/>
                <a:uFillTx/>
                <a:latin typeface="Clario"/>
                <a:ea typeface="+mn-lt"/>
                <a:cs typeface="+mn-lt"/>
              </a:rPr>
              <a:t>Porter Hedges LLP </a:t>
            </a:r>
            <a:endParaRPr kumimoji="0" lang="en-US" sz="1800" b="0" i="0" u="none" strike="noStrike" kern="1200" cap="none" spc="0" normalizeH="0" baseline="0" noProof="0" dirty="0">
              <a:ln>
                <a:noFill/>
              </a:ln>
              <a:solidFill>
                <a:srgbClr val="000000"/>
              </a:solidFill>
              <a:effectLst/>
              <a:uLnTx/>
              <a:uFillTx/>
              <a:latin typeface="Clario"/>
              <a:ea typeface="+mn-ea"/>
              <a:cs typeface="+mn-cs"/>
            </a:endParaRPr>
          </a:p>
        </p:txBody>
      </p:sp>
      <p:sp>
        <p:nvSpPr>
          <p:cNvPr id="8" name="TextBox 7">
            <a:extLst>
              <a:ext uri="{FF2B5EF4-FFF2-40B4-BE49-F238E27FC236}">
                <a16:creationId xmlns:a16="http://schemas.microsoft.com/office/drawing/2014/main" id="{58D43311-6004-9BFD-A47B-CC6F180FD9E9}"/>
              </a:ext>
            </a:extLst>
          </p:cNvPr>
          <p:cNvSpPr txBox="1"/>
          <p:nvPr/>
        </p:nvSpPr>
        <p:spPr>
          <a:xfrm>
            <a:off x="457200" y="4347583"/>
            <a:ext cx="6134099" cy="192360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highlight>
                  <a:srgbClr val="FFFFFF"/>
                </a:highlight>
                <a:uLnTx/>
                <a:uFillTx/>
                <a:latin typeface="Clario"/>
                <a:ea typeface="+mn-ea"/>
                <a:cs typeface="+mn-cs"/>
              </a:rPr>
              <a:t>Moderator: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D64000"/>
                </a:solidFill>
                <a:effectLst/>
                <a:highlight>
                  <a:srgbClr val="FFFFFF"/>
                </a:highlight>
                <a:uLnTx/>
                <a:uFillTx/>
                <a:latin typeface="Clario"/>
                <a:ea typeface="+mn-lt"/>
                <a:cs typeface="+mn-lt"/>
              </a:rPr>
              <a:t>Robin Gerard, </a:t>
            </a:r>
            <a:r>
              <a:rPr kumimoji="0" lang="en-US" sz="1700" b="0" i="1" u="none" strike="noStrike" kern="1200" cap="none" spc="0" normalizeH="0" baseline="0" noProof="0" dirty="0">
                <a:ln>
                  <a:noFill/>
                </a:ln>
                <a:solidFill>
                  <a:srgbClr val="000000"/>
                </a:solidFill>
                <a:effectLst/>
                <a:highlight>
                  <a:srgbClr val="FFFFFF"/>
                </a:highlight>
                <a:uLnTx/>
                <a:uFillTx/>
                <a:latin typeface="Clario"/>
                <a:ea typeface="+mn-lt"/>
                <a:cs typeface="+mn-lt"/>
              </a:rPr>
              <a:t>Chief Marketing Officer, </a:t>
            </a:r>
            <a:r>
              <a:rPr kumimoji="0" lang="en-US" sz="1700" b="0" i="0" u="none" strike="noStrike" kern="1200" cap="none" spc="0" normalizeH="0" baseline="0" noProof="0" dirty="0">
                <a:ln>
                  <a:noFill/>
                </a:ln>
                <a:solidFill>
                  <a:srgbClr val="000000"/>
                </a:solidFill>
                <a:effectLst/>
                <a:highlight>
                  <a:srgbClr val="FFFFFF"/>
                </a:highlight>
                <a:uLnTx/>
                <a:uFillTx/>
                <a:latin typeface="Clario"/>
                <a:ea typeface="+mn-lt"/>
                <a:cs typeface="+mn-lt"/>
              </a:rPr>
              <a:t>Stradling Yocca Carlson &amp; Rauth LLP </a:t>
            </a:r>
            <a:endParaRPr kumimoji="0" lang="en-US" sz="1800" b="0" i="0" u="none" strike="noStrike" kern="1200" cap="none" spc="0" normalizeH="0" baseline="0" noProof="0" dirty="0">
              <a:ln>
                <a:noFill/>
              </a:ln>
              <a:solidFill>
                <a:srgbClr val="000000"/>
              </a:solidFill>
              <a:effectLst/>
              <a:uLnTx/>
              <a:uFillTx/>
              <a:latin typeface="Clario"/>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000000"/>
              </a:solidFill>
              <a:effectLst/>
              <a:highlight>
                <a:srgbClr val="FFFFFF"/>
              </a:highlight>
              <a:uLnTx/>
              <a:uFillTx/>
              <a:latin typeface="Clario"/>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highlight>
                  <a:srgbClr val="FFFFFF"/>
                </a:highlight>
                <a:uLnTx/>
                <a:uFillTx/>
                <a:latin typeface="Clario"/>
                <a:ea typeface="+mn-ea"/>
                <a:cs typeface="+mn-cs"/>
              </a:rPr>
              <a:t>Panelists: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D64000"/>
                </a:solidFill>
                <a:effectLst/>
                <a:highlight>
                  <a:srgbClr val="FFFFFF"/>
                </a:highlight>
                <a:uLnTx/>
                <a:uFillTx/>
                <a:latin typeface="Clario"/>
                <a:ea typeface="+mn-lt"/>
                <a:cs typeface="+mn-lt"/>
              </a:rPr>
              <a:t>Julie Amos, </a:t>
            </a:r>
            <a:r>
              <a:rPr kumimoji="0" lang="en-US" sz="1700" b="0" i="1" u="none" strike="noStrike" kern="1200" cap="none" spc="0" normalizeH="0" baseline="0" noProof="0" dirty="0">
                <a:ln>
                  <a:noFill/>
                </a:ln>
                <a:solidFill>
                  <a:srgbClr val="000000"/>
                </a:solidFill>
                <a:effectLst/>
                <a:highlight>
                  <a:srgbClr val="FFFFFF"/>
                </a:highlight>
                <a:uLnTx/>
                <a:uFillTx/>
                <a:latin typeface="Clario"/>
                <a:ea typeface="+mn-lt"/>
                <a:cs typeface="+mn-lt"/>
              </a:rPr>
              <a:t>Chief Marketing and Business Development Officer,</a:t>
            </a:r>
            <a:r>
              <a:rPr kumimoji="0" lang="en-US" sz="1700" b="0" i="0" u="none" strike="noStrike" kern="1200" cap="none" spc="0" normalizeH="0" baseline="0" noProof="0" dirty="0">
                <a:ln>
                  <a:noFill/>
                </a:ln>
                <a:solidFill>
                  <a:srgbClr val="000000"/>
                </a:solidFill>
                <a:effectLst/>
                <a:highlight>
                  <a:srgbClr val="FFFFFF"/>
                </a:highlight>
                <a:uLnTx/>
                <a:uFillTx/>
                <a:latin typeface="Clario"/>
                <a:ea typeface="+mn-lt"/>
                <a:cs typeface="+mn-lt"/>
              </a:rPr>
              <a:t> Hinshaw &amp; Culbertson LLP </a:t>
            </a:r>
            <a:endParaRPr kumimoji="0" lang="en-US" sz="1800" b="0" i="0" u="none" strike="noStrike" kern="1200" cap="none" spc="0" normalizeH="0" baseline="0" noProof="0" dirty="0">
              <a:ln>
                <a:noFill/>
              </a:ln>
              <a:solidFill>
                <a:srgbClr val="000000"/>
              </a:solidFill>
              <a:effectLst/>
              <a:uLnTx/>
              <a:uFillTx/>
              <a:latin typeface="Clario"/>
              <a:ea typeface="+mn-ea"/>
              <a:cs typeface="+mn-cs"/>
            </a:endParaRPr>
          </a:p>
        </p:txBody>
      </p:sp>
      <p:sp>
        <p:nvSpPr>
          <p:cNvPr id="2" name="Rectangle 1">
            <a:extLst>
              <a:ext uri="{FF2B5EF4-FFF2-40B4-BE49-F238E27FC236}">
                <a16:creationId xmlns:a16="http://schemas.microsoft.com/office/drawing/2014/main" id="{18389A0A-9586-324E-01C2-9A77322F9C8D}"/>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a:extLst>
              <a:ext uri="{FF2B5EF4-FFF2-40B4-BE49-F238E27FC236}">
                <a16:creationId xmlns:a16="http://schemas.microsoft.com/office/drawing/2014/main" id="{A3EE1D85-E3F8-ADB3-3358-482619B96E88}"/>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40125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79C9-C63C-975D-1BF2-43376278A0DF}"/>
              </a:ext>
            </a:extLst>
          </p:cNvPr>
          <p:cNvSpPr>
            <a:spLocks noGrp="1"/>
          </p:cNvSpPr>
          <p:nvPr>
            <p:ph type="ctrTitle"/>
          </p:nvPr>
        </p:nvSpPr>
        <p:spPr>
          <a:xfrm>
            <a:off x="1965789" y="2612116"/>
            <a:ext cx="4907622" cy="2387600"/>
          </a:xfrm>
        </p:spPr>
        <p:txBody>
          <a:bodyPr>
            <a:noAutofit/>
          </a:bodyPr>
          <a:lstStyle/>
          <a:p>
            <a:pPr algn="l"/>
            <a:r>
              <a:rPr lang="en-US" sz="6600"/>
              <a:t>Delete.</a:t>
            </a:r>
            <a:br>
              <a:rPr lang="en-US" sz="6600"/>
            </a:br>
            <a:r>
              <a:rPr lang="en-US" sz="6600"/>
              <a:t>Delete.</a:t>
            </a:r>
            <a:br>
              <a:rPr lang="en-US" sz="6600"/>
            </a:br>
            <a:r>
              <a:rPr lang="en-US" sz="6600"/>
              <a:t>Delete.</a:t>
            </a:r>
            <a:br>
              <a:rPr lang="en-US" sz="6600"/>
            </a:br>
            <a:r>
              <a:rPr lang="en-US" sz="6600"/>
              <a:t>. . . Pause.</a:t>
            </a:r>
          </a:p>
        </p:txBody>
      </p:sp>
      <p:sp>
        <p:nvSpPr>
          <p:cNvPr id="3" name="Rectangle 2">
            <a:extLst>
              <a:ext uri="{FF2B5EF4-FFF2-40B4-BE49-F238E27FC236}">
                <a16:creationId xmlns:a16="http://schemas.microsoft.com/office/drawing/2014/main" id="{828BBF7C-E823-4823-2B4E-B149D72B3105}"/>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D2D438CE-7E79-C195-1B9D-E00309C4C830}"/>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43927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A5E9-809D-D8E6-1737-63C19DC4C4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3A65D1-F886-087D-5BED-61B86CEC6F26}"/>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2E7F62C1-F073-8B34-A3E5-493B6835E729}"/>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descr="A black text on a black background&#10;&#10;Description automatically generated">
            <a:extLst>
              <a:ext uri="{FF2B5EF4-FFF2-40B4-BE49-F238E27FC236}">
                <a16:creationId xmlns:a16="http://schemas.microsoft.com/office/drawing/2014/main" id="{98CC5A36-5D18-A039-6141-B9E65D63EAC4}"/>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2011108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4E5E-02D3-61A5-114F-AE9C39258658}"/>
              </a:ext>
            </a:extLst>
          </p:cNvPr>
          <p:cNvSpPr>
            <a:spLocks noGrp="1"/>
          </p:cNvSpPr>
          <p:nvPr>
            <p:ph type="title"/>
          </p:nvPr>
        </p:nvSpPr>
        <p:spPr>
          <a:xfrm>
            <a:off x="3540303" y="3961080"/>
            <a:ext cx="10515600" cy="1325563"/>
          </a:xfrm>
        </p:spPr>
        <p:txBody>
          <a:bodyPr>
            <a:normAutofit/>
          </a:bodyPr>
          <a:lstStyle/>
          <a:p>
            <a:r>
              <a:rPr lang="en-US" sz="2400"/>
              <a:t>-Harvard Business School professor Michael Porter</a:t>
            </a:r>
          </a:p>
        </p:txBody>
      </p:sp>
      <p:sp>
        <p:nvSpPr>
          <p:cNvPr id="3" name="Content Placeholder 2">
            <a:extLst>
              <a:ext uri="{FF2B5EF4-FFF2-40B4-BE49-F238E27FC236}">
                <a16:creationId xmlns:a16="http://schemas.microsoft.com/office/drawing/2014/main" id="{B300239F-D85B-5D0F-2586-72C41EAF329B}"/>
              </a:ext>
            </a:extLst>
          </p:cNvPr>
          <p:cNvSpPr>
            <a:spLocks noGrp="1"/>
          </p:cNvSpPr>
          <p:nvPr>
            <p:ph idx="1"/>
          </p:nvPr>
        </p:nvSpPr>
        <p:spPr>
          <a:xfrm>
            <a:off x="838200" y="2095232"/>
            <a:ext cx="10515600" cy="1603375"/>
          </a:xfrm>
        </p:spPr>
        <p:txBody>
          <a:bodyPr>
            <a:normAutofit/>
          </a:bodyPr>
          <a:lstStyle/>
          <a:p>
            <a:pPr marL="0" indent="0" algn="ctr">
              <a:buNone/>
            </a:pPr>
            <a:r>
              <a:rPr lang="en-US" sz="5400"/>
              <a:t>“The essence of strategy is choosing what not to do.”</a:t>
            </a:r>
          </a:p>
        </p:txBody>
      </p:sp>
      <p:sp>
        <p:nvSpPr>
          <p:cNvPr id="4" name="Rectangle 3">
            <a:extLst>
              <a:ext uri="{FF2B5EF4-FFF2-40B4-BE49-F238E27FC236}">
                <a16:creationId xmlns:a16="http://schemas.microsoft.com/office/drawing/2014/main" id="{ECDC4EB8-AC3D-925A-743E-168F4179AA57}"/>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descr="A black text on a black background&#10;&#10;Description automatically generated">
            <a:extLst>
              <a:ext uri="{FF2B5EF4-FFF2-40B4-BE49-F238E27FC236}">
                <a16:creationId xmlns:a16="http://schemas.microsoft.com/office/drawing/2014/main" id="{A22665A2-6437-1214-234D-AC6867161ADA}"/>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4947979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4D58-513C-02A3-5A8A-697FB8F3A801}"/>
              </a:ext>
            </a:extLst>
          </p:cNvPr>
          <p:cNvSpPr>
            <a:spLocks noGrp="1"/>
          </p:cNvSpPr>
          <p:nvPr>
            <p:ph type="title"/>
          </p:nvPr>
        </p:nvSpPr>
        <p:spPr>
          <a:xfrm>
            <a:off x="3653631" y="2883897"/>
            <a:ext cx="4884737" cy="1588127"/>
          </a:xfrm>
        </p:spPr>
        <p:txBody>
          <a:bodyPr/>
          <a:lstStyle/>
          <a:p>
            <a:r>
              <a:rPr lang="en-US" sz="5400" dirty="0"/>
              <a:t>CRM-Enabled Targeting</a:t>
            </a:r>
          </a:p>
        </p:txBody>
      </p:sp>
      <p:sp>
        <p:nvSpPr>
          <p:cNvPr id="3" name="Rectangle 2">
            <a:extLst>
              <a:ext uri="{FF2B5EF4-FFF2-40B4-BE49-F238E27FC236}">
                <a16:creationId xmlns:a16="http://schemas.microsoft.com/office/drawing/2014/main" id="{EF5DDD86-885A-2456-2027-A09ABC3C8261}"/>
              </a:ext>
            </a:extLst>
          </p:cNvPr>
          <p:cNvSpPr/>
          <p:nvPr/>
        </p:nvSpPr>
        <p:spPr>
          <a:xfrm>
            <a:off x="9718862" y="6276415"/>
            <a:ext cx="1284193" cy="332813"/>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sp>
        <p:nvSpPr>
          <p:cNvPr id="4" name="Rectangle 3">
            <a:extLst>
              <a:ext uri="{FF2B5EF4-FFF2-40B4-BE49-F238E27FC236}">
                <a16:creationId xmlns:a16="http://schemas.microsoft.com/office/drawing/2014/main" id="{206B40E9-F77B-128B-1ED7-0F5969A46CE5}"/>
              </a:ext>
            </a:extLst>
          </p:cNvPr>
          <p:cNvSpPr/>
          <p:nvPr/>
        </p:nvSpPr>
        <p:spPr>
          <a:xfrm>
            <a:off x="9718861" y="6093198"/>
            <a:ext cx="665629" cy="332813"/>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descr="A black text on a black background&#10;&#10;Description automatically generated">
            <a:extLst>
              <a:ext uri="{FF2B5EF4-FFF2-40B4-BE49-F238E27FC236}">
                <a16:creationId xmlns:a16="http://schemas.microsoft.com/office/drawing/2014/main" id="{E0EB70D4-43C2-87B1-CA47-5ED43736421F}"/>
              </a:ext>
            </a:extLst>
          </p:cNvPr>
          <p:cNvPicPr>
            <a:picLocks noChangeAspect="1"/>
          </p:cNvPicPr>
          <p:nvPr/>
        </p:nvPicPr>
        <p:blipFill>
          <a:blip r:embed="rId2"/>
          <a:stretch>
            <a:fillRect/>
          </a:stretch>
        </p:blipFill>
        <p:spPr>
          <a:xfrm>
            <a:off x="9615047" y="6184062"/>
            <a:ext cx="1656950" cy="517613"/>
          </a:xfrm>
          <a:prstGeom prst="rect">
            <a:avLst/>
          </a:prstGeom>
        </p:spPr>
      </p:pic>
    </p:spTree>
    <p:extLst>
      <p:ext uri="{BB962C8B-B14F-4D97-AF65-F5344CB8AC3E}">
        <p14:creationId xmlns:p14="http://schemas.microsoft.com/office/powerpoint/2010/main" val="263191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0EE2-33F0-6E4E-3A8F-644DFDD107CC}"/>
              </a:ext>
            </a:extLst>
          </p:cNvPr>
          <p:cNvSpPr>
            <a:spLocks noGrp="1"/>
          </p:cNvSpPr>
          <p:nvPr>
            <p:ph type="title"/>
          </p:nvPr>
        </p:nvSpPr>
        <p:spPr>
          <a:xfrm>
            <a:off x="342106" y="4213777"/>
            <a:ext cx="4884737" cy="2529923"/>
          </a:xfrm>
        </p:spPr>
        <p:txBody>
          <a:bodyPr wrap="square" anchor="ctr">
            <a:normAutofit fontScale="90000"/>
          </a:bodyPr>
          <a:lstStyle/>
          <a:p>
            <a:r>
              <a:rPr lang="en-US" sz="6200"/>
              <a:t>CRM as a Strategic Asset</a:t>
            </a:r>
          </a:p>
        </p:txBody>
      </p:sp>
      <p:sp>
        <p:nvSpPr>
          <p:cNvPr id="3" name="Rectangle 2">
            <a:extLst>
              <a:ext uri="{FF2B5EF4-FFF2-40B4-BE49-F238E27FC236}">
                <a16:creationId xmlns:a16="http://schemas.microsoft.com/office/drawing/2014/main" id="{884D15A3-CF54-9F53-55B2-4CA6F6F4A30A}"/>
              </a:ext>
            </a:extLst>
          </p:cNvPr>
          <p:cNvSpPr/>
          <p:nvPr/>
        </p:nvSpPr>
        <p:spPr>
          <a:xfrm>
            <a:off x="10132857" y="73142"/>
            <a:ext cx="2057713" cy="746978"/>
          </a:xfrm>
          <a:prstGeom prst="rect">
            <a:avLst/>
          </a:prstGeom>
          <a:solidFill>
            <a:srgbClr val="E1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BA7A904D-CEA1-8435-C901-C671E70997D4}"/>
              </a:ext>
            </a:extLst>
          </p:cNvPr>
          <p:cNvPicPr>
            <a:picLocks noChangeAspect="1"/>
          </p:cNvPicPr>
          <p:nvPr/>
        </p:nvPicPr>
        <p:blipFill>
          <a:blip r:embed="rId2"/>
          <a:stretch>
            <a:fillRect/>
          </a:stretch>
        </p:blipFill>
        <p:spPr>
          <a:xfrm>
            <a:off x="9785684" y="113097"/>
            <a:ext cx="2406316" cy="751706"/>
          </a:xfrm>
          <a:prstGeom prst="rect">
            <a:avLst/>
          </a:prstGeom>
        </p:spPr>
      </p:pic>
    </p:spTree>
    <p:extLst>
      <p:ext uri="{BB962C8B-B14F-4D97-AF65-F5344CB8AC3E}">
        <p14:creationId xmlns:p14="http://schemas.microsoft.com/office/powerpoint/2010/main" val="782418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0EE2-33F0-6E4E-3A8F-644DFDD107CC}"/>
              </a:ext>
            </a:extLst>
          </p:cNvPr>
          <p:cNvSpPr>
            <a:spLocks noGrp="1"/>
          </p:cNvSpPr>
          <p:nvPr>
            <p:ph type="title"/>
          </p:nvPr>
        </p:nvSpPr>
        <p:spPr>
          <a:xfrm>
            <a:off x="1519238" y="3556000"/>
            <a:ext cx="4884737" cy="2529923"/>
          </a:xfrm>
        </p:spPr>
        <p:txBody>
          <a:bodyPr wrap="square" anchor="ctr">
            <a:normAutofit/>
          </a:bodyPr>
          <a:lstStyle/>
          <a:p>
            <a:r>
              <a:rPr lang="en-US" sz="5500"/>
              <a:t>Targeting Without Overload</a:t>
            </a:r>
          </a:p>
        </p:txBody>
      </p:sp>
      <p:sp>
        <p:nvSpPr>
          <p:cNvPr id="3" name="Rectangle 2">
            <a:extLst>
              <a:ext uri="{FF2B5EF4-FFF2-40B4-BE49-F238E27FC236}">
                <a16:creationId xmlns:a16="http://schemas.microsoft.com/office/drawing/2014/main" id="{B0838B23-2F0C-3C45-234B-0BBFA6760958}"/>
              </a:ext>
            </a:extLst>
          </p:cNvPr>
          <p:cNvSpPr/>
          <p:nvPr/>
        </p:nvSpPr>
        <p:spPr>
          <a:xfrm>
            <a:off x="288619" y="191985"/>
            <a:ext cx="2057713" cy="746978"/>
          </a:xfrm>
          <a:prstGeom prst="rect">
            <a:avLst/>
          </a:prstGeom>
          <a:solidFill>
            <a:srgbClr val="E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25321EE7-0908-5C79-0433-4908646BA066}"/>
              </a:ext>
            </a:extLst>
          </p:cNvPr>
          <p:cNvPicPr>
            <a:picLocks noChangeAspect="1"/>
          </p:cNvPicPr>
          <p:nvPr/>
        </p:nvPicPr>
        <p:blipFill>
          <a:blip r:embed="rId2"/>
          <a:stretch>
            <a:fillRect/>
          </a:stretch>
        </p:blipFill>
        <p:spPr>
          <a:xfrm>
            <a:off x="181904" y="189621"/>
            <a:ext cx="2406316" cy="751706"/>
          </a:xfrm>
          <a:prstGeom prst="rect">
            <a:avLst/>
          </a:prstGeom>
        </p:spPr>
      </p:pic>
    </p:spTree>
    <p:extLst>
      <p:ext uri="{BB962C8B-B14F-4D97-AF65-F5344CB8AC3E}">
        <p14:creationId xmlns:p14="http://schemas.microsoft.com/office/powerpoint/2010/main" val="298932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F5E2AD9-33D4-6EAD-DA4E-845D2EB5539B}"/>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894ADE58-31CE-1E22-48C2-B42F567E7052}"/>
              </a:ext>
            </a:extLst>
          </p:cNvPr>
          <p:cNvSpPr>
            <a:spLocks noGrp="1"/>
          </p:cNvSpPr>
          <p:nvPr>
            <p:ph type="title"/>
          </p:nvPr>
        </p:nvSpPr>
        <p:spPr>
          <a:xfrm>
            <a:off x="473869" y="639352"/>
            <a:ext cx="11150600" cy="646331"/>
          </a:xfrm>
        </p:spPr>
        <p:txBody>
          <a:bodyPr/>
          <a:lstStyle/>
          <a:p>
            <a:r>
              <a:rPr lang="en-US" dirty="0"/>
              <a:t>Polling Question 7</a:t>
            </a:r>
          </a:p>
        </p:txBody>
      </p:sp>
      <p:sp>
        <p:nvSpPr>
          <p:cNvPr id="5" name="Text Placeholder 4">
            <a:extLst>
              <a:ext uri="{FF2B5EF4-FFF2-40B4-BE49-F238E27FC236}">
                <a16:creationId xmlns:a16="http://schemas.microsoft.com/office/drawing/2014/main" id="{C85E544A-3665-04AA-1883-D98EAC6CBFAD}"/>
              </a:ext>
            </a:extLst>
          </p:cNvPr>
          <p:cNvSpPr>
            <a:spLocks noGrp="1"/>
          </p:cNvSpPr>
          <p:nvPr>
            <p:ph type="body" sz="quarter" idx="32"/>
          </p:nvPr>
        </p:nvSpPr>
        <p:spPr>
          <a:xfrm>
            <a:off x="473869" y="1474627"/>
            <a:ext cx="11196637" cy="436562"/>
          </a:xfrm>
        </p:spPr>
        <p:txBody>
          <a:bodyPr/>
          <a:lstStyle/>
          <a:p>
            <a:r>
              <a:rPr lang="en-US" dirty="0"/>
              <a:t>What is the biggest barrier to CRM-driven demand generation at your firm?</a:t>
            </a:r>
          </a:p>
        </p:txBody>
      </p:sp>
      <p:sp>
        <p:nvSpPr>
          <p:cNvPr id="3" name="Text Placeholder 2">
            <a:extLst>
              <a:ext uri="{FF2B5EF4-FFF2-40B4-BE49-F238E27FC236}">
                <a16:creationId xmlns:a16="http://schemas.microsoft.com/office/drawing/2014/main" id="{B5449DAE-3289-FD50-CDB3-33882D9ADAEA}"/>
              </a:ext>
            </a:extLst>
          </p:cNvPr>
          <p:cNvSpPr>
            <a:spLocks noGrp="1"/>
          </p:cNvSpPr>
          <p:nvPr>
            <p:ph type="body" sz="quarter" idx="29"/>
          </p:nvPr>
        </p:nvSpPr>
        <p:spPr>
          <a:xfrm>
            <a:off x="457200" y="2146300"/>
            <a:ext cx="11285106" cy="3851668"/>
          </a:xfrm>
        </p:spPr>
        <p:txBody>
          <a:bodyPr/>
          <a:lstStyle/>
          <a:p>
            <a:pPr marL="285750" lvl="0" indent="-285750">
              <a:buFont typeface="Arial" panose="020B0604020202020204" pitchFamily="34" charset="0"/>
              <a:buChar char="•"/>
            </a:pPr>
            <a:r>
              <a:rPr lang="en-US" dirty="0"/>
              <a:t>Lawyer adoption</a:t>
            </a:r>
          </a:p>
          <a:p>
            <a:pPr marL="285750" lvl="0" indent="-285750">
              <a:buFont typeface="Arial" panose="020B0604020202020204" pitchFamily="34" charset="0"/>
              <a:buChar char="•"/>
            </a:pPr>
            <a:r>
              <a:rPr lang="en-US" dirty="0"/>
              <a:t>Data quality</a:t>
            </a:r>
          </a:p>
          <a:p>
            <a:pPr marL="285750" lvl="0" indent="-285750">
              <a:buFont typeface="Arial" panose="020B0604020202020204" pitchFamily="34" charset="0"/>
              <a:buChar char="•"/>
            </a:pPr>
            <a:r>
              <a:rPr lang="en-US" dirty="0"/>
              <a:t>Lack of targeting strategy</a:t>
            </a:r>
          </a:p>
          <a:p>
            <a:pPr marL="285750" lvl="0" indent="-285750">
              <a:buFont typeface="Arial" panose="020B0604020202020204" pitchFamily="34" charset="0"/>
              <a:buChar char="•"/>
            </a:pPr>
            <a:r>
              <a:rPr lang="en-US" dirty="0"/>
              <a:t>Limited BD resources</a:t>
            </a:r>
          </a:p>
          <a:p>
            <a:pPr marL="285750" lvl="0" indent="-285750">
              <a:buFont typeface="Arial" panose="020B0604020202020204" pitchFamily="34" charset="0"/>
              <a:buChar char="•"/>
            </a:pPr>
            <a:r>
              <a:rPr lang="en-US" dirty="0"/>
              <a:t>Technology limitations</a:t>
            </a:r>
          </a:p>
          <a:p>
            <a:pPr marL="285750" lvl="0" indent="-285750">
              <a:buFont typeface="Arial" panose="020B0604020202020204" pitchFamily="34" charset="0"/>
              <a:buChar char="•"/>
            </a:pPr>
            <a:r>
              <a:rPr lang="en-US" dirty="0"/>
              <a:t>Other</a:t>
            </a:r>
          </a:p>
        </p:txBody>
      </p:sp>
      <p:sp>
        <p:nvSpPr>
          <p:cNvPr id="2" name="Rectangle 1">
            <a:extLst>
              <a:ext uri="{FF2B5EF4-FFF2-40B4-BE49-F238E27FC236}">
                <a16:creationId xmlns:a16="http://schemas.microsoft.com/office/drawing/2014/main" id="{954D45E1-F2AC-CFFB-83D0-AF69A5E48618}"/>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007592FE-9260-95AB-1834-457701E6545C}"/>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02319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0EE2-33F0-6E4E-3A8F-644DFDD107CC}"/>
              </a:ext>
            </a:extLst>
          </p:cNvPr>
          <p:cNvSpPr>
            <a:spLocks noGrp="1"/>
          </p:cNvSpPr>
          <p:nvPr>
            <p:ph type="title"/>
          </p:nvPr>
        </p:nvSpPr>
        <p:spPr>
          <a:xfrm>
            <a:off x="3653631" y="2002034"/>
            <a:ext cx="4884737" cy="2529923"/>
          </a:xfrm>
        </p:spPr>
        <p:txBody>
          <a:bodyPr wrap="square" anchor="ctr">
            <a:normAutofit/>
          </a:bodyPr>
          <a:lstStyle/>
          <a:p>
            <a:r>
              <a:rPr lang="en-US" sz="5500" dirty="0"/>
              <a:t>Lawyer Engagement and Execution</a:t>
            </a:r>
          </a:p>
        </p:txBody>
      </p:sp>
      <p:sp>
        <p:nvSpPr>
          <p:cNvPr id="3" name="Rectangle 2">
            <a:extLst>
              <a:ext uri="{FF2B5EF4-FFF2-40B4-BE49-F238E27FC236}">
                <a16:creationId xmlns:a16="http://schemas.microsoft.com/office/drawing/2014/main" id="{A580B0A0-1C0C-81A5-2AEE-6B970D38AC8E}"/>
              </a:ext>
            </a:extLst>
          </p:cNvPr>
          <p:cNvSpPr/>
          <p:nvPr/>
        </p:nvSpPr>
        <p:spPr>
          <a:xfrm>
            <a:off x="9718862" y="6276415"/>
            <a:ext cx="1284193" cy="332813"/>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sp>
        <p:nvSpPr>
          <p:cNvPr id="4" name="Rectangle 3">
            <a:extLst>
              <a:ext uri="{FF2B5EF4-FFF2-40B4-BE49-F238E27FC236}">
                <a16:creationId xmlns:a16="http://schemas.microsoft.com/office/drawing/2014/main" id="{C9F4F9E3-6117-748C-05B5-FA041A9925AD}"/>
              </a:ext>
            </a:extLst>
          </p:cNvPr>
          <p:cNvSpPr/>
          <p:nvPr/>
        </p:nvSpPr>
        <p:spPr>
          <a:xfrm>
            <a:off x="9718861" y="6093198"/>
            <a:ext cx="665629" cy="332813"/>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descr="A black text on a black background&#10;&#10;Description automatically generated">
            <a:extLst>
              <a:ext uri="{FF2B5EF4-FFF2-40B4-BE49-F238E27FC236}">
                <a16:creationId xmlns:a16="http://schemas.microsoft.com/office/drawing/2014/main" id="{00272E4F-BA60-63DC-E3B3-A0C037B4A450}"/>
              </a:ext>
            </a:extLst>
          </p:cNvPr>
          <p:cNvPicPr>
            <a:picLocks noChangeAspect="1"/>
          </p:cNvPicPr>
          <p:nvPr/>
        </p:nvPicPr>
        <p:blipFill>
          <a:blip r:embed="rId2"/>
          <a:stretch>
            <a:fillRect/>
          </a:stretch>
        </p:blipFill>
        <p:spPr>
          <a:xfrm>
            <a:off x="9615047" y="6184062"/>
            <a:ext cx="1656950" cy="517613"/>
          </a:xfrm>
          <a:prstGeom prst="rect">
            <a:avLst/>
          </a:prstGeom>
        </p:spPr>
      </p:pic>
    </p:spTree>
    <p:extLst>
      <p:ext uri="{BB962C8B-B14F-4D97-AF65-F5344CB8AC3E}">
        <p14:creationId xmlns:p14="http://schemas.microsoft.com/office/powerpoint/2010/main" val="62681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74FA-70D8-5B65-0DCD-47B2D94110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DF7C64-13FB-3EEB-518C-F90C16BE41B4}"/>
              </a:ext>
            </a:extLst>
          </p:cNvPr>
          <p:cNvSpPr>
            <a:spLocks noGrp="1"/>
          </p:cNvSpPr>
          <p:nvPr>
            <p:ph type="title"/>
          </p:nvPr>
        </p:nvSpPr>
        <p:spPr>
          <a:xfrm>
            <a:off x="457200" y="507647"/>
            <a:ext cx="11277600" cy="480131"/>
          </a:xfrm>
        </p:spPr>
        <p:txBody>
          <a:bodyPr/>
          <a:lstStyle/>
          <a:p>
            <a:r>
              <a:rPr lang="en-US" dirty="0"/>
              <a:t>Guess Who Graced The Cover of CRM Magazine in 2000?</a:t>
            </a:r>
          </a:p>
        </p:txBody>
      </p:sp>
      <p:sp>
        <p:nvSpPr>
          <p:cNvPr id="2" name="Rectangle 1">
            <a:extLst>
              <a:ext uri="{FF2B5EF4-FFF2-40B4-BE49-F238E27FC236}">
                <a16:creationId xmlns:a16="http://schemas.microsoft.com/office/drawing/2014/main" id="{45C7CAF7-6BC7-4B70-F5A8-DA6E2426273F}"/>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a:extLst>
              <a:ext uri="{FF2B5EF4-FFF2-40B4-BE49-F238E27FC236}">
                <a16:creationId xmlns:a16="http://schemas.microsoft.com/office/drawing/2014/main" id="{E400A50D-C678-9146-CCB0-868754CCACA4}"/>
              </a:ext>
            </a:extLst>
          </p:cNvPr>
          <p:cNvPicPr>
            <a:picLocks noChangeAspect="1"/>
          </p:cNvPicPr>
          <p:nvPr/>
        </p:nvPicPr>
        <p:blipFill>
          <a:blip r:embed="rId2"/>
          <a:stretch>
            <a:fillRect/>
          </a:stretch>
        </p:blipFill>
        <p:spPr>
          <a:xfrm>
            <a:off x="9605210" y="6005897"/>
            <a:ext cx="2406316" cy="751706"/>
          </a:xfrm>
          <a:prstGeom prst="rect">
            <a:avLst/>
          </a:prstGeom>
        </p:spPr>
      </p:pic>
      <p:pic>
        <p:nvPicPr>
          <p:cNvPr id="9" name="Picture 8">
            <a:extLst>
              <a:ext uri="{FF2B5EF4-FFF2-40B4-BE49-F238E27FC236}">
                <a16:creationId xmlns:a16="http://schemas.microsoft.com/office/drawing/2014/main" id="{B314E37B-2CB0-2FE2-C9A4-4EBA1DA2D47F}"/>
              </a:ext>
            </a:extLst>
          </p:cNvPr>
          <p:cNvPicPr>
            <a:picLocks noChangeAspect="1"/>
          </p:cNvPicPr>
          <p:nvPr/>
        </p:nvPicPr>
        <p:blipFill>
          <a:blip r:embed="rId3"/>
          <a:stretch>
            <a:fillRect/>
          </a:stretch>
        </p:blipFill>
        <p:spPr>
          <a:xfrm>
            <a:off x="378485" y="1166198"/>
            <a:ext cx="9111204" cy="5308214"/>
          </a:xfrm>
          <a:prstGeom prst="rect">
            <a:avLst/>
          </a:prstGeom>
        </p:spPr>
      </p:pic>
    </p:spTree>
    <p:extLst>
      <p:ext uri="{BB962C8B-B14F-4D97-AF65-F5344CB8AC3E}">
        <p14:creationId xmlns:p14="http://schemas.microsoft.com/office/powerpoint/2010/main" val="289448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C634-BCC6-62B4-BE7C-5D8AC4EE41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6A7355-66B6-4881-B8CD-18C3F159A7C7}"/>
              </a:ext>
            </a:extLst>
          </p:cNvPr>
          <p:cNvSpPr>
            <a:spLocks noGrp="1"/>
          </p:cNvSpPr>
          <p:nvPr>
            <p:ph type="title"/>
          </p:nvPr>
        </p:nvSpPr>
        <p:spPr>
          <a:xfrm>
            <a:off x="457200" y="719519"/>
            <a:ext cx="11277600" cy="480131"/>
          </a:xfrm>
        </p:spPr>
        <p:txBody>
          <a:bodyPr/>
          <a:lstStyle/>
          <a:p>
            <a:r>
              <a:rPr lang="en-US" dirty="0">
                <a:solidFill>
                  <a:srgbClr val="123121"/>
                </a:solidFill>
                <a:highlight>
                  <a:srgbClr val="FFFFFF"/>
                </a:highlight>
                <a:ea typeface="+mj-lt"/>
                <a:cs typeface="+mj-lt"/>
              </a:rPr>
              <a:t>What Are We Talking About Today? </a:t>
            </a:r>
            <a:endParaRPr lang="en-US" dirty="0"/>
          </a:p>
        </p:txBody>
      </p:sp>
      <p:sp>
        <p:nvSpPr>
          <p:cNvPr id="4" name="Text Placeholder 3">
            <a:extLst>
              <a:ext uri="{FF2B5EF4-FFF2-40B4-BE49-F238E27FC236}">
                <a16:creationId xmlns:a16="http://schemas.microsoft.com/office/drawing/2014/main" id="{58AFB345-9F73-C89D-4377-E3734F82EBC4}"/>
              </a:ext>
            </a:extLst>
          </p:cNvPr>
          <p:cNvSpPr>
            <a:spLocks noGrp="1"/>
          </p:cNvSpPr>
          <p:nvPr>
            <p:ph type="body" sz="quarter" idx="29"/>
          </p:nvPr>
        </p:nvSpPr>
        <p:spPr>
          <a:xfrm>
            <a:off x="457200" y="1239605"/>
            <a:ext cx="11277600" cy="4898875"/>
          </a:xfrm>
        </p:spPr>
        <p:txBody>
          <a:bodyPr vert="horz" lIns="91440" tIns="45720" rIns="91440" bIns="45720" rtlCol="0" anchor="t">
            <a:noAutofit/>
          </a:bodyPr>
          <a:lstStyle/>
          <a:p>
            <a:pPr marL="342900" indent="-342900">
              <a:buFont typeface="Arial" panose="020B0604020202020204" pitchFamily="34" charset="0"/>
              <a:buChar char="•"/>
            </a:pPr>
            <a:r>
              <a:rPr lang="en-US" sz="2400" dirty="0">
                <a:solidFill>
                  <a:schemeClr val="tx2"/>
                </a:solidFill>
                <a:ea typeface="+mn-lt"/>
                <a:cs typeface="+mn-lt"/>
              </a:rPr>
              <a:t>Smart segmentation strategy: </a:t>
            </a:r>
          </a:p>
          <a:p>
            <a:pPr marL="1028700" lvl="1" indent="-342900">
              <a:buFont typeface="Arial" panose="020B0604020202020204" pitchFamily="34" charset="0"/>
              <a:buChar char="•"/>
            </a:pPr>
            <a:r>
              <a:rPr lang="en-US" dirty="0">
                <a:ea typeface="+mn-lt"/>
                <a:cs typeface="+mn-lt"/>
              </a:rPr>
              <a:t>This tactic uses </a:t>
            </a:r>
            <a:r>
              <a:rPr lang="en-US" dirty="0"/>
              <a:t>data, AI, and analytics to group clients and prospects by behaviors, preferences, and interactions (not just basic demographics) to deliver relevant, personalized experiences, and messages that resonate, improving engagement, conversions, and loyalty.</a:t>
            </a:r>
            <a:endParaRPr lang="en-US" dirty="0">
              <a:ea typeface="+mn-lt"/>
              <a:cs typeface="+mn-lt"/>
            </a:endParaRPr>
          </a:p>
          <a:p>
            <a:pPr marL="342900" indent="-342900">
              <a:buFont typeface="Arial" panose="020B0604020202020204" pitchFamily="34" charset="0"/>
              <a:buChar char="•"/>
            </a:pPr>
            <a:r>
              <a:rPr lang="en-US" sz="2400" dirty="0">
                <a:solidFill>
                  <a:schemeClr val="tx2"/>
                </a:solidFill>
                <a:ea typeface="+mn-lt"/>
                <a:cs typeface="+mn-lt"/>
              </a:rPr>
              <a:t>Hybrid automation-personalization tactics</a:t>
            </a:r>
          </a:p>
          <a:p>
            <a:pPr marL="1028700" lvl="1" indent="-342900">
              <a:buFont typeface="Arial" panose="020B0604020202020204" pitchFamily="34" charset="0"/>
              <a:buChar char="•"/>
            </a:pPr>
            <a:r>
              <a:rPr lang="en-US" dirty="0">
                <a:ea typeface="+mn-lt"/>
                <a:cs typeface="+mn-lt"/>
              </a:rPr>
              <a:t>These tactics blend AI-driven efficiency and data insights with human creativity and empathy to deliver highly relevant, individualized client and prospect experiences at scale, automating routine tasks while injecting strategic, emotional touches for deeper engagement and better results. For example, this could </a:t>
            </a:r>
            <a:r>
              <a:rPr lang="en-US" dirty="0"/>
              <a:t>mean using automation for speed (like triggering emails) but having humans refine messaging (storytelling, branding).</a:t>
            </a:r>
            <a:endParaRPr lang="en-US" dirty="0">
              <a:ea typeface="+mn-lt"/>
              <a:cs typeface="+mn-lt"/>
            </a:endParaRPr>
          </a:p>
          <a:p>
            <a:pPr marL="342900" indent="-342900">
              <a:buFont typeface="Arial" panose="020B0604020202020204" pitchFamily="34" charset="0"/>
              <a:buChar char="•"/>
            </a:pPr>
            <a:r>
              <a:rPr lang="en-US" sz="2400" dirty="0">
                <a:solidFill>
                  <a:schemeClr val="tx2"/>
                </a:solidFill>
                <a:ea typeface="+mn-lt"/>
                <a:cs typeface="+mn-lt"/>
              </a:rPr>
              <a:t>CRM-enabled targeting: </a:t>
            </a:r>
          </a:p>
          <a:p>
            <a:pPr marL="1028700" lvl="1" indent="-342900">
              <a:buFont typeface="Arial" panose="020B0604020202020204" pitchFamily="34" charset="0"/>
              <a:buChar char="•"/>
            </a:pPr>
            <a:r>
              <a:rPr lang="en-US" dirty="0">
                <a:ea typeface="+mn-lt"/>
                <a:cs typeface="+mn-lt"/>
              </a:rPr>
              <a:t>This tactic </a:t>
            </a:r>
            <a:r>
              <a:rPr lang="en-US" dirty="0"/>
              <a:t>uses data from a CRM system (contact info, emails, matter history, website behavior, social media engagement, industry sector, news) to create highly personalized campaigns and enable lawyer BD outreach across specific customer segments. </a:t>
            </a:r>
            <a:endParaRPr lang="en-US" sz="2400" dirty="0">
              <a:solidFill>
                <a:schemeClr val="tx2"/>
              </a:solidFill>
            </a:endParaRPr>
          </a:p>
        </p:txBody>
      </p:sp>
      <p:sp>
        <p:nvSpPr>
          <p:cNvPr id="2" name="Rectangle 1">
            <a:extLst>
              <a:ext uri="{FF2B5EF4-FFF2-40B4-BE49-F238E27FC236}">
                <a16:creationId xmlns:a16="http://schemas.microsoft.com/office/drawing/2014/main" id="{BAF81D95-BC02-0004-3C29-09800CEB6AD5}"/>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5" name="Picture 4">
            <a:extLst>
              <a:ext uri="{FF2B5EF4-FFF2-40B4-BE49-F238E27FC236}">
                <a16:creationId xmlns:a16="http://schemas.microsoft.com/office/drawing/2014/main" id="{60907FF2-FBB6-605F-A565-4F4501A20D6C}"/>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28784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8CD0E-E466-5F4B-522D-41CFEB16DC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6C376F-6BDC-1DFB-A12A-42F7D00DD8E7}"/>
              </a:ext>
            </a:extLst>
          </p:cNvPr>
          <p:cNvSpPr>
            <a:spLocks noGrp="1"/>
          </p:cNvSpPr>
          <p:nvPr>
            <p:ph type="title"/>
          </p:nvPr>
        </p:nvSpPr>
        <p:spPr>
          <a:xfrm>
            <a:off x="457201" y="687955"/>
            <a:ext cx="11277600" cy="646331"/>
          </a:xfrm>
        </p:spPr>
        <p:txBody>
          <a:bodyPr/>
          <a:lstStyle/>
          <a:p>
            <a:r>
              <a:rPr lang="en-US" sz="4000" dirty="0"/>
              <a:t>Polling Instructions</a:t>
            </a:r>
          </a:p>
        </p:txBody>
      </p:sp>
      <p:sp>
        <p:nvSpPr>
          <p:cNvPr id="6" name="TextBox 5">
            <a:extLst>
              <a:ext uri="{FF2B5EF4-FFF2-40B4-BE49-F238E27FC236}">
                <a16:creationId xmlns:a16="http://schemas.microsoft.com/office/drawing/2014/main" id="{5A88B8BD-F3C5-0D0E-EC4D-1E2F10059B6D}"/>
              </a:ext>
            </a:extLst>
          </p:cNvPr>
          <p:cNvSpPr txBox="1"/>
          <p:nvPr/>
        </p:nvSpPr>
        <p:spPr>
          <a:xfrm>
            <a:off x="313765" y="1443318"/>
            <a:ext cx="11600327" cy="4062651"/>
          </a:xfrm>
          <a:prstGeom prst="rect">
            <a:avLst/>
          </a:prstGeom>
          <a:noFill/>
        </p:spPr>
        <p:txBody>
          <a:bodyPr wrap="square" rtlCol="0">
            <a:spAutoFit/>
          </a:bodyPr>
          <a:lstStyle/>
          <a:p>
            <a:pPr marL="342900" marR="0" lvl="0" indent="-342900" algn="l" defTabSz="914400" rtl="0" eaLnBrk="1" fontAlgn="auto" latinLnBrk="0" hangingPunct="1">
              <a:lnSpc>
                <a:spcPct val="2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Please take out your phone and navigate to our session: “</a:t>
            </a:r>
            <a:r>
              <a:rPr kumimoji="0" lang="en-US" sz="2400" b="0" i="1" u="none" strike="noStrike" kern="1200" cap="none" spc="0" normalizeH="0" baseline="0" noProof="0" dirty="0">
                <a:ln>
                  <a:noFill/>
                </a:ln>
                <a:solidFill>
                  <a:srgbClr val="000000"/>
                </a:solidFill>
                <a:effectLst/>
                <a:uLnTx/>
                <a:uFillTx/>
                <a:latin typeface="Clario"/>
                <a:ea typeface="+mn-ea"/>
                <a:cs typeface="+mn-cs"/>
              </a:rPr>
              <a:t>Casting a Wider Net.</a:t>
            </a:r>
            <a:r>
              <a:rPr kumimoji="0" lang="en-US" sz="2400" b="0" i="0" u="none" strike="noStrike" kern="1200" cap="none" spc="0" normalizeH="0" baseline="0" noProof="0" dirty="0">
                <a:ln>
                  <a:noFill/>
                </a:ln>
                <a:solidFill>
                  <a:srgbClr val="000000"/>
                </a:solidFill>
                <a:effectLst/>
                <a:uLnTx/>
                <a:uFillTx/>
                <a:latin typeface="Clario"/>
                <a:ea typeface="+mn-ea"/>
                <a:cs typeface="+mn-cs"/>
              </a:rPr>
              <a:t>”</a:t>
            </a:r>
          </a:p>
          <a:p>
            <a:pPr marL="342900" marR="0" lvl="0" indent="-342900" algn="l" defTabSz="914400" rtl="0" eaLnBrk="1" fontAlgn="auto" latinLnBrk="0" hangingPunct="1">
              <a:lnSpc>
                <a:spcPct val="2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Select “Participate in Live Poll” on the session screen.</a:t>
            </a:r>
          </a:p>
          <a:p>
            <a:pPr marL="342900" marR="0" lvl="0" indent="-342900" algn="l" defTabSz="914400" rtl="0" eaLnBrk="1" fontAlgn="auto" latinLnBrk="0" hangingPunct="1">
              <a:lnSpc>
                <a:spcPct val="2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Enter your answer.</a:t>
            </a:r>
          </a:p>
          <a:p>
            <a:pPr marL="342900" marR="0" lvl="0" indent="-342900" algn="l" defTabSz="914400" rtl="0" eaLnBrk="1" fontAlgn="auto" latinLnBrk="0" hangingPunct="1">
              <a:lnSpc>
                <a:spcPct val="2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Once the poll closes, results will display on your phone.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lario"/>
              <a:ea typeface="+mn-ea"/>
              <a:cs typeface="+mn-cs"/>
            </a:endParaRPr>
          </a:p>
        </p:txBody>
      </p:sp>
      <p:sp>
        <p:nvSpPr>
          <p:cNvPr id="2" name="Rectangle 1">
            <a:extLst>
              <a:ext uri="{FF2B5EF4-FFF2-40B4-BE49-F238E27FC236}">
                <a16:creationId xmlns:a16="http://schemas.microsoft.com/office/drawing/2014/main" id="{E8B763E4-EF4B-46C4-15A4-7C383D28D715}"/>
              </a:ext>
            </a:extLst>
          </p:cNvPr>
          <p:cNvSpPr/>
          <p:nvPr/>
        </p:nvSpPr>
        <p:spPr>
          <a:xfrm>
            <a:off x="9952383" y="5965942"/>
            <a:ext cx="2057713" cy="746978"/>
          </a:xfrm>
          <a:prstGeom prst="rect">
            <a:avLst/>
          </a:prstGeom>
          <a:solidFill>
            <a:srgbClr val="E1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82E0BFAD-FF48-9011-4C8F-84B368DF85BE}"/>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22424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B2507-33A7-230A-FC50-0C092EF295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5A8A42-F2A7-4B0B-94F4-234E4CA04A4B}"/>
              </a:ext>
            </a:extLst>
          </p:cNvPr>
          <p:cNvSpPr>
            <a:spLocks noGrp="1"/>
          </p:cNvSpPr>
          <p:nvPr>
            <p:ph type="body" sz="quarter" idx="12"/>
          </p:nvPr>
        </p:nvSpPr>
        <p:spPr/>
        <p:txBody>
          <a:bodyPr/>
          <a:lstStyle/>
          <a:p>
            <a:endParaRPr lang="en-US" dirty="0"/>
          </a:p>
        </p:txBody>
      </p:sp>
      <p:sp>
        <p:nvSpPr>
          <p:cNvPr id="4" name="Title 3">
            <a:extLst>
              <a:ext uri="{FF2B5EF4-FFF2-40B4-BE49-F238E27FC236}">
                <a16:creationId xmlns:a16="http://schemas.microsoft.com/office/drawing/2014/main" id="{607729CD-1756-C09D-C342-5F071B3B7277}"/>
              </a:ext>
            </a:extLst>
          </p:cNvPr>
          <p:cNvSpPr>
            <a:spLocks noGrp="1"/>
          </p:cNvSpPr>
          <p:nvPr>
            <p:ph type="title"/>
          </p:nvPr>
        </p:nvSpPr>
        <p:spPr>
          <a:xfrm>
            <a:off x="473869" y="639352"/>
            <a:ext cx="11150600" cy="646331"/>
          </a:xfrm>
        </p:spPr>
        <p:txBody>
          <a:bodyPr/>
          <a:lstStyle/>
          <a:p>
            <a:r>
              <a:rPr lang="en-US" dirty="0"/>
              <a:t>Polling Question 1</a:t>
            </a:r>
          </a:p>
        </p:txBody>
      </p:sp>
      <p:sp>
        <p:nvSpPr>
          <p:cNvPr id="3" name="Text Placeholder 2">
            <a:extLst>
              <a:ext uri="{FF2B5EF4-FFF2-40B4-BE49-F238E27FC236}">
                <a16:creationId xmlns:a16="http://schemas.microsoft.com/office/drawing/2014/main" id="{59983E58-6E71-89C8-1548-E41612B65E6B}"/>
              </a:ext>
            </a:extLst>
          </p:cNvPr>
          <p:cNvSpPr>
            <a:spLocks noGrp="1"/>
          </p:cNvSpPr>
          <p:nvPr>
            <p:ph type="body" sz="quarter" idx="29"/>
          </p:nvPr>
        </p:nvSpPr>
        <p:spPr/>
        <p:txBody>
          <a:bodyPr/>
          <a:lstStyle/>
          <a:p>
            <a:pPr marL="285750" indent="-285750">
              <a:buFont typeface="Arial" panose="020B0604020202020204" pitchFamily="34" charset="0"/>
              <a:buChar char="•"/>
            </a:pPr>
            <a:r>
              <a:rPr lang="en-US" dirty="0"/>
              <a:t>1-50 attorneys</a:t>
            </a:r>
          </a:p>
          <a:p>
            <a:pPr marL="285750" indent="-285750">
              <a:buFont typeface="Arial" panose="020B0604020202020204" pitchFamily="34" charset="0"/>
              <a:buChar char="•"/>
            </a:pPr>
            <a:r>
              <a:rPr lang="en-US" dirty="0"/>
              <a:t>51-100 attorneys</a:t>
            </a:r>
          </a:p>
          <a:p>
            <a:pPr marL="285750" indent="-285750">
              <a:buFont typeface="Arial" panose="020B0604020202020204" pitchFamily="34" charset="0"/>
              <a:buChar char="•"/>
            </a:pPr>
            <a:r>
              <a:rPr lang="en-US" dirty="0"/>
              <a:t>101-200 attorneys</a:t>
            </a:r>
          </a:p>
          <a:p>
            <a:pPr marL="285750" indent="-285750">
              <a:buFont typeface="Arial" panose="020B0604020202020204" pitchFamily="34" charset="0"/>
              <a:buChar char="•"/>
            </a:pPr>
            <a:r>
              <a:rPr lang="en-US" dirty="0"/>
              <a:t>201-500 attorneys</a:t>
            </a:r>
          </a:p>
          <a:p>
            <a:pPr marL="285750" indent="-285750">
              <a:buFont typeface="Arial" panose="020B0604020202020204" pitchFamily="34" charset="0"/>
              <a:buChar char="•"/>
            </a:pPr>
            <a:r>
              <a:rPr lang="en-US" dirty="0"/>
              <a:t>500+</a:t>
            </a:r>
          </a:p>
        </p:txBody>
      </p:sp>
      <p:sp>
        <p:nvSpPr>
          <p:cNvPr id="5" name="Text Placeholder 4">
            <a:extLst>
              <a:ext uri="{FF2B5EF4-FFF2-40B4-BE49-F238E27FC236}">
                <a16:creationId xmlns:a16="http://schemas.microsoft.com/office/drawing/2014/main" id="{B02983B2-0BC7-DD82-5F33-3E1D9A90E18E}"/>
              </a:ext>
            </a:extLst>
          </p:cNvPr>
          <p:cNvSpPr>
            <a:spLocks noGrp="1"/>
          </p:cNvSpPr>
          <p:nvPr>
            <p:ph type="body" sz="quarter" idx="32"/>
          </p:nvPr>
        </p:nvSpPr>
        <p:spPr/>
        <p:txBody>
          <a:bodyPr/>
          <a:lstStyle/>
          <a:p>
            <a:r>
              <a:rPr lang="en-US" dirty="0"/>
              <a:t>What is the size of your firm? </a:t>
            </a:r>
          </a:p>
        </p:txBody>
      </p:sp>
      <p:sp>
        <p:nvSpPr>
          <p:cNvPr id="6" name="Rectangle 5">
            <a:extLst>
              <a:ext uri="{FF2B5EF4-FFF2-40B4-BE49-F238E27FC236}">
                <a16:creationId xmlns:a16="http://schemas.microsoft.com/office/drawing/2014/main" id="{3E2A1B15-7D5C-5F13-4978-957B10A46969}"/>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5A9AB4AC-4F53-B45E-445B-CB4E53EFC570}"/>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162954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C977-A8B7-B83C-B417-217A250185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32DC09-8906-3A79-250B-C162864F6704}"/>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50215D56-4FDF-41A6-C0C6-3F623E2B9AA8}"/>
              </a:ext>
            </a:extLst>
          </p:cNvPr>
          <p:cNvSpPr>
            <a:spLocks noGrp="1"/>
          </p:cNvSpPr>
          <p:nvPr>
            <p:ph type="title"/>
          </p:nvPr>
        </p:nvSpPr>
        <p:spPr>
          <a:xfrm>
            <a:off x="473869" y="639352"/>
            <a:ext cx="11150600" cy="646331"/>
          </a:xfrm>
        </p:spPr>
        <p:txBody>
          <a:bodyPr/>
          <a:lstStyle/>
          <a:p>
            <a:r>
              <a:rPr lang="en-US" dirty="0"/>
              <a:t>Polling Question 2</a:t>
            </a:r>
          </a:p>
        </p:txBody>
      </p:sp>
      <p:sp>
        <p:nvSpPr>
          <p:cNvPr id="3" name="Text Placeholder 2">
            <a:extLst>
              <a:ext uri="{FF2B5EF4-FFF2-40B4-BE49-F238E27FC236}">
                <a16:creationId xmlns:a16="http://schemas.microsoft.com/office/drawing/2014/main" id="{F747AD9A-2242-8BD7-756E-A9F19A226389}"/>
              </a:ext>
            </a:extLst>
          </p:cNvPr>
          <p:cNvSpPr>
            <a:spLocks noGrp="1"/>
          </p:cNvSpPr>
          <p:nvPr>
            <p:ph type="body" sz="quarter" idx="29"/>
          </p:nvPr>
        </p:nvSpPr>
        <p:spPr/>
        <p:txBody>
          <a:bodyPr/>
          <a:lstStyle/>
          <a:p>
            <a:pPr marL="285750" indent="-285750">
              <a:buFont typeface="Arial" panose="020B0604020202020204" pitchFamily="34" charset="0"/>
              <a:buChar char="•"/>
            </a:pPr>
            <a:r>
              <a:rPr lang="en-US" dirty="0"/>
              <a:t>1 office</a:t>
            </a:r>
          </a:p>
          <a:p>
            <a:pPr marL="285750" indent="-285750">
              <a:buFont typeface="Arial" panose="020B0604020202020204" pitchFamily="34" charset="0"/>
              <a:buChar char="•"/>
            </a:pPr>
            <a:r>
              <a:rPr lang="en-US" dirty="0"/>
              <a:t>2-5 offices</a:t>
            </a:r>
          </a:p>
          <a:p>
            <a:pPr marL="285750" indent="-285750">
              <a:buFont typeface="Arial" panose="020B0604020202020204" pitchFamily="34" charset="0"/>
              <a:buChar char="•"/>
            </a:pPr>
            <a:r>
              <a:rPr lang="en-US" dirty="0"/>
              <a:t>6-10 offices</a:t>
            </a:r>
          </a:p>
          <a:p>
            <a:pPr marL="285750" indent="-285750">
              <a:buFont typeface="Arial" panose="020B0604020202020204" pitchFamily="34" charset="0"/>
              <a:buChar char="•"/>
            </a:pPr>
            <a:r>
              <a:rPr lang="en-US" dirty="0"/>
              <a:t>More than 10 offices</a:t>
            </a:r>
          </a:p>
          <a:p>
            <a:endParaRPr lang="en-US" dirty="0"/>
          </a:p>
        </p:txBody>
      </p:sp>
      <p:sp>
        <p:nvSpPr>
          <p:cNvPr id="5" name="Text Placeholder 4">
            <a:extLst>
              <a:ext uri="{FF2B5EF4-FFF2-40B4-BE49-F238E27FC236}">
                <a16:creationId xmlns:a16="http://schemas.microsoft.com/office/drawing/2014/main" id="{622E9374-C7AB-81F7-7322-4BD8BB62060F}"/>
              </a:ext>
            </a:extLst>
          </p:cNvPr>
          <p:cNvSpPr>
            <a:spLocks noGrp="1"/>
          </p:cNvSpPr>
          <p:nvPr>
            <p:ph type="body" sz="quarter" idx="32"/>
          </p:nvPr>
        </p:nvSpPr>
        <p:spPr/>
        <p:txBody>
          <a:bodyPr/>
          <a:lstStyle/>
          <a:p>
            <a:r>
              <a:rPr lang="en-US" dirty="0"/>
              <a:t>How many offices does your firm have?</a:t>
            </a:r>
          </a:p>
        </p:txBody>
      </p:sp>
      <p:sp>
        <p:nvSpPr>
          <p:cNvPr id="6" name="Rectangle 5">
            <a:extLst>
              <a:ext uri="{FF2B5EF4-FFF2-40B4-BE49-F238E27FC236}">
                <a16:creationId xmlns:a16="http://schemas.microsoft.com/office/drawing/2014/main" id="{5F6CCA39-9407-C2A6-7F03-35324E5A1149}"/>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55F6C1A0-D44B-3C45-6E52-4C4DCA0211FC}"/>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84652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58DDC-5570-749C-51ED-65ECD703E5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EC2AF1-C722-BBF4-23B4-9BBBAD9E09D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720600A-4628-F89B-C4B1-A76A00B89EC3}"/>
              </a:ext>
            </a:extLst>
          </p:cNvPr>
          <p:cNvSpPr>
            <a:spLocks noGrp="1"/>
          </p:cNvSpPr>
          <p:nvPr>
            <p:ph type="title"/>
          </p:nvPr>
        </p:nvSpPr>
        <p:spPr>
          <a:xfrm>
            <a:off x="473869" y="639352"/>
            <a:ext cx="11150600" cy="646331"/>
          </a:xfrm>
        </p:spPr>
        <p:txBody>
          <a:bodyPr/>
          <a:lstStyle/>
          <a:p>
            <a:r>
              <a:rPr lang="en-US" dirty="0"/>
              <a:t>Polling Question 3</a:t>
            </a:r>
          </a:p>
        </p:txBody>
      </p:sp>
      <p:sp>
        <p:nvSpPr>
          <p:cNvPr id="3" name="Text Placeholder 2">
            <a:extLst>
              <a:ext uri="{FF2B5EF4-FFF2-40B4-BE49-F238E27FC236}">
                <a16:creationId xmlns:a16="http://schemas.microsoft.com/office/drawing/2014/main" id="{7D7210F8-C513-F862-A86B-160733D2D916}"/>
              </a:ext>
            </a:extLst>
          </p:cNvPr>
          <p:cNvSpPr>
            <a:spLocks noGrp="1"/>
          </p:cNvSpPr>
          <p:nvPr>
            <p:ph type="body" sz="quarter" idx="29"/>
          </p:nvPr>
        </p:nvSpPr>
        <p:spPr/>
        <p:txBody>
          <a:bodyPr/>
          <a:lstStyle/>
          <a:p>
            <a:pPr marL="285750" indent="-285750">
              <a:buFont typeface="Arial" panose="020B0604020202020204" pitchFamily="34" charset="0"/>
              <a:buChar char="•"/>
            </a:pPr>
            <a:r>
              <a:rPr lang="en-US" dirty="0"/>
              <a:t>1-5 people</a:t>
            </a:r>
          </a:p>
          <a:p>
            <a:pPr marL="285750" indent="-285750">
              <a:buFont typeface="Arial" panose="020B0604020202020204" pitchFamily="34" charset="0"/>
              <a:buChar char="•"/>
            </a:pPr>
            <a:r>
              <a:rPr lang="en-US" dirty="0"/>
              <a:t>5-10 people</a:t>
            </a:r>
          </a:p>
          <a:p>
            <a:pPr marL="285750" indent="-285750">
              <a:buFont typeface="Arial" panose="020B0604020202020204" pitchFamily="34" charset="0"/>
              <a:buChar char="•"/>
            </a:pPr>
            <a:r>
              <a:rPr lang="en-US" dirty="0"/>
              <a:t>10-15 people</a:t>
            </a:r>
          </a:p>
          <a:p>
            <a:pPr marL="285750" indent="-285750">
              <a:buFont typeface="Arial" panose="020B0604020202020204" pitchFamily="34" charset="0"/>
              <a:buChar char="•"/>
            </a:pPr>
            <a:r>
              <a:rPr lang="en-US" dirty="0"/>
              <a:t>15-20 people</a:t>
            </a:r>
          </a:p>
          <a:p>
            <a:pPr marL="285750" indent="-285750">
              <a:buFont typeface="Arial" panose="020B0604020202020204" pitchFamily="34" charset="0"/>
              <a:buChar char="•"/>
            </a:pPr>
            <a:r>
              <a:rPr lang="en-US" dirty="0"/>
              <a:t>More than 20 people</a:t>
            </a:r>
          </a:p>
        </p:txBody>
      </p:sp>
      <p:sp>
        <p:nvSpPr>
          <p:cNvPr id="5" name="Text Placeholder 4">
            <a:extLst>
              <a:ext uri="{FF2B5EF4-FFF2-40B4-BE49-F238E27FC236}">
                <a16:creationId xmlns:a16="http://schemas.microsoft.com/office/drawing/2014/main" id="{9DA0D9A0-4112-9BC9-3C2C-0B6EAE7A476A}"/>
              </a:ext>
            </a:extLst>
          </p:cNvPr>
          <p:cNvSpPr>
            <a:spLocks noGrp="1"/>
          </p:cNvSpPr>
          <p:nvPr>
            <p:ph type="body" sz="quarter" idx="32"/>
          </p:nvPr>
        </p:nvSpPr>
        <p:spPr/>
        <p:txBody>
          <a:bodyPr/>
          <a:lstStyle/>
          <a:p>
            <a:r>
              <a:rPr lang="en-US" dirty="0"/>
              <a:t>What is the size of your BD &amp; marketing team?  </a:t>
            </a:r>
          </a:p>
        </p:txBody>
      </p:sp>
      <p:sp>
        <p:nvSpPr>
          <p:cNvPr id="6" name="Rectangle 5">
            <a:extLst>
              <a:ext uri="{FF2B5EF4-FFF2-40B4-BE49-F238E27FC236}">
                <a16:creationId xmlns:a16="http://schemas.microsoft.com/office/drawing/2014/main" id="{6BEEAC1F-ABAE-8F9D-56B2-AE799C967CCF}"/>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7E496EE2-EE6B-8C58-C1EB-E48CE1F6826C}"/>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91931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A805-C832-BDBA-146C-9978C449DD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538F00-1EEE-7171-E2C1-F7C4EAE83348}"/>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224B71C4-A1BE-6C6E-6511-2078C0D0EE1C}"/>
              </a:ext>
            </a:extLst>
          </p:cNvPr>
          <p:cNvSpPr>
            <a:spLocks noGrp="1"/>
          </p:cNvSpPr>
          <p:nvPr>
            <p:ph type="title"/>
          </p:nvPr>
        </p:nvSpPr>
        <p:spPr>
          <a:xfrm>
            <a:off x="473869" y="639352"/>
            <a:ext cx="11150600" cy="646331"/>
          </a:xfrm>
        </p:spPr>
        <p:txBody>
          <a:bodyPr/>
          <a:lstStyle/>
          <a:p>
            <a:r>
              <a:rPr lang="en-US" dirty="0"/>
              <a:t>Polling Question 4</a:t>
            </a:r>
          </a:p>
        </p:txBody>
      </p:sp>
      <p:sp>
        <p:nvSpPr>
          <p:cNvPr id="3" name="Text Placeholder 2">
            <a:extLst>
              <a:ext uri="{FF2B5EF4-FFF2-40B4-BE49-F238E27FC236}">
                <a16:creationId xmlns:a16="http://schemas.microsoft.com/office/drawing/2014/main" id="{6C7BEF84-90F1-54A3-0B38-2D892F07CF3E}"/>
              </a:ext>
            </a:extLst>
          </p:cNvPr>
          <p:cNvSpPr>
            <a:spLocks noGrp="1"/>
          </p:cNvSpPr>
          <p:nvPr>
            <p:ph type="body" sz="quarter" idx="29"/>
          </p:nvPr>
        </p:nvSpPr>
        <p:spPr/>
        <p:txBody>
          <a:bodyPr/>
          <a:lstStyle/>
          <a:p>
            <a:pPr marL="285750" indent="-285750">
              <a:buFont typeface="Arial" panose="020B0604020202020204" pitchFamily="34" charset="0"/>
              <a:buChar char="•"/>
            </a:pPr>
            <a:r>
              <a:rPr lang="en-US" dirty="0"/>
              <a:t>Intapp Deal Cloud</a:t>
            </a:r>
          </a:p>
          <a:p>
            <a:pPr marL="285750" indent="-285750">
              <a:buFont typeface="Arial" panose="020B0604020202020204" pitchFamily="34" charset="0"/>
              <a:buChar char="•"/>
            </a:pPr>
            <a:r>
              <a:rPr lang="en-US" dirty="0"/>
              <a:t>Interaction</a:t>
            </a:r>
          </a:p>
          <a:p>
            <a:pPr marL="285750" indent="-285750">
              <a:buFont typeface="Arial" panose="020B0604020202020204" pitchFamily="34" charset="0"/>
              <a:buChar char="•"/>
            </a:pPr>
            <a:r>
              <a:rPr lang="en-US" dirty="0" err="1"/>
              <a:t>Nexl</a:t>
            </a:r>
            <a:endParaRPr lang="en-US" dirty="0"/>
          </a:p>
          <a:p>
            <a:pPr marL="285750" indent="-285750">
              <a:buFont typeface="Arial" panose="020B0604020202020204" pitchFamily="34" charset="0"/>
              <a:buChar char="•"/>
            </a:pPr>
            <a:r>
              <a:rPr lang="en-US" dirty="0"/>
              <a:t>Salesforce</a:t>
            </a:r>
          </a:p>
          <a:p>
            <a:pPr marL="285750" indent="-285750">
              <a:buFont typeface="Arial" panose="020B0604020202020204" pitchFamily="34" charset="0"/>
              <a:buChar char="•"/>
            </a:pPr>
            <a:r>
              <a:rPr lang="en-US" dirty="0"/>
              <a:t>Peppermint</a:t>
            </a:r>
          </a:p>
          <a:p>
            <a:pPr marL="285750" indent="-285750">
              <a:buFont typeface="Arial" panose="020B0604020202020204" pitchFamily="34" charset="0"/>
              <a:buChar char="•"/>
            </a:pPr>
            <a:r>
              <a:rPr lang="en-US" dirty="0" err="1"/>
              <a:t>TreAI</a:t>
            </a:r>
            <a:endParaRPr lang="en-US" dirty="0"/>
          </a:p>
          <a:p>
            <a:pPr marL="285750" indent="-285750">
              <a:buFont typeface="Arial" panose="020B0604020202020204" pitchFamily="34" charset="0"/>
              <a:buChar char="•"/>
            </a:pPr>
            <a:r>
              <a:rPr lang="en-US" dirty="0"/>
              <a:t>Other</a:t>
            </a:r>
          </a:p>
          <a:p>
            <a:pPr marL="285750" indent="-285750">
              <a:buFont typeface="Arial" panose="020B0604020202020204" pitchFamily="34" charset="0"/>
              <a:buChar char="•"/>
            </a:pPr>
            <a:r>
              <a:rPr lang="en-US" dirty="0"/>
              <a:t>We don’t have a CRM</a:t>
            </a:r>
          </a:p>
        </p:txBody>
      </p:sp>
      <p:sp>
        <p:nvSpPr>
          <p:cNvPr id="5" name="Text Placeholder 4">
            <a:extLst>
              <a:ext uri="{FF2B5EF4-FFF2-40B4-BE49-F238E27FC236}">
                <a16:creationId xmlns:a16="http://schemas.microsoft.com/office/drawing/2014/main" id="{24421CF4-D618-F5D0-EB25-CB59F1D88DE7}"/>
              </a:ext>
            </a:extLst>
          </p:cNvPr>
          <p:cNvSpPr>
            <a:spLocks noGrp="1"/>
          </p:cNvSpPr>
          <p:nvPr>
            <p:ph type="body" sz="quarter" idx="32"/>
          </p:nvPr>
        </p:nvSpPr>
        <p:spPr/>
        <p:txBody>
          <a:bodyPr/>
          <a:lstStyle/>
          <a:p>
            <a:r>
              <a:rPr lang="en-US" dirty="0"/>
              <a:t>What CRM system are you using? </a:t>
            </a:r>
          </a:p>
        </p:txBody>
      </p:sp>
      <p:sp>
        <p:nvSpPr>
          <p:cNvPr id="6" name="Rectangle 5">
            <a:extLst>
              <a:ext uri="{FF2B5EF4-FFF2-40B4-BE49-F238E27FC236}">
                <a16:creationId xmlns:a16="http://schemas.microsoft.com/office/drawing/2014/main" id="{A2BE1090-85D1-2AD0-AC51-D62513CF7479}"/>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D40143B9-715E-9FA1-0EEB-ED9BBCDC325F}"/>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204094682"/>
      </p:ext>
    </p:extLst>
  </p:cSld>
  <p:clrMapOvr>
    <a:masterClrMapping/>
  </p:clrMapOvr>
</p:sld>
</file>

<file path=ppt/theme/theme1.xml><?xml version="1.0" encoding="utf-8"?>
<a:theme xmlns:a="http://schemas.openxmlformats.org/drawingml/2006/main" name="TR Theme 2024 Parent">
  <a:themeElements>
    <a:clrScheme name="TR Theme 2.0">
      <a:dk1>
        <a:srgbClr val="000000"/>
      </a:dk1>
      <a:lt1>
        <a:srgbClr val="FFFFFF"/>
      </a:lt1>
      <a:dk2>
        <a:srgbClr val="D64000"/>
      </a:dk2>
      <a:lt2>
        <a:srgbClr val="F8EADD"/>
      </a:lt2>
      <a:accent1>
        <a:srgbClr val="D64000"/>
      </a:accent1>
      <a:accent2>
        <a:srgbClr val="123121"/>
      </a:accent2>
      <a:accent3>
        <a:srgbClr val="D4792A"/>
      </a:accent3>
      <a:accent4>
        <a:srgbClr val="4DB299"/>
      </a:accent4>
      <a:accent5>
        <a:srgbClr val="8FCB64"/>
      </a:accent5>
      <a:accent6>
        <a:srgbClr val="212322"/>
      </a:accent6>
      <a:hlink>
        <a:srgbClr val="1A7EE5"/>
      </a:hlink>
      <a:folHlink>
        <a:srgbClr val="4DB299"/>
      </a:folHlink>
    </a:clrScheme>
    <a:fontScheme name="Thomson Reuters Clario">
      <a:majorFont>
        <a:latin typeface="Clario Medium"/>
        <a:ea typeface=""/>
        <a:cs typeface=""/>
      </a:majorFont>
      <a:minorFont>
        <a:latin typeface="Clari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 Dark Gold">
      <a:srgbClr val="E9B045"/>
    </a:custClr>
    <a:custClr name="TR Dark Amber">
      <a:srgbClr val="D4792A"/>
    </a:custClr>
    <a:custClr name="TR Dark Sky">
      <a:srgbClr val="1A7EE5"/>
    </a:custClr>
    <a:custClr name="TR Dark Teal">
      <a:srgbClr val="4DB299"/>
    </a:custClr>
    <a:custClr name="TR Dark Lime">
      <a:srgbClr val="8FCB64"/>
    </a:custClr>
    <a:custClr name="TR Light Gold">
      <a:srgbClr val="FCF2DA"/>
    </a:custClr>
    <a:custClr name="TR Light Amber">
      <a:srgbClr val="F8EADD"/>
    </a:custClr>
    <a:custClr name="TR Light Sky">
      <a:srgbClr val="E3F1FD"/>
    </a:custClr>
    <a:custClr name="TR Light Teal">
      <a:srgbClr val="E3F3EE"/>
    </a:custClr>
    <a:custClr name="TR Light Lime">
      <a:srgbClr val="E1F4CD"/>
    </a:custClr>
    <a:custClr name="TR Orange">
      <a:srgbClr val="D64000"/>
    </a:custClr>
    <a:custClr name="TR Green">
      <a:srgbClr val="123021"/>
    </a:custClr>
    <a:custClr name="TR White">
      <a:srgbClr val="FFFFFF"/>
    </a:custClr>
    <a:custClr name="TR Graphite">
      <a:srgbClr val="212223"/>
    </a:custClr>
    <a:custClr name="TR Black">
      <a:srgbClr val="000000"/>
    </a:custClr>
    <a:custClr name="TR Grey 1">
      <a:srgbClr val="F9F7F5"/>
    </a:custClr>
    <a:custClr name="TR Grey 2">
      <a:srgbClr val="E5E5E5"/>
    </a:custClr>
    <a:custClr name="TR Grey 3">
      <a:srgbClr val="9F9F9F"/>
    </a:custClr>
    <a:custClr name="TR Grey 4">
      <a:srgbClr val="7A7A7A"/>
    </a:custClr>
  </a:custClrLst>
  <a:extLst>
    <a:ext uri="{05A4C25C-085E-4340-85A3-A5531E510DB2}">
      <thm15:themeFamily xmlns:thm15="http://schemas.microsoft.com/office/thememl/2012/main" name="TR_Full_Template" id="{F5A59A94-2259-A14F-A8C7-FA9D38CFC561}" vid="{99C6084B-B076-7145-8A88-A4ACA0837C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799</Words>
  <Application>Microsoft Office PowerPoint</Application>
  <PresentationFormat>Widescreen</PresentationFormat>
  <Paragraphs>106</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Arial Black</vt:lpstr>
      <vt:lpstr>Clario</vt:lpstr>
      <vt:lpstr>Clario Medium</vt:lpstr>
      <vt:lpstr>TR Theme 2024 Parent</vt:lpstr>
      <vt:lpstr>Casting a Wider Net</vt:lpstr>
      <vt:lpstr>Casting a Wider Net: Rethinking Demand Generation for Mid-Law Business Development Teams</vt:lpstr>
      <vt:lpstr>Guess Who Graced The Cover of CRM Magazine in 2000?</vt:lpstr>
      <vt:lpstr>What Are We Talking About Today? </vt:lpstr>
      <vt:lpstr>Polling Instructions</vt:lpstr>
      <vt:lpstr>Polling Question 1</vt:lpstr>
      <vt:lpstr>Polling Question 2</vt:lpstr>
      <vt:lpstr>Polling Question 3</vt:lpstr>
      <vt:lpstr>Polling Question 4</vt:lpstr>
      <vt:lpstr>Polling Question 5</vt:lpstr>
      <vt:lpstr>Polling Question 6</vt:lpstr>
      <vt:lpstr>Smart Segmentation Strategies</vt:lpstr>
      <vt:lpstr>PowerPoint Presentation</vt:lpstr>
      <vt:lpstr>Uncover Your Firm’s Segments </vt:lpstr>
      <vt:lpstr>Smart Segment Secrets Revealed</vt:lpstr>
      <vt:lpstr>Five Questions Every Firm Must Answer</vt:lpstr>
      <vt:lpstr>Five Questions</vt:lpstr>
      <vt:lpstr>Segmentation isn’t about reaching more people — it’s about reaching the right people in a way your firm can actually sustain.</vt:lpstr>
      <vt:lpstr>Hybrid Automation-Personalization  Tactics</vt:lpstr>
      <vt:lpstr>Delete. Delete. Delete. . . . Pause.</vt:lpstr>
      <vt:lpstr>PowerPoint Presentation</vt:lpstr>
      <vt:lpstr>-Harvard Business School professor Michael Porter</vt:lpstr>
      <vt:lpstr>CRM-Enabled Targeting</vt:lpstr>
      <vt:lpstr>CRM as a Strategic Asset</vt:lpstr>
      <vt:lpstr>Targeting Without Overload</vt:lpstr>
      <vt:lpstr>Polling Question 7</vt:lpstr>
      <vt:lpstr>Lawyer Engagement and Execution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Bailey, Emma M. (TR Institute)</dc:creator>
  <cp:lastModifiedBy>Bailey, Emma M. (TR Institute)</cp:lastModifiedBy>
  <cp:revision>1</cp:revision>
  <dcterms:created xsi:type="dcterms:W3CDTF">2026-01-28T15:59:38Z</dcterms:created>
  <dcterms:modified xsi:type="dcterms:W3CDTF">2026-01-28T16:00:44Z</dcterms:modified>
</cp:coreProperties>
</file>