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34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343400" y="0"/>
            <a:ext cx="7848600" cy="6858000"/>
          </a:xfrm>
          <a:custGeom>
            <a:avLst/>
            <a:gdLst/>
            <a:ahLst/>
            <a:cxnLst/>
            <a:rect l="l" t="t" r="r" b="b"/>
            <a:pathLst>
              <a:path w="7848600" h="6858000">
                <a:moveTo>
                  <a:pt x="0" y="6858000"/>
                </a:moveTo>
                <a:lnTo>
                  <a:pt x="7848600" y="6858000"/>
                </a:lnTo>
                <a:lnTo>
                  <a:pt x="78486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DF0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4343400" cy="6858000"/>
          </a:xfrm>
          <a:custGeom>
            <a:avLst/>
            <a:gdLst/>
            <a:ahLst/>
            <a:cxnLst/>
            <a:rect l="l" t="t" r="r" b="b"/>
            <a:pathLst>
              <a:path w="4343400" h="6858000">
                <a:moveTo>
                  <a:pt x="4343400" y="0"/>
                </a:moveTo>
                <a:lnTo>
                  <a:pt x="0" y="0"/>
                </a:lnTo>
                <a:lnTo>
                  <a:pt x="0" y="6858000"/>
                </a:lnTo>
                <a:lnTo>
                  <a:pt x="4343400" y="6858000"/>
                </a:lnTo>
                <a:lnTo>
                  <a:pt x="4343400" y="0"/>
                </a:lnTo>
                <a:close/>
              </a:path>
            </a:pathLst>
          </a:custGeom>
          <a:solidFill>
            <a:srgbClr val="2D3D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3644" y="824610"/>
            <a:ext cx="3169920" cy="9538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31"/>
            <a:ext cx="12192000" cy="67838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5518" y="478028"/>
            <a:ext cx="2531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 algn="l"/>
                <a:tab pos="1132205" algn="l"/>
              </a:tabLst>
            </a:pP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V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E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R</a:t>
            </a:r>
            <a:r>
              <a:rPr sz="1200" b="1" spc="-9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2711F"/>
                </a:solidFill>
                <a:latin typeface="Arial"/>
                <a:cs typeface="Arial"/>
              </a:rPr>
              <a:t>I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2711F"/>
                </a:solidFill>
                <a:latin typeface="Arial"/>
                <a:cs typeface="Arial"/>
              </a:rPr>
              <a:t>F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D2711F"/>
                </a:solidFill>
                <a:latin typeface="Arial"/>
                <a:cs typeface="Arial"/>
              </a:rPr>
              <a:t>Y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	</a:t>
            </a:r>
            <a:r>
              <a:rPr sz="1200" b="1" spc="-50" dirty="0">
                <a:solidFill>
                  <a:srgbClr val="D2711F"/>
                </a:solidFill>
                <a:latin typeface="Arial"/>
                <a:cs typeface="Arial"/>
              </a:rPr>
              <a:t>·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	R</a:t>
            </a:r>
            <a:r>
              <a:rPr sz="1200" b="1" spc="-9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E</a:t>
            </a:r>
            <a:r>
              <a:rPr sz="1200" b="1" spc="-85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P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2711F"/>
                </a:solidFill>
                <a:latin typeface="Arial"/>
                <a:cs typeface="Arial"/>
              </a:rPr>
              <a:t>O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R</a:t>
            </a:r>
            <a:r>
              <a:rPr sz="1200" b="1" spc="-9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T</a:t>
            </a:r>
            <a:r>
              <a:rPr sz="1200" b="1" spc="49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V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2711F"/>
                </a:solidFill>
                <a:latin typeface="Arial"/>
                <a:cs typeface="Arial"/>
              </a:rPr>
              <a:t>I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E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D2711F"/>
                </a:solidFill>
                <a:latin typeface="Arial"/>
                <a:cs typeface="Arial"/>
              </a:rPr>
              <a:t>W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15518" y="824610"/>
            <a:ext cx="2846705" cy="94932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25"/>
              </a:spcBef>
            </a:pPr>
            <a:r>
              <a:rPr spc="-25" dirty="0"/>
              <a:t>Improved</a:t>
            </a:r>
            <a:r>
              <a:rPr spc="-125" dirty="0"/>
              <a:t> </a:t>
            </a:r>
            <a:r>
              <a:rPr spc="-25" dirty="0"/>
              <a:t>Verify </a:t>
            </a:r>
            <a:r>
              <a:rPr spc="-10" dirty="0"/>
              <a:t>Experience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05434" y="618769"/>
            <a:ext cx="11631930" cy="5761990"/>
            <a:chOff x="405434" y="618769"/>
            <a:chExt cx="11631930" cy="5761990"/>
          </a:xfrm>
        </p:grpSpPr>
        <p:sp>
          <p:nvSpPr>
            <p:cNvPr id="5" name="object 5"/>
            <p:cNvSpPr/>
            <p:nvPr/>
          </p:nvSpPr>
          <p:spPr>
            <a:xfrm>
              <a:off x="411784" y="2022475"/>
              <a:ext cx="3057525" cy="4117340"/>
            </a:xfrm>
            <a:custGeom>
              <a:avLst/>
              <a:gdLst/>
              <a:ahLst/>
              <a:cxnLst/>
              <a:rect l="l" t="t" r="r" b="b"/>
              <a:pathLst>
                <a:path w="3057525" h="4117340">
                  <a:moveTo>
                    <a:pt x="2861513" y="0"/>
                  </a:moveTo>
                  <a:lnTo>
                    <a:pt x="195668" y="0"/>
                  </a:lnTo>
                  <a:lnTo>
                    <a:pt x="150804" y="5162"/>
                  </a:lnTo>
                  <a:lnTo>
                    <a:pt x="109618" y="19868"/>
                  </a:lnTo>
                  <a:lnTo>
                    <a:pt x="73288" y="42947"/>
                  </a:lnTo>
                  <a:lnTo>
                    <a:pt x="42986" y="73229"/>
                  </a:lnTo>
                  <a:lnTo>
                    <a:pt x="19888" y="109542"/>
                  </a:lnTo>
                  <a:lnTo>
                    <a:pt x="5167" y="150716"/>
                  </a:lnTo>
                  <a:lnTo>
                    <a:pt x="0" y="195579"/>
                  </a:lnTo>
                  <a:lnTo>
                    <a:pt x="0" y="3921048"/>
                  </a:lnTo>
                  <a:lnTo>
                    <a:pt x="5167" y="3965913"/>
                  </a:lnTo>
                  <a:lnTo>
                    <a:pt x="19888" y="4007098"/>
                  </a:lnTo>
                  <a:lnTo>
                    <a:pt x="42986" y="4043429"/>
                  </a:lnTo>
                  <a:lnTo>
                    <a:pt x="73288" y="4073731"/>
                  </a:lnTo>
                  <a:lnTo>
                    <a:pt x="109618" y="4096829"/>
                  </a:lnTo>
                  <a:lnTo>
                    <a:pt x="150804" y="4111549"/>
                  </a:lnTo>
                  <a:lnTo>
                    <a:pt x="195668" y="4116717"/>
                  </a:lnTo>
                  <a:lnTo>
                    <a:pt x="2861513" y="4116717"/>
                  </a:lnTo>
                  <a:lnTo>
                    <a:pt x="2906384" y="4111549"/>
                  </a:lnTo>
                  <a:lnTo>
                    <a:pt x="2947576" y="4096829"/>
                  </a:lnTo>
                  <a:lnTo>
                    <a:pt x="2983914" y="4073731"/>
                  </a:lnTo>
                  <a:lnTo>
                    <a:pt x="3014222" y="4043429"/>
                  </a:lnTo>
                  <a:lnTo>
                    <a:pt x="3037326" y="4007098"/>
                  </a:lnTo>
                  <a:lnTo>
                    <a:pt x="3052050" y="3965913"/>
                  </a:lnTo>
                  <a:lnTo>
                    <a:pt x="3057220" y="3921048"/>
                  </a:lnTo>
                  <a:lnTo>
                    <a:pt x="3057220" y="195579"/>
                  </a:lnTo>
                  <a:lnTo>
                    <a:pt x="3052050" y="150716"/>
                  </a:lnTo>
                  <a:lnTo>
                    <a:pt x="3037326" y="109542"/>
                  </a:lnTo>
                  <a:lnTo>
                    <a:pt x="3014222" y="73229"/>
                  </a:lnTo>
                  <a:lnTo>
                    <a:pt x="2983914" y="42947"/>
                  </a:lnTo>
                  <a:lnTo>
                    <a:pt x="2947576" y="19868"/>
                  </a:lnTo>
                  <a:lnTo>
                    <a:pt x="2906384" y="5162"/>
                  </a:lnTo>
                  <a:lnTo>
                    <a:pt x="2861513" y="0"/>
                  </a:lnTo>
                  <a:close/>
                </a:path>
              </a:pathLst>
            </a:custGeom>
            <a:solidFill>
              <a:srgbClr val="233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784" y="2022475"/>
              <a:ext cx="3057525" cy="4117340"/>
            </a:xfrm>
            <a:custGeom>
              <a:avLst/>
              <a:gdLst/>
              <a:ahLst/>
              <a:cxnLst/>
              <a:rect l="l" t="t" r="r" b="b"/>
              <a:pathLst>
                <a:path w="3057525" h="4117340">
                  <a:moveTo>
                    <a:pt x="0" y="195579"/>
                  </a:moveTo>
                  <a:lnTo>
                    <a:pt x="5167" y="150716"/>
                  </a:lnTo>
                  <a:lnTo>
                    <a:pt x="19888" y="109542"/>
                  </a:lnTo>
                  <a:lnTo>
                    <a:pt x="42986" y="73229"/>
                  </a:lnTo>
                  <a:lnTo>
                    <a:pt x="73288" y="42947"/>
                  </a:lnTo>
                  <a:lnTo>
                    <a:pt x="109618" y="19868"/>
                  </a:lnTo>
                  <a:lnTo>
                    <a:pt x="150804" y="5162"/>
                  </a:lnTo>
                  <a:lnTo>
                    <a:pt x="195668" y="0"/>
                  </a:lnTo>
                  <a:lnTo>
                    <a:pt x="2861513" y="0"/>
                  </a:lnTo>
                  <a:lnTo>
                    <a:pt x="2906384" y="5162"/>
                  </a:lnTo>
                  <a:lnTo>
                    <a:pt x="2947576" y="19868"/>
                  </a:lnTo>
                  <a:lnTo>
                    <a:pt x="2983914" y="42947"/>
                  </a:lnTo>
                  <a:lnTo>
                    <a:pt x="3014222" y="73229"/>
                  </a:lnTo>
                  <a:lnTo>
                    <a:pt x="3037326" y="109542"/>
                  </a:lnTo>
                  <a:lnTo>
                    <a:pt x="3052050" y="150716"/>
                  </a:lnTo>
                  <a:lnTo>
                    <a:pt x="3057220" y="195579"/>
                  </a:lnTo>
                  <a:lnTo>
                    <a:pt x="3057220" y="3921048"/>
                  </a:lnTo>
                  <a:lnTo>
                    <a:pt x="3052050" y="3965913"/>
                  </a:lnTo>
                  <a:lnTo>
                    <a:pt x="3037326" y="4007098"/>
                  </a:lnTo>
                  <a:lnTo>
                    <a:pt x="3014222" y="4043429"/>
                  </a:lnTo>
                  <a:lnTo>
                    <a:pt x="2983914" y="4073731"/>
                  </a:lnTo>
                  <a:lnTo>
                    <a:pt x="2947576" y="4096829"/>
                  </a:lnTo>
                  <a:lnTo>
                    <a:pt x="2906384" y="4111549"/>
                  </a:lnTo>
                  <a:lnTo>
                    <a:pt x="2861513" y="4116717"/>
                  </a:lnTo>
                  <a:lnTo>
                    <a:pt x="195668" y="4116717"/>
                  </a:lnTo>
                  <a:lnTo>
                    <a:pt x="150804" y="4111549"/>
                  </a:lnTo>
                  <a:lnTo>
                    <a:pt x="109618" y="4096829"/>
                  </a:lnTo>
                  <a:lnTo>
                    <a:pt x="73288" y="4073731"/>
                  </a:lnTo>
                  <a:lnTo>
                    <a:pt x="42986" y="4043429"/>
                  </a:lnTo>
                  <a:lnTo>
                    <a:pt x="19888" y="4007098"/>
                  </a:lnTo>
                  <a:lnTo>
                    <a:pt x="5167" y="3965913"/>
                  </a:lnTo>
                  <a:lnTo>
                    <a:pt x="0" y="3921048"/>
                  </a:lnTo>
                  <a:lnTo>
                    <a:pt x="0" y="195579"/>
                  </a:lnTo>
                  <a:close/>
                </a:path>
              </a:pathLst>
            </a:custGeom>
            <a:ln w="12700">
              <a:solidFill>
                <a:srgbClr val="4555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5175" y="618769"/>
              <a:ext cx="7962138" cy="576148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261104" y="728345"/>
              <a:ext cx="7601584" cy="5401310"/>
            </a:xfrm>
            <a:custGeom>
              <a:avLst/>
              <a:gdLst/>
              <a:ahLst/>
              <a:cxnLst/>
              <a:rect l="l" t="t" r="r" b="b"/>
              <a:pathLst>
                <a:path w="7601584" h="5401310">
                  <a:moveTo>
                    <a:pt x="7510018" y="0"/>
                  </a:moveTo>
                  <a:lnTo>
                    <a:pt x="91440" y="0"/>
                  </a:lnTo>
                  <a:lnTo>
                    <a:pt x="55828" y="7197"/>
                  </a:lnTo>
                  <a:lnTo>
                    <a:pt x="26765" y="26812"/>
                  </a:lnTo>
                  <a:lnTo>
                    <a:pt x="7179" y="55881"/>
                  </a:lnTo>
                  <a:lnTo>
                    <a:pt x="0" y="91439"/>
                  </a:lnTo>
                  <a:lnTo>
                    <a:pt x="0" y="5309806"/>
                  </a:lnTo>
                  <a:lnTo>
                    <a:pt x="7179" y="5345402"/>
                  </a:lnTo>
                  <a:lnTo>
                    <a:pt x="26765" y="5374466"/>
                  </a:lnTo>
                  <a:lnTo>
                    <a:pt x="55828" y="5394061"/>
                  </a:lnTo>
                  <a:lnTo>
                    <a:pt x="91440" y="5401246"/>
                  </a:lnTo>
                  <a:lnTo>
                    <a:pt x="7510018" y="5401246"/>
                  </a:lnTo>
                  <a:lnTo>
                    <a:pt x="7545576" y="5394061"/>
                  </a:lnTo>
                  <a:lnTo>
                    <a:pt x="7574645" y="5374466"/>
                  </a:lnTo>
                  <a:lnTo>
                    <a:pt x="7594260" y="5345402"/>
                  </a:lnTo>
                  <a:lnTo>
                    <a:pt x="7601458" y="5309806"/>
                  </a:lnTo>
                  <a:lnTo>
                    <a:pt x="7601458" y="91439"/>
                  </a:lnTo>
                  <a:lnTo>
                    <a:pt x="7594260" y="55881"/>
                  </a:lnTo>
                  <a:lnTo>
                    <a:pt x="7574645" y="26812"/>
                  </a:lnTo>
                  <a:lnTo>
                    <a:pt x="7545576" y="7197"/>
                  </a:lnTo>
                  <a:lnTo>
                    <a:pt x="7510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61104" y="728345"/>
              <a:ext cx="7601584" cy="5401310"/>
            </a:xfrm>
            <a:custGeom>
              <a:avLst/>
              <a:gdLst/>
              <a:ahLst/>
              <a:cxnLst/>
              <a:rect l="l" t="t" r="r" b="b"/>
              <a:pathLst>
                <a:path w="7601584" h="5401310">
                  <a:moveTo>
                    <a:pt x="0" y="91439"/>
                  </a:moveTo>
                  <a:lnTo>
                    <a:pt x="7179" y="55881"/>
                  </a:lnTo>
                  <a:lnTo>
                    <a:pt x="26765" y="26812"/>
                  </a:lnTo>
                  <a:lnTo>
                    <a:pt x="55828" y="7197"/>
                  </a:lnTo>
                  <a:lnTo>
                    <a:pt x="91440" y="0"/>
                  </a:lnTo>
                  <a:lnTo>
                    <a:pt x="7510018" y="0"/>
                  </a:lnTo>
                  <a:lnTo>
                    <a:pt x="7545576" y="7197"/>
                  </a:lnTo>
                  <a:lnTo>
                    <a:pt x="7574645" y="26812"/>
                  </a:lnTo>
                  <a:lnTo>
                    <a:pt x="7594260" y="55881"/>
                  </a:lnTo>
                  <a:lnTo>
                    <a:pt x="7601458" y="91439"/>
                  </a:lnTo>
                  <a:lnTo>
                    <a:pt x="7601458" y="5309806"/>
                  </a:lnTo>
                  <a:lnTo>
                    <a:pt x="7594260" y="5345402"/>
                  </a:lnTo>
                  <a:lnTo>
                    <a:pt x="7574645" y="5374466"/>
                  </a:lnTo>
                  <a:lnTo>
                    <a:pt x="7545576" y="5394061"/>
                  </a:lnTo>
                  <a:lnTo>
                    <a:pt x="7510018" y="5401246"/>
                  </a:lnTo>
                  <a:lnTo>
                    <a:pt x="91440" y="5401246"/>
                  </a:lnTo>
                  <a:lnTo>
                    <a:pt x="55828" y="5394061"/>
                  </a:lnTo>
                  <a:lnTo>
                    <a:pt x="26765" y="5374466"/>
                  </a:lnTo>
                  <a:lnTo>
                    <a:pt x="7179" y="5345402"/>
                  </a:lnTo>
                  <a:lnTo>
                    <a:pt x="0" y="5309806"/>
                  </a:lnTo>
                  <a:lnTo>
                    <a:pt x="0" y="91439"/>
                  </a:lnTo>
                  <a:close/>
                </a:path>
              </a:pathLst>
            </a:custGeom>
            <a:ln w="12699">
              <a:solidFill>
                <a:srgbClr val="D4DB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 descr="1783360491503_image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3399" y="810704"/>
              <a:ext cx="7436866" cy="523659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15518" y="2233726"/>
            <a:ext cx="2812415" cy="36626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1435">
              <a:lnSpc>
                <a:spcPct val="122000"/>
              </a:lnSpc>
              <a:spcBef>
                <a:spcPts val="105"/>
              </a:spcBef>
            </a:pP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redesigned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Verify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interface</a:t>
            </a:r>
            <a:r>
              <a:rPr sz="1150" spc="-3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now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reads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like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report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itself.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Instead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of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table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of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assertions,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users</a:t>
            </a:r>
            <a:r>
              <a:rPr sz="1150" spc="-3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move</a:t>
            </a:r>
            <a:r>
              <a:rPr sz="1150" spc="-3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through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the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research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same</a:t>
            </a:r>
            <a:r>
              <a:rPr sz="1150" spc="-4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way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they'd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read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it.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150">
              <a:latin typeface="Arial"/>
              <a:cs typeface="Arial"/>
            </a:endParaRPr>
          </a:p>
          <a:p>
            <a:pPr marL="12700" marR="148590">
              <a:lnSpc>
                <a:spcPct val="122000"/>
              </a:lnSpc>
            </a:pP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Selecting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any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part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of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report</a:t>
            </a:r>
            <a:r>
              <a:rPr sz="1150" spc="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opens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50" dirty="0">
                <a:solidFill>
                  <a:srgbClr val="C3C9D4"/>
                </a:solidFill>
                <a:latin typeface="Arial"/>
                <a:cs typeface="Arial"/>
              </a:rPr>
              <a:t>a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dedicated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support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panel</a:t>
            </a:r>
            <a:r>
              <a:rPr sz="1150" spc="-3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showing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the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underlying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cited</a:t>
            </a:r>
            <a:r>
              <a:rPr sz="1150" spc="-4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authority,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verbatim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supporting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passages,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and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Explore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More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links,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so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evidence sits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right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alongside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text</a:t>
            </a:r>
            <a:r>
              <a:rPr sz="1150" spc="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it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backs.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result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is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faster,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more</a:t>
            </a:r>
            <a:r>
              <a:rPr sz="1150" spc="-4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intuitive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path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from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reading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aa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assertion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to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verifying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it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with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no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context-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switching,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no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hunting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for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sources.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150">
              <a:latin typeface="Arial"/>
              <a:cs typeface="Arial"/>
            </a:endParaRPr>
          </a:p>
          <a:p>
            <a:pPr marL="12700" marR="5080">
              <a:lnSpc>
                <a:spcPct val="121700"/>
              </a:lnSpc>
            </a:pP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Note: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Customers</a:t>
            </a:r>
            <a:r>
              <a:rPr sz="1150" spc="-3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will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still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receive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table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view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when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delivering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or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downloading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Verify</a:t>
            </a:r>
            <a:endParaRPr sz="11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24628" y="1680679"/>
            <a:ext cx="468630" cy="205740"/>
          </a:xfrm>
          <a:custGeom>
            <a:avLst/>
            <a:gdLst/>
            <a:ahLst/>
            <a:cxnLst/>
            <a:rect l="l" t="t" r="r" b="b"/>
            <a:pathLst>
              <a:path w="468629" h="205739">
                <a:moveTo>
                  <a:pt x="0" y="205270"/>
                </a:moveTo>
                <a:lnTo>
                  <a:pt x="468172" y="205270"/>
                </a:lnTo>
                <a:lnTo>
                  <a:pt x="468172" y="0"/>
                </a:lnTo>
                <a:lnTo>
                  <a:pt x="0" y="0"/>
                </a:lnTo>
                <a:lnTo>
                  <a:pt x="0" y="205270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644" y="429259"/>
            <a:ext cx="2531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 algn="l"/>
                <a:tab pos="1132205" algn="l"/>
              </a:tabLst>
            </a:pP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V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E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R</a:t>
            </a:r>
            <a:r>
              <a:rPr sz="1200" b="1" spc="-9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2711F"/>
                </a:solidFill>
                <a:latin typeface="Arial"/>
                <a:cs typeface="Arial"/>
              </a:rPr>
              <a:t>I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2711F"/>
                </a:solidFill>
                <a:latin typeface="Arial"/>
                <a:cs typeface="Arial"/>
              </a:rPr>
              <a:t>F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D2711F"/>
                </a:solidFill>
                <a:latin typeface="Arial"/>
                <a:cs typeface="Arial"/>
              </a:rPr>
              <a:t>Y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	</a:t>
            </a:r>
            <a:r>
              <a:rPr sz="1200" b="1" spc="-50" dirty="0">
                <a:solidFill>
                  <a:srgbClr val="D2711F"/>
                </a:solidFill>
                <a:latin typeface="Arial"/>
                <a:cs typeface="Arial"/>
              </a:rPr>
              <a:t>·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	R</a:t>
            </a:r>
            <a:r>
              <a:rPr sz="1200" b="1" spc="-9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E</a:t>
            </a:r>
            <a:r>
              <a:rPr sz="1200" b="1" spc="-85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P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2711F"/>
                </a:solidFill>
                <a:latin typeface="Arial"/>
                <a:cs typeface="Arial"/>
              </a:rPr>
              <a:t>O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R</a:t>
            </a:r>
            <a:r>
              <a:rPr sz="1200" b="1" spc="-9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T</a:t>
            </a:r>
            <a:r>
              <a:rPr sz="1200" b="1" spc="49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V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2711F"/>
                </a:solidFill>
                <a:latin typeface="Arial"/>
                <a:cs typeface="Arial"/>
              </a:rPr>
              <a:t>I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2711F"/>
                </a:solidFill>
                <a:latin typeface="Arial"/>
                <a:cs typeface="Arial"/>
              </a:rPr>
              <a:t>E</a:t>
            </a:r>
            <a:r>
              <a:rPr sz="1200" b="1" spc="-80" dirty="0">
                <a:solidFill>
                  <a:srgbClr val="D2711F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D2711F"/>
                </a:solidFill>
                <a:latin typeface="Arial"/>
                <a:cs typeface="Arial"/>
              </a:rPr>
              <a:t>W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New</a:t>
            </a:r>
            <a:r>
              <a:rPr spc="-100" dirty="0"/>
              <a:t> </a:t>
            </a:r>
            <a:r>
              <a:rPr dirty="0"/>
              <a:t>Navigation</a:t>
            </a:r>
            <a:r>
              <a:rPr spc="-114" dirty="0"/>
              <a:t> </a:t>
            </a:r>
            <a:r>
              <a:rPr spc="-50" dirty="0"/>
              <a:t>–</a:t>
            </a: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/>
              <a:t>Same</a:t>
            </a:r>
            <a:r>
              <a:rPr spc="5" dirty="0"/>
              <a:t> </a:t>
            </a:r>
            <a:r>
              <a:rPr spc="-10" dirty="0"/>
              <a:t>information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01078" y="2165476"/>
            <a:ext cx="588645" cy="3919854"/>
            <a:chOff x="401078" y="2165476"/>
            <a:chExt cx="588645" cy="3919854"/>
          </a:xfrm>
        </p:grpSpPr>
        <p:sp>
          <p:nvSpPr>
            <p:cNvPr id="5" name="object 5"/>
            <p:cNvSpPr/>
            <p:nvPr/>
          </p:nvSpPr>
          <p:spPr>
            <a:xfrm>
              <a:off x="407428" y="2171826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5">
                  <a:moveTo>
                    <a:pt x="283464" y="0"/>
                  </a:moveTo>
                  <a:lnTo>
                    <a:pt x="237484" y="3709"/>
                  </a:lnTo>
                  <a:lnTo>
                    <a:pt x="193867" y="14447"/>
                  </a:lnTo>
                  <a:lnTo>
                    <a:pt x="153195" y="31632"/>
                  </a:lnTo>
                  <a:lnTo>
                    <a:pt x="116053" y="54681"/>
                  </a:lnTo>
                  <a:lnTo>
                    <a:pt x="83024" y="83010"/>
                  </a:lnTo>
                  <a:lnTo>
                    <a:pt x="54692" y="116037"/>
                  </a:lnTo>
                  <a:lnTo>
                    <a:pt x="31639" y="153179"/>
                  </a:lnTo>
                  <a:lnTo>
                    <a:pt x="14451" y="193852"/>
                  </a:lnTo>
                  <a:lnTo>
                    <a:pt x="3710" y="237475"/>
                  </a:lnTo>
                  <a:lnTo>
                    <a:pt x="0" y="283463"/>
                  </a:lnTo>
                  <a:lnTo>
                    <a:pt x="3710" y="329452"/>
                  </a:lnTo>
                  <a:lnTo>
                    <a:pt x="14451" y="373075"/>
                  </a:lnTo>
                  <a:lnTo>
                    <a:pt x="31639" y="413748"/>
                  </a:lnTo>
                  <a:lnTo>
                    <a:pt x="54692" y="450890"/>
                  </a:lnTo>
                  <a:lnTo>
                    <a:pt x="83024" y="483917"/>
                  </a:lnTo>
                  <a:lnTo>
                    <a:pt x="116053" y="512246"/>
                  </a:lnTo>
                  <a:lnTo>
                    <a:pt x="153195" y="535295"/>
                  </a:lnTo>
                  <a:lnTo>
                    <a:pt x="193867" y="552480"/>
                  </a:lnTo>
                  <a:lnTo>
                    <a:pt x="237484" y="563218"/>
                  </a:lnTo>
                  <a:lnTo>
                    <a:pt x="283464" y="566927"/>
                  </a:lnTo>
                  <a:lnTo>
                    <a:pt x="329443" y="563218"/>
                  </a:lnTo>
                  <a:lnTo>
                    <a:pt x="373060" y="552480"/>
                  </a:lnTo>
                  <a:lnTo>
                    <a:pt x="413732" y="535295"/>
                  </a:lnTo>
                  <a:lnTo>
                    <a:pt x="450874" y="512246"/>
                  </a:lnTo>
                  <a:lnTo>
                    <a:pt x="483903" y="483917"/>
                  </a:lnTo>
                  <a:lnTo>
                    <a:pt x="512235" y="450890"/>
                  </a:lnTo>
                  <a:lnTo>
                    <a:pt x="535288" y="413748"/>
                  </a:lnTo>
                  <a:lnTo>
                    <a:pt x="552476" y="373075"/>
                  </a:lnTo>
                  <a:lnTo>
                    <a:pt x="563217" y="329452"/>
                  </a:lnTo>
                  <a:lnTo>
                    <a:pt x="566928" y="283463"/>
                  </a:lnTo>
                  <a:lnTo>
                    <a:pt x="563217" y="237475"/>
                  </a:lnTo>
                  <a:lnTo>
                    <a:pt x="552476" y="193852"/>
                  </a:lnTo>
                  <a:lnTo>
                    <a:pt x="535288" y="153179"/>
                  </a:lnTo>
                  <a:lnTo>
                    <a:pt x="512235" y="116037"/>
                  </a:lnTo>
                  <a:lnTo>
                    <a:pt x="483903" y="83010"/>
                  </a:lnTo>
                  <a:lnTo>
                    <a:pt x="450874" y="54681"/>
                  </a:lnTo>
                  <a:lnTo>
                    <a:pt x="413732" y="31632"/>
                  </a:lnTo>
                  <a:lnTo>
                    <a:pt x="373060" y="14447"/>
                  </a:lnTo>
                  <a:lnTo>
                    <a:pt x="329443" y="3709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233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7428" y="2171826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5">
                  <a:moveTo>
                    <a:pt x="0" y="283463"/>
                  </a:moveTo>
                  <a:lnTo>
                    <a:pt x="3710" y="237475"/>
                  </a:lnTo>
                  <a:lnTo>
                    <a:pt x="14451" y="193852"/>
                  </a:lnTo>
                  <a:lnTo>
                    <a:pt x="31639" y="153179"/>
                  </a:lnTo>
                  <a:lnTo>
                    <a:pt x="54692" y="116037"/>
                  </a:lnTo>
                  <a:lnTo>
                    <a:pt x="83024" y="83010"/>
                  </a:lnTo>
                  <a:lnTo>
                    <a:pt x="116053" y="54681"/>
                  </a:lnTo>
                  <a:lnTo>
                    <a:pt x="153195" y="31632"/>
                  </a:lnTo>
                  <a:lnTo>
                    <a:pt x="193867" y="14447"/>
                  </a:lnTo>
                  <a:lnTo>
                    <a:pt x="237484" y="3709"/>
                  </a:lnTo>
                  <a:lnTo>
                    <a:pt x="283464" y="0"/>
                  </a:lnTo>
                  <a:lnTo>
                    <a:pt x="329443" y="3709"/>
                  </a:lnTo>
                  <a:lnTo>
                    <a:pt x="373060" y="14447"/>
                  </a:lnTo>
                  <a:lnTo>
                    <a:pt x="413732" y="31632"/>
                  </a:lnTo>
                  <a:lnTo>
                    <a:pt x="450874" y="54681"/>
                  </a:lnTo>
                  <a:lnTo>
                    <a:pt x="483903" y="83010"/>
                  </a:lnTo>
                  <a:lnTo>
                    <a:pt x="512235" y="116037"/>
                  </a:lnTo>
                  <a:lnTo>
                    <a:pt x="535288" y="153179"/>
                  </a:lnTo>
                  <a:lnTo>
                    <a:pt x="552476" y="193852"/>
                  </a:lnTo>
                  <a:lnTo>
                    <a:pt x="563217" y="237475"/>
                  </a:lnTo>
                  <a:lnTo>
                    <a:pt x="566928" y="283463"/>
                  </a:lnTo>
                  <a:lnTo>
                    <a:pt x="563217" y="329452"/>
                  </a:lnTo>
                  <a:lnTo>
                    <a:pt x="552476" y="373075"/>
                  </a:lnTo>
                  <a:lnTo>
                    <a:pt x="535288" y="413748"/>
                  </a:lnTo>
                  <a:lnTo>
                    <a:pt x="512235" y="450890"/>
                  </a:lnTo>
                  <a:lnTo>
                    <a:pt x="483903" y="483917"/>
                  </a:lnTo>
                  <a:lnTo>
                    <a:pt x="450874" y="512246"/>
                  </a:lnTo>
                  <a:lnTo>
                    <a:pt x="413732" y="535295"/>
                  </a:lnTo>
                  <a:lnTo>
                    <a:pt x="373060" y="552480"/>
                  </a:lnTo>
                  <a:lnTo>
                    <a:pt x="329443" y="563218"/>
                  </a:lnTo>
                  <a:lnTo>
                    <a:pt x="283464" y="566927"/>
                  </a:lnTo>
                  <a:lnTo>
                    <a:pt x="237484" y="563218"/>
                  </a:lnTo>
                  <a:lnTo>
                    <a:pt x="193867" y="552480"/>
                  </a:lnTo>
                  <a:lnTo>
                    <a:pt x="153195" y="535295"/>
                  </a:lnTo>
                  <a:lnTo>
                    <a:pt x="116053" y="512246"/>
                  </a:lnTo>
                  <a:lnTo>
                    <a:pt x="83024" y="483917"/>
                  </a:lnTo>
                  <a:lnTo>
                    <a:pt x="54692" y="450890"/>
                  </a:lnTo>
                  <a:lnTo>
                    <a:pt x="31639" y="413748"/>
                  </a:lnTo>
                  <a:lnTo>
                    <a:pt x="14451" y="373075"/>
                  </a:lnTo>
                  <a:lnTo>
                    <a:pt x="3710" y="329452"/>
                  </a:lnTo>
                  <a:lnTo>
                    <a:pt x="0" y="283463"/>
                  </a:lnTo>
                  <a:close/>
                </a:path>
              </a:pathLst>
            </a:custGeom>
            <a:ln w="12700">
              <a:solidFill>
                <a:srgbClr val="4555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9884" y="2333543"/>
              <a:ext cx="264160" cy="264160"/>
            </a:xfrm>
            <a:custGeom>
              <a:avLst/>
              <a:gdLst/>
              <a:ahLst/>
              <a:cxnLst/>
              <a:rect l="l" t="t" r="r" b="b"/>
              <a:pathLst>
                <a:path w="264159" h="264160">
                  <a:moveTo>
                    <a:pt x="210464" y="168621"/>
                  </a:moveTo>
                  <a:lnTo>
                    <a:pt x="126628" y="168621"/>
                  </a:lnTo>
                  <a:lnTo>
                    <a:pt x="221650" y="263695"/>
                  </a:lnTo>
                  <a:lnTo>
                    <a:pt x="263604" y="221764"/>
                  </a:lnTo>
                  <a:lnTo>
                    <a:pt x="210464" y="168621"/>
                  </a:lnTo>
                  <a:close/>
                </a:path>
                <a:path w="264159" h="264160">
                  <a:moveTo>
                    <a:pt x="9927" y="0"/>
                  </a:moveTo>
                  <a:lnTo>
                    <a:pt x="3548" y="0"/>
                  </a:lnTo>
                  <a:lnTo>
                    <a:pt x="0" y="3706"/>
                  </a:lnTo>
                  <a:lnTo>
                    <a:pt x="113" y="9073"/>
                  </a:lnTo>
                  <a:lnTo>
                    <a:pt x="258" y="9905"/>
                  </a:lnTo>
                  <a:lnTo>
                    <a:pt x="80860" y="252576"/>
                  </a:lnTo>
                  <a:lnTo>
                    <a:pt x="82374" y="256871"/>
                  </a:lnTo>
                  <a:lnTo>
                    <a:pt x="87083" y="259121"/>
                  </a:lnTo>
                  <a:lnTo>
                    <a:pt x="93445" y="256871"/>
                  </a:lnTo>
                  <a:lnTo>
                    <a:pt x="93624" y="256871"/>
                  </a:lnTo>
                  <a:lnTo>
                    <a:pt x="95570" y="254924"/>
                  </a:lnTo>
                  <a:lnTo>
                    <a:pt x="96398" y="252576"/>
                  </a:lnTo>
                  <a:lnTo>
                    <a:pt x="126628" y="168621"/>
                  </a:lnTo>
                  <a:lnTo>
                    <a:pt x="210464" y="168621"/>
                  </a:lnTo>
                  <a:lnTo>
                    <a:pt x="168489" y="126643"/>
                  </a:lnTo>
                  <a:lnTo>
                    <a:pt x="252304" y="96444"/>
                  </a:lnTo>
                  <a:lnTo>
                    <a:pt x="256608" y="94964"/>
                  </a:lnTo>
                  <a:lnTo>
                    <a:pt x="258896" y="90272"/>
                  </a:lnTo>
                  <a:lnTo>
                    <a:pt x="256592" y="83562"/>
                  </a:lnTo>
                  <a:lnTo>
                    <a:pt x="254705" y="81674"/>
                  </a:lnTo>
                  <a:lnTo>
                    <a:pt x="9927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6051" y="3620134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283464" y="0"/>
                  </a:moveTo>
                  <a:lnTo>
                    <a:pt x="237484" y="3712"/>
                  </a:lnTo>
                  <a:lnTo>
                    <a:pt x="193867" y="14459"/>
                  </a:lnTo>
                  <a:lnTo>
                    <a:pt x="153195" y="31656"/>
                  </a:lnTo>
                  <a:lnTo>
                    <a:pt x="116053" y="54717"/>
                  </a:lnTo>
                  <a:lnTo>
                    <a:pt x="83024" y="83057"/>
                  </a:lnTo>
                  <a:lnTo>
                    <a:pt x="54692" y="116092"/>
                  </a:lnTo>
                  <a:lnTo>
                    <a:pt x="31639" y="153235"/>
                  </a:lnTo>
                  <a:lnTo>
                    <a:pt x="14451" y="193901"/>
                  </a:lnTo>
                  <a:lnTo>
                    <a:pt x="3710" y="237506"/>
                  </a:lnTo>
                  <a:lnTo>
                    <a:pt x="0" y="283463"/>
                  </a:lnTo>
                  <a:lnTo>
                    <a:pt x="3710" y="329452"/>
                  </a:lnTo>
                  <a:lnTo>
                    <a:pt x="14451" y="373075"/>
                  </a:lnTo>
                  <a:lnTo>
                    <a:pt x="31639" y="413748"/>
                  </a:lnTo>
                  <a:lnTo>
                    <a:pt x="54692" y="450890"/>
                  </a:lnTo>
                  <a:lnTo>
                    <a:pt x="83024" y="483917"/>
                  </a:lnTo>
                  <a:lnTo>
                    <a:pt x="116053" y="512246"/>
                  </a:lnTo>
                  <a:lnTo>
                    <a:pt x="153195" y="535295"/>
                  </a:lnTo>
                  <a:lnTo>
                    <a:pt x="193867" y="552480"/>
                  </a:lnTo>
                  <a:lnTo>
                    <a:pt x="237484" y="563218"/>
                  </a:lnTo>
                  <a:lnTo>
                    <a:pt x="283464" y="566927"/>
                  </a:lnTo>
                  <a:lnTo>
                    <a:pt x="329443" y="563218"/>
                  </a:lnTo>
                  <a:lnTo>
                    <a:pt x="373060" y="552480"/>
                  </a:lnTo>
                  <a:lnTo>
                    <a:pt x="413732" y="535295"/>
                  </a:lnTo>
                  <a:lnTo>
                    <a:pt x="450874" y="512246"/>
                  </a:lnTo>
                  <a:lnTo>
                    <a:pt x="483903" y="483917"/>
                  </a:lnTo>
                  <a:lnTo>
                    <a:pt x="512235" y="450890"/>
                  </a:lnTo>
                  <a:lnTo>
                    <a:pt x="535288" y="413748"/>
                  </a:lnTo>
                  <a:lnTo>
                    <a:pt x="552476" y="373075"/>
                  </a:lnTo>
                  <a:lnTo>
                    <a:pt x="563217" y="329452"/>
                  </a:lnTo>
                  <a:lnTo>
                    <a:pt x="566928" y="283463"/>
                  </a:lnTo>
                  <a:lnTo>
                    <a:pt x="563217" y="237506"/>
                  </a:lnTo>
                  <a:lnTo>
                    <a:pt x="552476" y="193901"/>
                  </a:lnTo>
                  <a:lnTo>
                    <a:pt x="535288" y="153235"/>
                  </a:lnTo>
                  <a:lnTo>
                    <a:pt x="512235" y="116092"/>
                  </a:lnTo>
                  <a:lnTo>
                    <a:pt x="483903" y="83057"/>
                  </a:lnTo>
                  <a:lnTo>
                    <a:pt x="450874" y="54717"/>
                  </a:lnTo>
                  <a:lnTo>
                    <a:pt x="413732" y="31656"/>
                  </a:lnTo>
                  <a:lnTo>
                    <a:pt x="373060" y="14459"/>
                  </a:lnTo>
                  <a:lnTo>
                    <a:pt x="329443" y="3712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233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6051" y="3620134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0" y="283463"/>
                  </a:moveTo>
                  <a:lnTo>
                    <a:pt x="3710" y="237506"/>
                  </a:lnTo>
                  <a:lnTo>
                    <a:pt x="14451" y="193901"/>
                  </a:lnTo>
                  <a:lnTo>
                    <a:pt x="31639" y="153235"/>
                  </a:lnTo>
                  <a:lnTo>
                    <a:pt x="54692" y="116092"/>
                  </a:lnTo>
                  <a:lnTo>
                    <a:pt x="83024" y="83057"/>
                  </a:lnTo>
                  <a:lnTo>
                    <a:pt x="116053" y="54717"/>
                  </a:lnTo>
                  <a:lnTo>
                    <a:pt x="153195" y="31656"/>
                  </a:lnTo>
                  <a:lnTo>
                    <a:pt x="193867" y="14459"/>
                  </a:lnTo>
                  <a:lnTo>
                    <a:pt x="237484" y="3712"/>
                  </a:lnTo>
                  <a:lnTo>
                    <a:pt x="283464" y="0"/>
                  </a:lnTo>
                  <a:lnTo>
                    <a:pt x="329443" y="3712"/>
                  </a:lnTo>
                  <a:lnTo>
                    <a:pt x="373060" y="14459"/>
                  </a:lnTo>
                  <a:lnTo>
                    <a:pt x="413732" y="31656"/>
                  </a:lnTo>
                  <a:lnTo>
                    <a:pt x="450874" y="54717"/>
                  </a:lnTo>
                  <a:lnTo>
                    <a:pt x="483903" y="83057"/>
                  </a:lnTo>
                  <a:lnTo>
                    <a:pt x="512235" y="116092"/>
                  </a:lnTo>
                  <a:lnTo>
                    <a:pt x="535288" y="153235"/>
                  </a:lnTo>
                  <a:lnTo>
                    <a:pt x="552476" y="193901"/>
                  </a:lnTo>
                  <a:lnTo>
                    <a:pt x="563217" y="237506"/>
                  </a:lnTo>
                  <a:lnTo>
                    <a:pt x="566928" y="283463"/>
                  </a:lnTo>
                  <a:lnTo>
                    <a:pt x="563217" y="329452"/>
                  </a:lnTo>
                  <a:lnTo>
                    <a:pt x="552476" y="373075"/>
                  </a:lnTo>
                  <a:lnTo>
                    <a:pt x="535288" y="413748"/>
                  </a:lnTo>
                  <a:lnTo>
                    <a:pt x="512235" y="450890"/>
                  </a:lnTo>
                  <a:lnTo>
                    <a:pt x="483903" y="483917"/>
                  </a:lnTo>
                  <a:lnTo>
                    <a:pt x="450874" y="512246"/>
                  </a:lnTo>
                  <a:lnTo>
                    <a:pt x="413732" y="535295"/>
                  </a:lnTo>
                  <a:lnTo>
                    <a:pt x="373060" y="552480"/>
                  </a:lnTo>
                  <a:lnTo>
                    <a:pt x="329443" y="563218"/>
                  </a:lnTo>
                  <a:lnTo>
                    <a:pt x="283464" y="566927"/>
                  </a:lnTo>
                  <a:lnTo>
                    <a:pt x="237484" y="563218"/>
                  </a:lnTo>
                  <a:lnTo>
                    <a:pt x="193867" y="552480"/>
                  </a:lnTo>
                  <a:lnTo>
                    <a:pt x="153195" y="535295"/>
                  </a:lnTo>
                  <a:lnTo>
                    <a:pt x="116053" y="512246"/>
                  </a:lnTo>
                  <a:lnTo>
                    <a:pt x="83024" y="483917"/>
                  </a:lnTo>
                  <a:lnTo>
                    <a:pt x="54692" y="450890"/>
                  </a:lnTo>
                  <a:lnTo>
                    <a:pt x="31639" y="413748"/>
                  </a:lnTo>
                  <a:lnTo>
                    <a:pt x="14451" y="373075"/>
                  </a:lnTo>
                  <a:lnTo>
                    <a:pt x="3710" y="329452"/>
                  </a:lnTo>
                  <a:lnTo>
                    <a:pt x="0" y="283463"/>
                  </a:lnTo>
                  <a:close/>
                </a:path>
              </a:pathLst>
            </a:custGeom>
            <a:ln w="12700">
              <a:solidFill>
                <a:srgbClr val="4555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 descr="preencoded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355" y="3766438"/>
              <a:ext cx="274319" cy="2743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16051" y="4578730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283464" y="0"/>
                  </a:moveTo>
                  <a:lnTo>
                    <a:pt x="237484" y="3709"/>
                  </a:lnTo>
                  <a:lnTo>
                    <a:pt x="193867" y="14447"/>
                  </a:lnTo>
                  <a:lnTo>
                    <a:pt x="153195" y="31632"/>
                  </a:lnTo>
                  <a:lnTo>
                    <a:pt x="116053" y="54681"/>
                  </a:lnTo>
                  <a:lnTo>
                    <a:pt x="83024" y="83010"/>
                  </a:lnTo>
                  <a:lnTo>
                    <a:pt x="54692" y="116037"/>
                  </a:lnTo>
                  <a:lnTo>
                    <a:pt x="31639" y="153179"/>
                  </a:lnTo>
                  <a:lnTo>
                    <a:pt x="14451" y="193852"/>
                  </a:lnTo>
                  <a:lnTo>
                    <a:pt x="3710" y="237475"/>
                  </a:lnTo>
                  <a:lnTo>
                    <a:pt x="0" y="283464"/>
                  </a:lnTo>
                  <a:lnTo>
                    <a:pt x="3710" y="329452"/>
                  </a:lnTo>
                  <a:lnTo>
                    <a:pt x="14451" y="373075"/>
                  </a:lnTo>
                  <a:lnTo>
                    <a:pt x="31639" y="413748"/>
                  </a:lnTo>
                  <a:lnTo>
                    <a:pt x="54692" y="450890"/>
                  </a:lnTo>
                  <a:lnTo>
                    <a:pt x="83024" y="483917"/>
                  </a:lnTo>
                  <a:lnTo>
                    <a:pt x="116053" y="512246"/>
                  </a:lnTo>
                  <a:lnTo>
                    <a:pt x="153195" y="535295"/>
                  </a:lnTo>
                  <a:lnTo>
                    <a:pt x="193867" y="552480"/>
                  </a:lnTo>
                  <a:lnTo>
                    <a:pt x="237484" y="563218"/>
                  </a:lnTo>
                  <a:lnTo>
                    <a:pt x="283464" y="566928"/>
                  </a:lnTo>
                  <a:lnTo>
                    <a:pt x="329443" y="563218"/>
                  </a:lnTo>
                  <a:lnTo>
                    <a:pt x="373060" y="552480"/>
                  </a:lnTo>
                  <a:lnTo>
                    <a:pt x="413732" y="535295"/>
                  </a:lnTo>
                  <a:lnTo>
                    <a:pt x="450874" y="512246"/>
                  </a:lnTo>
                  <a:lnTo>
                    <a:pt x="483903" y="483917"/>
                  </a:lnTo>
                  <a:lnTo>
                    <a:pt x="512235" y="450890"/>
                  </a:lnTo>
                  <a:lnTo>
                    <a:pt x="535288" y="413748"/>
                  </a:lnTo>
                  <a:lnTo>
                    <a:pt x="552476" y="373075"/>
                  </a:lnTo>
                  <a:lnTo>
                    <a:pt x="563217" y="329452"/>
                  </a:lnTo>
                  <a:lnTo>
                    <a:pt x="566928" y="283464"/>
                  </a:lnTo>
                  <a:lnTo>
                    <a:pt x="563217" y="237475"/>
                  </a:lnTo>
                  <a:lnTo>
                    <a:pt x="552476" y="193852"/>
                  </a:lnTo>
                  <a:lnTo>
                    <a:pt x="535288" y="153179"/>
                  </a:lnTo>
                  <a:lnTo>
                    <a:pt x="512235" y="116037"/>
                  </a:lnTo>
                  <a:lnTo>
                    <a:pt x="483903" y="83010"/>
                  </a:lnTo>
                  <a:lnTo>
                    <a:pt x="450874" y="54681"/>
                  </a:lnTo>
                  <a:lnTo>
                    <a:pt x="413732" y="31632"/>
                  </a:lnTo>
                  <a:lnTo>
                    <a:pt x="373060" y="14447"/>
                  </a:lnTo>
                  <a:lnTo>
                    <a:pt x="329443" y="3709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233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6051" y="4578730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0" y="283464"/>
                  </a:moveTo>
                  <a:lnTo>
                    <a:pt x="3710" y="237475"/>
                  </a:lnTo>
                  <a:lnTo>
                    <a:pt x="14451" y="193852"/>
                  </a:lnTo>
                  <a:lnTo>
                    <a:pt x="31639" y="153179"/>
                  </a:lnTo>
                  <a:lnTo>
                    <a:pt x="54692" y="116037"/>
                  </a:lnTo>
                  <a:lnTo>
                    <a:pt x="83024" y="83010"/>
                  </a:lnTo>
                  <a:lnTo>
                    <a:pt x="116053" y="54681"/>
                  </a:lnTo>
                  <a:lnTo>
                    <a:pt x="153195" y="31632"/>
                  </a:lnTo>
                  <a:lnTo>
                    <a:pt x="193867" y="14447"/>
                  </a:lnTo>
                  <a:lnTo>
                    <a:pt x="237484" y="3709"/>
                  </a:lnTo>
                  <a:lnTo>
                    <a:pt x="283464" y="0"/>
                  </a:lnTo>
                  <a:lnTo>
                    <a:pt x="329443" y="3709"/>
                  </a:lnTo>
                  <a:lnTo>
                    <a:pt x="373060" y="14447"/>
                  </a:lnTo>
                  <a:lnTo>
                    <a:pt x="413732" y="31632"/>
                  </a:lnTo>
                  <a:lnTo>
                    <a:pt x="450874" y="54681"/>
                  </a:lnTo>
                  <a:lnTo>
                    <a:pt x="483903" y="83010"/>
                  </a:lnTo>
                  <a:lnTo>
                    <a:pt x="512235" y="116037"/>
                  </a:lnTo>
                  <a:lnTo>
                    <a:pt x="535288" y="153179"/>
                  </a:lnTo>
                  <a:lnTo>
                    <a:pt x="552476" y="193852"/>
                  </a:lnTo>
                  <a:lnTo>
                    <a:pt x="563217" y="237475"/>
                  </a:lnTo>
                  <a:lnTo>
                    <a:pt x="566928" y="283464"/>
                  </a:lnTo>
                  <a:lnTo>
                    <a:pt x="563217" y="329452"/>
                  </a:lnTo>
                  <a:lnTo>
                    <a:pt x="552476" y="373075"/>
                  </a:lnTo>
                  <a:lnTo>
                    <a:pt x="535288" y="413748"/>
                  </a:lnTo>
                  <a:lnTo>
                    <a:pt x="512235" y="450890"/>
                  </a:lnTo>
                  <a:lnTo>
                    <a:pt x="483903" y="483917"/>
                  </a:lnTo>
                  <a:lnTo>
                    <a:pt x="450874" y="512246"/>
                  </a:lnTo>
                  <a:lnTo>
                    <a:pt x="413732" y="535295"/>
                  </a:lnTo>
                  <a:lnTo>
                    <a:pt x="373060" y="552480"/>
                  </a:lnTo>
                  <a:lnTo>
                    <a:pt x="329443" y="563218"/>
                  </a:lnTo>
                  <a:lnTo>
                    <a:pt x="283464" y="566928"/>
                  </a:lnTo>
                  <a:lnTo>
                    <a:pt x="237484" y="563218"/>
                  </a:lnTo>
                  <a:lnTo>
                    <a:pt x="193867" y="552480"/>
                  </a:lnTo>
                  <a:lnTo>
                    <a:pt x="153195" y="535295"/>
                  </a:lnTo>
                  <a:lnTo>
                    <a:pt x="116053" y="512246"/>
                  </a:lnTo>
                  <a:lnTo>
                    <a:pt x="83024" y="483917"/>
                  </a:lnTo>
                  <a:lnTo>
                    <a:pt x="54692" y="450890"/>
                  </a:lnTo>
                  <a:lnTo>
                    <a:pt x="31639" y="413748"/>
                  </a:lnTo>
                  <a:lnTo>
                    <a:pt x="14451" y="373075"/>
                  </a:lnTo>
                  <a:lnTo>
                    <a:pt x="3710" y="329452"/>
                  </a:lnTo>
                  <a:lnTo>
                    <a:pt x="0" y="283464"/>
                  </a:lnTo>
                  <a:close/>
                </a:path>
              </a:pathLst>
            </a:custGeom>
            <a:ln w="12700">
              <a:solidFill>
                <a:srgbClr val="4555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 descr="preencoded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2355" y="4725034"/>
              <a:ext cx="274319" cy="27431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16051" y="5511418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283464" y="0"/>
                  </a:moveTo>
                  <a:lnTo>
                    <a:pt x="237484" y="3710"/>
                  </a:lnTo>
                  <a:lnTo>
                    <a:pt x="193867" y="14452"/>
                  </a:lnTo>
                  <a:lnTo>
                    <a:pt x="153195" y="31642"/>
                  </a:lnTo>
                  <a:lnTo>
                    <a:pt x="116053" y="54696"/>
                  </a:lnTo>
                  <a:lnTo>
                    <a:pt x="83024" y="83031"/>
                  </a:lnTo>
                  <a:lnTo>
                    <a:pt x="54692" y="116062"/>
                  </a:lnTo>
                  <a:lnTo>
                    <a:pt x="31639" y="153205"/>
                  </a:lnTo>
                  <a:lnTo>
                    <a:pt x="14451" y="193878"/>
                  </a:lnTo>
                  <a:lnTo>
                    <a:pt x="3710" y="237496"/>
                  </a:lnTo>
                  <a:lnTo>
                    <a:pt x="0" y="283476"/>
                  </a:lnTo>
                  <a:lnTo>
                    <a:pt x="3710" y="329456"/>
                  </a:lnTo>
                  <a:lnTo>
                    <a:pt x="14451" y="373073"/>
                  </a:lnTo>
                  <a:lnTo>
                    <a:pt x="31639" y="413744"/>
                  </a:lnTo>
                  <a:lnTo>
                    <a:pt x="54692" y="450886"/>
                  </a:lnTo>
                  <a:lnTo>
                    <a:pt x="83024" y="483916"/>
                  </a:lnTo>
                  <a:lnTo>
                    <a:pt x="116053" y="512248"/>
                  </a:lnTo>
                  <a:lnTo>
                    <a:pt x="153195" y="535300"/>
                  </a:lnTo>
                  <a:lnTo>
                    <a:pt x="193867" y="552489"/>
                  </a:lnTo>
                  <a:lnTo>
                    <a:pt x="237484" y="563230"/>
                  </a:lnTo>
                  <a:lnTo>
                    <a:pt x="283464" y="566940"/>
                  </a:lnTo>
                  <a:lnTo>
                    <a:pt x="329443" y="563230"/>
                  </a:lnTo>
                  <a:lnTo>
                    <a:pt x="373060" y="552489"/>
                  </a:lnTo>
                  <a:lnTo>
                    <a:pt x="413732" y="535300"/>
                  </a:lnTo>
                  <a:lnTo>
                    <a:pt x="450874" y="512248"/>
                  </a:lnTo>
                  <a:lnTo>
                    <a:pt x="483903" y="483916"/>
                  </a:lnTo>
                  <a:lnTo>
                    <a:pt x="512235" y="450886"/>
                  </a:lnTo>
                  <a:lnTo>
                    <a:pt x="535288" y="413744"/>
                  </a:lnTo>
                  <a:lnTo>
                    <a:pt x="552476" y="373073"/>
                  </a:lnTo>
                  <a:lnTo>
                    <a:pt x="563217" y="329456"/>
                  </a:lnTo>
                  <a:lnTo>
                    <a:pt x="566928" y="283476"/>
                  </a:lnTo>
                  <a:lnTo>
                    <a:pt x="563217" y="237496"/>
                  </a:lnTo>
                  <a:lnTo>
                    <a:pt x="552476" y="193878"/>
                  </a:lnTo>
                  <a:lnTo>
                    <a:pt x="535288" y="153205"/>
                  </a:lnTo>
                  <a:lnTo>
                    <a:pt x="512235" y="116062"/>
                  </a:lnTo>
                  <a:lnTo>
                    <a:pt x="483903" y="83031"/>
                  </a:lnTo>
                  <a:lnTo>
                    <a:pt x="450874" y="54696"/>
                  </a:lnTo>
                  <a:lnTo>
                    <a:pt x="413732" y="31642"/>
                  </a:lnTo>
                  <a:lnTo>
                    <a:pt x="373060" y="14452"/>
                  </a:lnTo>
                  <a:lnTo>
                    <a:pt x="329443" y="3710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2334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6051" y="5511418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0" y="283476"/>
                  </a:moveTo>
                  <a:lnTo>
                    <a:pt x="3710" y="237496"/>
                  </a:lnTo>
                  <a:lnTo>
                    <a:pt x="14451" y="193878"/>
                  </a:lnTo>
                  <a:lnTo>
                    <a:pt x="31639" y="153205"/>
                  </a:lnTo>
                  <a:lnTo>
                    <a:pt x="54692" y="116062"/>
                  </a:lnTo>
                  <a:lnTo>
                    <a:pt x="83024" y="83031"/>
                  </a:lnTo>
                  <a:lnTo>
                    <a:pt x="116053" y="54696"/>
                  </a:lnTo>
                  <a:lnTo>
                    <a:pt x="153195" y="31642"/>
                  </a:lnTo>
                  <a:lnTo>
                    <a:pt x="193867" y="14452"/>
                  </a:lnTo>
                  <a:lnTo>
                    <a:pt x="237484" y="3710"/>
                  </a:lnTo>
                  <a:lnTo>
                    <a:pt x="283464" y="0"/>
                  </a:lnTo>
                  <a:lnTo>
                    <a:pt x="329443" y="3710"/>
                  </a:lnTo>
                  <a:lnTo>
                    <a:pt x="373060" y="14452"/>
                  </a:lnTo>
                  <a:lnTo>
                    <a:pt x="413732" y="31642"/>
                  </a:lnTo>
                  <a:lnTo>
                    <a:pt x="450874" y="54696"/>
                  </a:lnTo>
                  <a:lnTo>
                    <a:pt x="483903" y="83031"/>
                  </a:lnTo>
                  <a:lnTo>
                    <a:pt x="512235" y="116062"/>
                  </a:lnTo>
                  <a:lnTo>
                    <a:pt x="535288" y="153205"/>
                  </a:lnTo>
                  <a:lnTo>
                    <a:pt x="552476" y="193878"/>
                  </a:lnTo>
                  <a:lnTo>
                    <a:pt x="563217" y="237496"/>
                  </a:lnTo>
                  <a:lnTo>
                    <a:pt x="566928" y="283476"/>
                  </a:lnTo>
                  <a:lnTo>
                    <a:pt x="563217" y="329456"/>
                  </a:lnTo>
                  <a:lnTo>
                    <a:pt x="552476" y="373073"/>
                  </a:lnTo>
                  <a:lnTo>
                    <a:pt x="535288" y="413744"/>
                  </a:lnTo>
                  <a:lnTo>
                    <a:pt x="512235" y="450886"/>
                  </a:lnTo>
                  <a:lnTo>
                    <a:pt x="483903" y="483916"/>
                  </a:lnTo>
                  <a:lnTo>
                    <a:pt x="450874" y="512248"/>
                  </a:lnTo>
                  <a:lnTo>
                    <a:pt x="413732" y="535300"/>
                  </a:lnTo>
                  <a:lnTo>
                    <a:pt x="373060" y="552489"/>
                  </a:lnTo>
                  <a:lnTo>
                    <a:pt x="329443" y="563230"/>
                  </a:lnTo>
                  <a:lnTo>
                    <a:pt x="283464" y="566940"/>
                  </a:lnTo>
                  <a:lnTo>
                    <a:pt x="237484" y="563230"/>
                  </a:lnTo>
                  <a:lnTo>
                    <a:pt x="193867" y="552489"/>
                  </a:lnTo>
                  <a:lnTo>
                    <a:pt x="153195" y="535300"/>
                  </a:lnTo>
                  <a:lnTo>
                    <a:pt x="116053" y="512248"/>
                  </a:lnTo>
                  <a:lnTo>
                    <a:pt x="83024" y="483916"/>
                  </a:lnTo>
                  <a:lnTo>
                    <a:pt x="54692" y="450886"/>
                  </a:lnTo>
                  <a:lnTo>
                    <a:pt x="31639" y="413744"/>
                  </a:lnTo>
                  <a:lnTo>
                    <a:pt x="14451" y="373073"/>
                  </a:lnTo>
                  <a:lnTo>
                    <a:pt x="3710" y="329456"/>
                  </a:lnTo>
                  <a:lnTo>
                    <a:pt x="0" y="283476"/>
                  </a:lnTo>
                  <a:close/>
                </a:path>
              </a:pathLst>
            </a:custGeom>
            <a:ln w="12700">
              <a:solidFill>
                <a:srgbClr val="4555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 descr="preencoded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355" y="5657735"/>
              <a:ext cx="274319" cy="27432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149197" y="2011807"/>
            <a:ext cx="2969895" cy="423926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580"/>
              </a:lnSpc>
              <a:spcBef>
                <a:spcPts val="190"/>
              </a:spcBef>
            </a:pP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13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Arial"/>
                <a:cs typeface="Arial"/>
              </a:rPr>
              <a:t>Verify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tab,</a:t>
            </a:r>
            <a:r>
              <a:rPr sz="13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click</a:t>
            </a:r>
            <a:r>
              <a:rPr sz="135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13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3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Arial"/>
                <a:cs typeface="Arial"/>
              </a:rPr>
              <a:t>report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3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step</a:t>
            </a:r>
            <a:r>
              <a:rPr sz="13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navigator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3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50" b="1" spc="-25" dirty="0">
                <a:solidFill>
                  <a:srgbClr val="FFFFFF"/>
                </a:solidFill>
                <a:latin typeface="Arial"/>
                <a:cs typeface="Arial"/>
              </a:rPr>
              <a:t>top</a:t>
            </a:r>
            <a:endParaRPr sz="1350">
              <a:latin typeface="Arial"/>
              <a:cs typeface="Arial"/>
            </a:endParaRPr>
          </a:p>
          <a:p>
            <a:pPr marL="12700" marR="613410">
              <a:lnSpc>
                <a:spcPct val="111700"/>
              </a:lnSpc>
              <a:spcBef>
                <a:spcPts val="535"/>
              </a:spcBef>
            </a:pP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Click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on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any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assertion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and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see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the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related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Verify</a:t>
            </a:r>
            <a:r>
              <a:rPr sz="1150" spc="-3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support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and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additional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information</a:t>
            </a:r>
            <a:r>
              <a:rPr sz="1150" spc="-3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on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right.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35"/>
              </a:spcBef>
            </a:pPr>
            <a:endParaRPr sz="1150">
              <a:latin typeface="Arial"/>
              <a:cs typeface="Arial"/>
            </a:endParaRPr>
          </a:p>
          <a:p>
            <a:pPr marL="16510">
              <a:lnSpc>
                <a:spcPts val="1725"/>
              </a:lnSpc>
            </a:pP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Supporting</a:t>
            </a:r>
            <a:r>
              <a:rPr sz="145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passages</a:t>
            </a:r>
            <a:r>
              <a:rPr sz="14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-5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1450">
              <a:latin typeface="Arial"/>
              <a:cs typeface="Arial"/>
            </a:endParaRPr>
          </a:p>
          <a:p>
            <a:pPr marL="16510">
              <a:lnSpc>
                <a:spcPts val="1725"/>
              </a:lnSpc>
            </a:pP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Authority</a:t>
            </a:r>
            <a:r>
              <a:rPr sz="14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Arial"/>
                <a:cs typeface="Arial"/>
              </a:rPr>
              <a:t>Found</a:t>
            </a:r>
            <a:endParaRPr sz="1450">
              <a:latin typeface="Arial"/>
              <a:cs typeface="Arial"/>
            </a:endParaRPr>
          </a:p>
          <a:p>
            <a:pPr marL="16510" marR="405130">
              <a:lnSpc>
                <a:spcPct val="111300"/>
              </a:lnSpc>
              <a:spcBef>
                <a:spcPts val="105"/>
              </a:spcBef>
            </a:pP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Expand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verbatim</a:t>
            </a:r>
            <a:r>
              <a:rPr sz="1150" spc="-1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passages</a:t>
            </a:r>
            <a:r>
              <a:rPr sz="1150" spc="-3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that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ground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assertion.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15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Cited</a:t>
            </a:r>
            <a:r>
              <a:rPr sz="14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Arial"/>
                <a:cs typeface="Arial"/>
              </a:rPr>
              <a:t>authority</a:t>
            </a:r>
            <a:endParaRPr sz="1450">
              <a:latin typeface="Arial"/>
              <a:cs typeface="Arial"/>
            </a:endParaRPr>
          </a:p>
          <a:p>
            <a:pPr marL="16510" marR="324485">
              <a:lnSpc>
                <a:spcPct val="111300"/>
              </a:lnSpc>
              <a:spcBef>
                <a:spcPts val="775"/>
              </a:spcBef>
            </a:pP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Jump</a:t>
            </a:r>
            <a:r>
              <a:rPr sz="1150" spc="-4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to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the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case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or source,</a:t>
            </a:r>
            <a:r>
              <a:rPr sz="1150" spc="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e.g.</a:t>
            </a:r>
            <a:r>
              <a:rPr sz="1150" spc="-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Scott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25" dirty="0">
                <a:solidFill>
                  <a:srgbClr val="C3C9D4"/>
                </a:solidFill>
                <a:latin typeface="Arial"/>
                <a:cs typeface="Arial"/>
              </a:rPr>
              <a:t>v.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Harris.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115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sz="1450" b="1" dirty="0">
                <a:solidFill>
                  <a:srgbClr val="FFFFFF"/>
                </a:solidFill>
                <a:latin typeface="Arial"/>
                <a:cs typeface="Arial"/>
              </a:rPr>
              <a:t>Explore</a:t>
            </a:r>
            <a:r>
              <a:rPr sz="14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-20" dirty="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endParaRPr sz="1450">
              <a:latin typeface="Arial"/>
              <a:cs typeface="Arial"/>
            </a:endParaRPr>
          </a:p>
          <a:p>
            <a:pPr marL="16510" marR="575310">
              <a:lnSpc>
                <a:spcPct val="111300"/>
              </a:lnSpc>
              <a:spcBef>
                <a:spcPts val="775"/>
              </a:spcBef>
            </a:pP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Key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Numbers,</a:t>
            </a:r>
            <a:r>
              <a:rPr sz="1150" spc="-45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Precision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Research</a:t>
            </a:r>
            <a:r>
              <a:rPr sz="1150" spc="-2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50" dirty="0">
                <a:solidFill>
                  <a:srgbClr val="C3C9D4"/>
                </a:solidFill>
                <a:latin typeface="Arial"/>
                <a:cs typeface="Arial"/>
              </a:rPr>
              <a:t>&amp; </a:t>
            </a:r>
            <a:r>
              <a:rPr sz="1150" dirty="0">
                <a:solidFill>
                  <a:srgbClr val="C3C9D4"/>
                </a:solidFill>
                <a:latin typeface="Arial"/>
                <a:cs typeface="Arial"/>
              </a:rPr>
              <a:t>related</a:t>
            </a:r>
            <a:r>
              <a:rPr sz="1150" spc="-30" dirty="0">
                <a:solidFill>
                  <a:srgbClr val="C3C9D4"/>
                </a:solidFill>
                <a:latin typeface="Arial"/>
                <a:cs typeface="Arial"/>
              </a:rPr>
              <a:t> </a:t>
            </a:r>
            <a:r>
              <a:rPr sz="1150" spc="-10" dirty="0">
                <a:solidFill>
                  <a:srgbClr val="C3C9D4"/>
                </a:solidFill>
                <a:latin typeface="Arial"/>
                <a:cs typeface="Arial"/>
              </a:rPr>
              <a:t>searches.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16051" y="618769"/>
            <a:ext cx="11621770" cy="5761990"/>
            <a:chOff x="416051" y="618769"/>
            <a:chExt cx="11621770" cy="5761990"/>
          </a:xfrm>
        </p:grpSpPr>
        <p:sp>
          <p:nvSpPr>
            <p:cNvPr id="19" name="object 19"/>
            <p:cNvSpPr/>
            <p:nvPr/>
          </p:nvSpPr>
          <p:spPr>
            <a:xfrm>
              <a:off x="416051" y="3244850"/>
              <a:ext cx="3931920" cy="0"/>
            </a:xfrm>
            <a:custGeom>
              <a:avLst/>
              <a:gdLst/>
              <a:ahLst/>
              <a:cxnLst/>
              <a:rect l="l" t="t" r="r" b="b"/>
              <a:pathLst>
                <a:path w="3931920">
                  <a:moveTo>
                    <a:pt x="0" y="0"/>
                  </a:moveTo>
                  <a:lnTo>
                    <a:pt x="3931666" y="0"/>
                  </a:lnTo>
                </a:path>
              </a:pathLst>
            </a:custGeom>
            <a:ln w="63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5175" y="618769"/>
              <a:ext cx="7962138" cy="576148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61104" y="728345"/>
              <a:ext cx="7601584" cy="5401310"/>
            </a:xfrm>
            <a:custGeom>
              <a:avLst/>
              <a:gdLst/>
              <a:ahLst/>
              <a:cxnLst/>
              <a:rect l="l" t="t" r="r" b="b"/>
              <a:pathLst>
                <a:path w="7601584" h="5401310">
                  <a:moveTo>
                    <a:pt x="7510018" y="0"/>
                  </a:moveTo>
                  <a:lnTo>
                    <a:pt x="91440" y="0"/>
                  </a:lnTo>
                  <a:lnTo>
                    <a:pt x="55828" y="7197"/>
                  </a:lnTo>
                  <a:lnTo>
                    <a:pt x="26765" y="26812"/>
                  </a:lnTo>
                  <a:lnTo>
                    <a:pt x="7179" y="55881"/>
                  </a:lnTo>
                  <a:lnTo>
                    <a:pt x="0" y="91439"/>
                  </a:lnTo>
                  <a:lnTo>
                    <a:pt x="0" y="5309806"/>
                  </a:lnTo>
                  <a:lnTo>
                    <a:pt x="7179" y="5345402"/>
                  </a:lnTo>
                  <a:lnTo>
                    <a:pt x="26765" y="5374466"/>
                  </a:lnTo>
                  <a:lnTo>
                    <a:pt x="55828" y="5394061"/>
                  </a:lnTo>
                  <a:lnTo>
                    <a:pt x="91440" y="5401246"/>
                  </a:lnTo>
                  <a:lnTo>
                    <a:pt x="7510018" y="5401246"/>
                  </a:lnTo>
                  <a:lnTo>
                    <a:pt x="7545576" y="5394061"/>
                  </a:lnTo>
                  <a:lnTo>
                    <a:pt x="7574645" y="5374466"/>
                  </a:lnTo>
                  <a:lnTo>
                    <a:pt x="7594260" y="5345402"/>
                  </a:lnTo>
                  <a:lnTo>
                    <a:pt x="7601458" y="5309806"/>
                  </a:lnTo>
                  <a:lnTo>
                    <a:pt x="7601458" y="91439"/>
                  </a:lnTo>
                  <a:lnTo>
                    <a:pt x="7594260" y="55881"/>
                  </a:lnTo>
                  <a:lnTo>
                    <a:pt x="7574645" y="26812"/>
                  </a:lnTo>
                  <a:lnTo>
                    <a:pt x="7545576" y="7197"/>
                  </a:lnTo>
                  <a:lnTo>
                    <a:pt x="7510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61104" y="728345"/>
              <a:ext cx="7601584" cy="5401310"/>
            </a:xfrm>
            <a:custGeom>
              <a:avLst/>
              <a:gdLst/>
              <a:ahLst/>
              <a:cxnLst/>
              <a:rect l="l" t="t" r="r" b="b"/>
              <a:pathLst>
                <a:path w="7601584" h="5401310">
                  <a:moveTo>
                    <a:pt x="0" y="91439"/>
                  </a:moveTo>
                  <a:lnTo>
                    <a:pt x="7179" y="55881"/>
                  </a:lnTo>
                  <a:lnTo>
                    <a:pt x="26765" y="26812"/>
                  </a:lnTo>
                  <a:lnTo>
                    <a:pt x="55828" y="7197"/>
                  </a:lnTo>
                  <a:lnTo>
                    <a:pt x="91440" y="0"/>
                  </a:lnTo>
                  <a:lnTo>
                    <a:pt x="7510018" y="0"/>
                  </a:lnTo>
                  <a:lnTo>
                    <a:pt x="7545576" y="7197"/>
                  </a:lnTo>
                  <a:lnTo>
                    <a:pt x="7574645" y="26812"/>
                  </a:lnTo>
                  <a:lnTo>
                    <a:pt x="7594260" y="55881"/>
                  </a:lnTo>
                  <a:lnTo>
                    <a:pt x="7601458" y="91439"/>
                  </a:lnTo>
                  <a:lnTo>
                    <a:pt x="7601458" y="5309806"/>
                  </a:lnTo>
                  <a:lnTo>
                    <a:pt x="7594260" y="5345402"/>
                  </a:lnTo>
                  <a:lnTo>
                    <a:pt x="7574645" y="5374466"/>
                  </a:lnTo>
                  <a:lnTo>
                    <a:pt x="7545576" y="5394061"/>
                  </a:lnTo>
                  <a:lnTo>
                    <a:pt x="7510018" y="5401246"/>
                  </a:lnTo>
                  <a:lnTo>
                    <a:pt x="91440" y="5401246"/>
                  </a:lnTo>
                  <a:lnTo>
                    <a:pt x="55828" y="5394061"/>
                  </a:lnTo>
                  <a:lnTo>
                    <a:pt x="26765" y="5374466"/>
                  </a:lnTo>
                  <a:lnTo>
                    <a:pt x="7179" y="5345402"/>
                  </a:lnTo>
                  <a:lnTo>
                    <a:pt x="0" y="5309806"/>
                  </a:lnTo>
                  <a:lnTo>
                    <a:pt x="0" y="91439"/>
                  </a:lnTo>
                  <a:close/>
                </a:path>
              </a:pathLst>
            </a:custGeom>
            <a:ln w="12699">
              <a:solidFill>
                <a:srgbClr val="D4DB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 descr="1783360491503_image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43399" y="810704"/>
              <a:ext cx="7436866" cy="523659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024628" y="1680679"/>
              <a:ext cx="4186554" cy="389890"/>
            </a:xfrm>
            <a:custGeom>
              <a:avLst/>
              <a:gdLst/>
              <a:ahLst/>
              <a:cxnLst/>
              <a:rect l="l" t="t" r="r" b="b"/>
              <a:pathLst>
                <a:path w="4186554" h="389889">
                  <a:moveTo>
                    <a:pt x="3352800" y="389547"/>
                  </a:moveTo>
                  <a:lnTo>
                    <a:pt x="4186097" y="389547"/>
                  </a:lnTo>
                  <a:lnTo>
                    <a:pt x="4186097" y="155295"/>
                  </a:lnTo>
                  <a:lnTo>
                    <a:pt x="3352800" y="155295"/>
                  </a:lnTo>
                  <a:lnTo>
                    <a:pt x="3352800" y="389547"/>
                  </a:lnTo>
                  <a:close/>
                </a:path>
                <a:path w="4186554" h="389889">
                  <a:moveTo>
                    <a:pt x="0" y="205270"/>
                  </a:moveTo>
                  <a:lnTo>
                    <a:pt x="468172" y="205270"/>
                  </a:lnTo>
                  <a:lnTo>
                    <a:pt x="468172" y="0"/>
                  </a:lnTo>
                  <a:lnTo>
                    <a:pt x="0" y="0"/>
                  </a:lnTo>
                  <a:lnTo>
                    <a:pt x="0" y="20527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R Document" ma:contentTypeID="0x010100C39950E09F630340BBCCD7CBECA28DF200C40B9D7C22D86D479CDDBA9093398D94" ma:contentTypeVersion="25" ma:contentTypeDescription="" ma:contentTypeScope="" ma:versionID="b1ae9935e1b5ab504ffdf4032efaaa77">
  <xsd:schema xmlns:xsd="http://www.w3.org/2001/XMLSchema" xmlns:xs="http://www.w3.org/2001/XMLSchema" xmlns:p="http://schemas.microsoft.com/office/2006/metadata/properties" xmlns:ns1="http://schemas.microsoft.com/sharepoint/v3" xmlns:ns2="d8c835c2-7949-4185-a1c6-1ea9707e4bef" xmlns:ns3="7e7186c2-bd45-40e6-b161-0295b543986a" xmlns:ns4="d8c835c2-7949-4185-a1c6-1ea9707e4bef" targetNamespace="http://schemas.microsoft.com/office/2006/metadata/properties" ma:root="true" ma:fieldsID="672bdef33b9bda17764c73d8bc89ad81" ns1:_="" ns4:_="" ns3:_="">
    <xsd:import namespace="http://schemas.microsoft.com/sharepoint/v3"/>
    <xsd:import namespace="d8c835c2-7949-4185-a1c6-1ea9707e4bef"/>
    <xsd:import namespace="7e7186c2-bd45-40e6-b161-0295b543986a"/>
    <xsd:import namespace="d8c835c2-7949-4185-a1c6-1ea9707e4bef"/>
    <xsd:element name="properties">
      <xsd:complexType>
        <xsd:sequence>
          <xsd:element name="documentManagement">
            <xsd:complexType>
              <xsd:all>
                <xsd:element ref="ns1:TRSBUTaxHTField" minOccurs="0"/>
                <xsd:element ref="ns2:TaxCatchAll" minOccurs="0"/>
                <xsd:element ref="ns2:TaxCatchAllLabel" minOccurs="0"/>
                <xsd:element ref="ns1:TRLanguageTaxHTField" minOccurs="0"/>
                <xsd:element ref="ns1:TROfficeLocationTaxHTField" minOccurs="0"/>
                <xsd:element ref="ns1:TRJobFamilyTaxHTField" minOccurs="0"/>
                <xsd:element ref="ns1:TRSubjectTaxHTField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TRSBUTaxHTField" ma:index="8" nillable="true" ma:taxonomy="true" ma:internalName="TRSBUTaxHTField" ma:taxonomyFieldName="TRSBU" ma:displayName="SBU" ma:fieldId="{d30ce1f4-8635-4c23-b7cf-011659f4f275}" ma:taxonomyMulti="true" ma:sspId="53a93e6a-eb94-4f22-847d-80c377548ab0" ma:termSetId="ab43548d-5e6a-41cd-9db1-4764912ec39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RLanguageTaxHTField" ma:index="12" nillable="true" ma:taxonomy="true" ma:internalName="TRLanguageTaxHTField" ma:taxonomyFieldName="TRLanguage" ma:displayName="Language" ma:fieldId="{4e7a84a6-74ec-4512-864a-f732282b6fe1}" ma:taxonomyMulti="true" ma:sspId="53a93e6a-eb94-4f22-847d-80c377548ab0" ma:termSetId="56ca6386-fedd-4598-ba67-3d452cb0d9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ROfficeLocationTaxHTField" ma:index="14" nillable="true" ma:taxonomy="true" ma:internalName="TROfficeLocationTaxHTField" ma:taxonomyFieldName="TROfficeLocation" ma:displayName="Office Location" ma:fieldId="{5f13de36-1d66-44ad-94bd-6282a10a3810}" ma:taxonomyMulti="true" ma:sspId="53a93e6a-eb94-4f22-847d-80c377548ab0" ma:termSetId="28de915c-5670-4a43-8f44-c81d2725c15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RJobFamilyTaxHTField" ma:index="16" nillable="true" ma:taxonomy="true" ma:internalName="TRJobFamilyTaxHTField" ma:taxonomyFieldName="TRJobFamily" ma:displayName="Job Family" ma:fieldId="{f32baf50-5a88-4830-8c55-b30c3f1e9489}" ma:taxonomyMulti="true" ma:sspId="53a93e6a-eb94-4f22-847d-80c377548ab0" ma:termSetId="40548ca3-4326-40e0-b171-3878b94f3fc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RSubjectTaxHTField" ma:index="18" nillable="true" ma:taxonomy="true" ma:internalName="TRSubjectTaxHTField" ma:taxonomyFieldName="TRSubject" ma:displayName="Subject" ma:fieldId="{6fb5d15e-72cb-49ee-9854-a746c13c3cf9}" ma:taxonomyMulti="true" ma:sspId="53a93e6a-eb94-4f22-847d-80c377548ab0" ma:termSetId="c0f3d29f-288e-41c4-812b-beda0be989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c835c2-7949-4185-a1c6-1ea9707e4bef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263801b-8cd7-4bdb-89cc-7aaf1c586388}" ma:internalName="TaxCatchAll" ma:showField="CatchAllData" ma:web="d8c835c2-7949-4185-a1c6-1ea9707e4b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263801b-8cd7-4bdb-89cc-7aaf1c586388}" ma:internalName="TaxCatchAllLabel" ma:readOnly="true" ma:showField="CatchAllDataLabel" ma:web="d8c835c2-7949-4185-a1c6-1ea9707e4b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7186c2-bd45-40e6-b161-0295b54398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3a93e6a-eb94-4f22-847d-80c377548a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3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c835c2-7949-4185-a1c6-1ea9707e4bef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RSBUTaxHTField xmlns="http://schemas.microsoft.com/sharepoint/v3">
      <Terms xmlns="http://schemas.microsoft.com/office/infopath/2007/PartnerControls"/>
    </TRSBUTaxHTField>
    <TaxCatchAll xmlns="d8c835c2-7949-4185-a1c6-1ea9707e4bef" xsi:nil="true"/>
    <lcf76f155ced4ddcb4097134ff3c332f xmlns="7e7186c2-bd45-40e6-b161-0295b543986a">
      <Terms xmlns="http://schemas.microsoft.com/office/infopath/2007/PartnerControls"/>
    </lcf76f155ced4ddcb4097134ff3c332f>
    <TROfficeLocationTaxHTField xmlns="http://schemas.microsoft.com/sharepoint/v3">
      <Terms xmlns="http://schemas.microsoft.com/office/infopath/2007/PartnerControls"/>
    </TROfficeLocationTaxHTField>
    <TRJobFamilyTaxHTField xmlns="http://schemas.microsoft.com/sharepoint/v3">
      <Terms xmlns="http://schemas.microsoft.com/office/infopath/2007/PartnerControls"/>
    </TRJobFamilyTaxHTField>
    <TRLanguageTaxHTField xmlns="http://schemas.microsoft.com/sharepoint/v3">
      <Terms xmlns="http://schemas.microsoft.com/office/infopath/2007/PartnerControls"/>
    </TRLanguageTaxHTField>
    <TRSubjectTaxHTField xmlns="http://schemas.microsoft.com/sharepoint/v3">
      <Terms xmlns="http://schemas.microsoft.com/office/infopath/2007/PartnerControls"/>
    </TRSubjectTaxHTField>
  </documentManagement>
</p:properties>
</file>

<file path=customXml/itemProps1.xml><?xml version="1.0" encoding="utf-8"?>
<ds:datastoreItem xmlns:ds="http://schemas.openxmlformats.org/officeDocument/2006/customXml" ds:itemID="{CDB21398-D860-4574-857F-C4D14F05491B}"/>
</file>

<file path=customXml/itemProps2.xml><?xml version="1.0" encoding="utf-8"?>
<ds:datastoreItem xmlns:ds="http://schemas.openxmlformats.org/officeDocument/2006/customXml" ds:itemID="{658B72F2-4F9F-411B-9136-3CECDCACEEBB}"/>
</file>

<file path=customXml/itemProps3.xml><?xml version="1.0" encoding="utf-8"?>
<ds:datastoreItem xmlns:ds="http://schemas.openxmlformats.org/officeDocument/2006/customXml" ds:itemID="{64E3EE8E-8434-493E-B40B-D20614B6A0C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228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Improved Verify Experience</vt:lpstr>
      <vt:lpstr>New Navigation – Same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Verify — Report View</dc:title>
  <dc:subject>PptxGenJS Presentation</dc:subject>
  <dc:creator>Adam Riley</dc:creator>
  <cp:lastModifiedBy>Fidler, Greg G. (TR Marketing &amp; Communications)</cp:lastModifiedBy>
  <cp:revision>1</cp:revision>
  <dcterms:created xsi:type="dcterms:W3CDTF">2026-07-10T20:15:20Z</dcterms:created>
  <dcterms:modified xsi:type="dcterms:W3CDTF">2026-07-10T20:16:34Z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2026-07-07T00:00:00Z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2026-07-10T00:00:00Z</vt:filetime>
  </property>
  <property fmtid="{D5CDD505-2E9C-101B-9397-08002B2CF9AE}" pid="5" name="Producer">
    <vt:lpwstr>Microsoft® PowerPoint® for Microsoft 365</vt:lpwstr>
  </property>
  <property fmtid="{D5CDD505-2E9C-101B-9397-08002B2CF9AE}" pid="6" name="ContentTypeId">
    <vt:lpwstr>0x010100C39950E09F630340BBCCD7CBECA28DF200C40B9D7C22D86D479CDDBA9093398D94</vt:lpwstr>
  </property>
</Properties>
</file>